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6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F22D-A5A5-44E6-9783-6C5157C411BC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0941-9118-4D94-9DDF-18DED7BE1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SOCCER MATCH WIN PREDICTOR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48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</a:t>
            </a:r>
            <a:r>
              <a:rPr lang="en-IN" sz="3200" dirty="0" smtClean="0"/>
              <a:t>objective of our project is to collect data from Twitter, in order to predict which team would have a higher probability of winning the fixture</a:t>
            </a:r>
            <a:r>
              <a:rPr lang="en-IN" sz="3200" dirty="0" smtClean="0"/>
              <a:t>.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It is a research based project that involves collection of data before, and/or during a match and making sense of it to come to a conclusion.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390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GATHERING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Before any soccer match, Twitter gets flooded with tweets from fans, journalists, commentators and celebrities.</a:t>
            </a:r>
          </a:p>
          <a:p>
            <a:r>
              <a:rPr lang="en-IN" sz="3200" dirty="0" smtClean="0"/>
              <a:t>Our aim is to use specific keywords and hashtags to match a growing trend so that before the match begins, we will have a fair idea of what most people think will be the result of the match.</a:t>
            </a:r>
          </a:p>
          <a:p>
            <a:r>
              <a:rPr lang="en-IN" sz="3200" dirty="0" smtClean="0"/>
              <a:t>To improve the accuracy of our prediction, we plan to assign more preference to data collected from tweets by verified accounts of journalists, commentators and celebrities.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10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 DISTRIBUTION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Collection of data using </a:t>
            </a:r>
            <a:r>
              <a:rPr lang="en-IN" sz="4000" dirty="0" err="1" smtClean="0"/>
              <a:t>shellscript</a:t>
            </a:r>
            <a:r>
              <a:rPr lang="en-IN" sz="4000" dirty="0" smtClean="0"/>
              <a:t>.</a:t>
            </a:r>
          </a:p>
          <a:p>
            <a:pPr marL="0" indent="0">
              <a:buNone/>
            </a:pPr>
            <a:endParaRPr lang="en-IN" sz="4000" dirty="0" smtClean="0"/>
          </a:p>
          <a:p>
            <a:r>
              <a:rPr lang="en-IN" sz="4000" dirty="0" smtClean="0"/>
              <a:t>Searching for trends and patterns after the data has been collected.</a:t>
            </a:r>
          </a:p>
          <a:p>
            <a:pPr marL="0" indent="0">
              <a:buNone/>
            </a:pPr>
            <a:endParaRPr lang="en-IN" sz="4000" dirty="0" smtClean="0"/>
          </a:p>
          <a:p>
            <a:r>
              <a:rPr lang="en-IN" sz="4000" dirty="0" smtClean="0"/>
              <a:t>Python coding.</a:t>
            </a:r>
          </a:p>
        </p:txBody>
      </p:sp>
    </p:spTree>
    <p:extLst>
      <p:ext uri="{BB962C8B-B14F-4D97-AF65-F5344CB8AC3E}">
        <p14:creationId xmlns:p14="http://schemas.microsoft.com/office/powerpoint/2010/main" val="6190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FINAL OUTCOME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plan to test out our product on 2-3 matches before presenting our </a:t>
            </a:r>
            <a:r>
              <a:rPr lang="en-IN" smtClean="0"/>
              <a:t>results.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Our final outcome will be a comparison of our prediction and the actual results of the matches.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83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SOCCER MATCH WIN PREDICTOR</vt:lpstr>
      <vt:lpstr>OBJECTIVE</vt:lpstr>
      <vt:lpstr>GATHERING DATA</vt:lpstr>
      <vt:lpstr>WORK DISTRIBUTION</vt:lpstr>
      <vt:lpstr>FINAL 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MATCH WIN PREDICTOR</dc:title>
  <dc:creator>Rohit Kulkarni</dc:creator>
  <cp:lastModifiedBy>Rohit Kulkarni</cp:lastModifiedBy>
  <cp:revision>20</cp:revision>
  <dcterms:created xsi:type="dcterms:W3CDTF">2016-04-05T18:46:17Z</dcterms:created>
  <dcterms:modified xsi:type="dcterms:W3CDTF">2016-04-05T19:50:27Z</dcterms:modified>
</cp:coreProperties>
</file>