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0282" autoAdjust="0"/>
  </p:normalViewPr>
  <p:slideViewPr>
    <p:cSldViewPr>
      <p:cViewPr varScale="1">
        <p:scale>
          <a:sx n="59" d="100"/>
          <a:sy n="59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271A-8C73-4D86-BAB6-7E0DDB3CE90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2E1DA-36CC-448F-BF8E-DCA58C2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5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</a:p>
          <a:p>
            <a:endParaRPr lang="en-US" dirty="0" smtClean="0"/>
          </a:p>
          <a:p>
            <a:r>
              <a:rPr lang="en-US" baseline="0" dirty="0" smtClean="0"/>
              <a:t>                            Virtualization 				Containerization</a:t>
            </a:r>
          </a:p>
          <a:p>
            <a:r>
              <a:rPr lang="en-US" baseline="0" dirty="0" smtClean="0"/>
              <a:t>	&gt; Mixed OS’s					&gt; efficient</a:t>
            </a:r>
          </a:p>
          <a:p>
            <a:pPr marL="1085850" lvl="2" indent="-171450">
              <a:buFont typeface="Wingdings"/>
              <a:buChar char="Ø"/>
            </a:pPr>
            <a:r>
              <a:rPr lang="en-US" baseline="0" dirty="0" smtClean="0"/>
              <a:t>More Flexible				&gt; Less OS Maintenance</a:t>
            </a:r>
          </a:p>
          <a:p>
            <a:pPr marL="1085850" lvl="2" indent="-171450">
              <a:buFont typeface="Wingdings"/>
              <a:buChar char="Ø"/>
            </a:pPr>
            <a:r>
              <a:rPr lang="en-US" baseline="0" dirty="0" smtClean="0"/>
              <a:t>Very Mature 				&gt; Fast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993A-BDE8-4DA1-A758-DF79A4A926A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et.docker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b.docker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546" y="51054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Containerization Technology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s://d3nmt5vlzunoa1.cloudfront.net/phpstorm/files/2015/10/large_v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-381000"/>
            <a:ext cx="6363835" cy="567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5599" r="4667" b="16029"/>
          <a:stretch/>
        </p:blipFill>
        <p:spPr bwMode="auto">
          <a:xfrm>
            <a:off x="311422" y="685800"/>
            <a:ext cx="8481144" cy="455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2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.jayway.com/wp-content/uploads/2015/03/vm-vs-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8697"/>
            <a:ext cx="7239000" cy="32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7971" y="434602"/>
            <a:ext cx="82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Virtualization and Containerization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537971" y="4771072"/>
            <a:ext cx="8220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image describes the difference between a VM and Docker. Instead of a hypervisor with Guest OSes on top, Docker uses a Docker engine and containers on top. Does this really tell us anything? What is the difference between a "hypervisor" and the "Docker engine"? A nice way of illustrating this difference is through listing the running processes on the Host.</a:t>
            </a:r>
          </a:p>
        </p:txBody>
      </p:sp>
    </p:spTree>
    <p:extLst>
      <p:ext uri="{BB962C8B-B14F-4D97-AF65-F5344CB8AC3E}">
        <p14:creationId xmlns:p14="http://schemas.microsoft.com/office/powerpoint/2010/main" val="22106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0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Differences In a Nutshell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5562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http://blog.jayway.com/wp-content/uploads/2015/03/vm-vs-docker-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52" y="1219200"/>
            <a:ext cx="67056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7900" y="381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Dockers Works?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/>
          </a:p>
          <a:p>
            <a:pPr lvl="0">
              <a:buChar char="•"/>
            </a:pPr>
            <a:endParaRPr lang="en-US"/>
          </a:p>
          <a:p>
            <a:pPr lvl="0">
              <a:buChar char="•"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6798" y="1397000"/>
            <a:ext cx="2133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3962400" y="1397000"/>
            <a:ext cx="2286000" cy="2667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Dcoker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19" name="Bevel 18"/>
          <p:cNvSpPr/>
          <p:nvPr/>
        </p:nvSpPr>
        <p:spPr>
          <a:xfrm>
            <a:off x="627228" y="4968209"/>
            <a:ext cx="23622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0" name="Bevel 19"/>
          <p:cNvSpPr/>
          <p:nvPr/>
        </p:nvSpPr>
        <p:spPr>
          <a:xfrm>
            <a:off x="3657600" y="5003800"/>
            <a:ext cx="23622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1" name="Bevel 20"/>
          <p:cNvSpPr/>
          <p:nvPr/>
        </p:nvSpPr>
        <p:spPr>
          <a:xfrm>
            <a:off x="6438900" y="5003800"/>
            <a:ext cx="23622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3859780">
            <a:off x="2631819" y="3790391"/>
            <a:ext cx="347695" cy="1321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672317" y="4267199"/>
            <a:ext cx="347695" cy="627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366039">
            <a:off x="7027053" y="3790391"/>
            <a:ext cx="347695" cy="1321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6200000">
            <a:off x="3225867" y="2559226"/>
            <a:ext cx="347695" cy="820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8200" y="1446241"/>
            <a:ext cx="175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file</a:t>
            </a:r>
          </a:p>
          <a:p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Nginx</a:t>
            </a:r>
          </a:p>
          <a:p>
            <a:pPr marL="285750" indent="-285750">
              <a:buFont typeface="Wingdings"/>
              <a:buChar char="Ø"/>
            </a:pPr>
            <a:r>
              <a:rPr lang="en-US" dirty="0" err="1" smtClean="0"/>
              <a:t>Php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Java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…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…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6172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Docker File </a:t>
            </a:r>
            <a:r>
              <a:rPr lang="en-US" sz="2800" dirty="0" smtClean="0">
                <a:sym typeface="Wingdings" panose="05000000000000000000" pitchFamily="2" charset="2"/>
              </a:rPr>
              <a:t> Docker Image  Container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9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7396" r="13185" b="12055"/>
          <a:stretch/>
        </p:blipFill>
        <p:spPr bwMode="auto">
          <a:xfrm>
            <a:off x="533400" y="1219200"/>
            <a:ext cx="8153400" cy="470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304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Docker Community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495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Environment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480288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Office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71790"/>
            <a:ext cx="289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Docker Installation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44760" y="79501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not to do?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apt-cache search </a:t>
            </a:r>
            <a:r>
              <a:rPr lang="en-US" dirty="0" err="1" smtClean="0"/>
              <a:t>docker</a:t>
            </a:r>
            <a:r>
              <a:rPr lang="en-US" dirty="0" smtClean="0"/>
              <a:t> or yum list and do not prefer </a:t>
            </a:r>
          </a:p>
          <a:p>
            <a:r>
              <a:rPr lang="en-US" dirty="0" smtClean="0"/>
              <a:t>docker.io </a:t>
            </a:r>
          </a:p>
          <a:p>
            <a:r>
              <a:rPr lang="en-US" dirty="0" smtClean="0"/>
              <a:t>Or Do not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Yum install </a:t>
            </a:r>
            <a:r>
              <a:rPr lang="en-US" dirty="0" err="1" smtClean="0"/>
              <a:t>docker</a:t>
            </a:r>
            <a:r>
              <a:rPr lang="en-US" dirty="0" smtClean="0"/>
              <a:t> or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Apt-get 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Install the correct way got use the Docker Installer platform 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STEP 1</a:t>
            </a:r>
            <a:r>
              <a:rPr lang="en-US" dirty="0" smtClean="0"/>
              <a:t>: got to </a:t>
            </a:r>
          </a:p>
          <a:p>
            <a:r>
              <a:rPr lang="en-US" dirty="0" smtClean="0">
                <a:hlinkClick r:id="rId2"/>
              </a:rPr>
              <a:t>www.get.docker.com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Copy the </a:t>
            </a:r>
          </a:p>
          <a:p>
            <a:endParaRPr lang="en-US" dirty="0"/>
          </a:p>
          <a:p>
            <a:r>
              <a:rPr lang="en-US" dirty="0" smtClean="0"/>
              <a:t>'</a:t>
            </a: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qO</a:t>
            </a:r>
            <a:r>
              <a:rPr lang="en-US" dirty="0"/>
              <a:t>- https://get.docker.com/ | </a:t>
            </a:r>
            <a:r>
              <a:rPr lang="en-US" dirty="0" err="1" smtClean="0"/>
              <a:t>sh</a:t>
            </a:r>
            <a:r>
              <a:rPr lang="en-US" dirty="0" smtClean="0"/>
              <a:t>‘</a:t>
            </a:r>
            <a:endParaRPr lang="en-US" dirty="0"/>
          </a:p>
          <a:p>
            <a:r>
              <a:rPr lang="en-US" dirty="0" smtClean="0"/>
              <a:t>To your terminal and hit enter use | </a:t>
            </a:r>
            <a:r>
              <a:rPr lang="en-US" dirty="0" err="1" smtClean="0"/>
              <a:t>sh</a:t>
            </a:r>
            <a:r>
              <a:rPr lang="en-US" dirty="0" smtClean="0"/>
              <a:t> if not root user else not.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Step 2</a:t>
            </a:r>
            <a:r>
              <a:rPr lang="en-US" dirty="0" smtClean="0"/>
              <a:t>: Check Docker version.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version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smtClean="0">
                <a:solidFill>
                  <a:srgbClr val="C00000"/>
                </a:solidFill>
              </a:rPr>
              <a:t>Step 3</a:t>
            </a:r>
            <a:r>
              <a:rPr lang="en-US" smtClean="0"/>
              <a:t>: </a:t>
            </a:r>
            <a:r>
              <a:rPr lang="en-US" dirty="0" smtClean="0"/>
              <a:t>Check for Docker service is running </a:t>
            </a:r>
          </a:p>
          <a:p>
            <a:r>
              <a:rPr lang="en-US" dirty="0" smtClean="0"/>
              <a:t>$ service </a:t>
            </a:r>
            <a:r>
              <a:rPr lang="en-US" dirty="0" err="1" smtClean="0"/>
              <a:t>docker</a:t>
            </a:r>
            <a:r>
              <a:rPr lang="en-US" dirty="0" smtClean="0"/>
              <a:t> status/start/restart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92" y="3048000"/>
            <a:ext cx="518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36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3518" y="271790"/>
            <a:ext cx="3608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Simple </a:t>
            </a:r>
            <a:r>
              <a:rPr lang="en-US" sz="2800" dirty="0" err="1" smtClean="0"/>
              <a:t>Dockerized</a:t>
            </a:r>
            <a:r>
              <a:rPr lang="en-US" sz="2800" dirty="0" smtClean="0"/>
              <a:t> App.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is Docker HUB?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download a Docker Image</a:t>
            </a:r>
          </a:p>
          <a:p>
            <a:pPr marL="342900" indent="-342900">
              <a:buAutoNum type="arabicPeriod"/>
            </a:pPr>
            <a:r>
              <a:rPr lang="en-US" dirty="0" smtClean="0"/>
              <a:t>Run the IMAGE and hence call it a container.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 the log.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A Docker HUB is a DOCKER IMAGE repository. You can visit </a:t>
            </a:r>
            <a:r>
              <a:rPr lang="en-US" dirty="0" smtClean="0">
                <a:hlinkClick r:id="rId2"/>
              </a:rPr>
              <a:t>www.hub.docker.com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the below code in the </a:t>
            </a:r>
            <a:r>
              <a:rPr lang="en-US" dirty="0" err="1" smtClean="0"/>
              <a:t>docker</a:t>
            </a:r>
            <a:r>
              <a:rPr lang="en-US" dirty="0" smtClean="0"/>
              <a:t> image.</a:t>
            </a:r>
          </a:p>
          <a:p>
            <a:endParaRPr lang="en-US" dirty="0"/>
          </a:p>
          <a:p>
            <a:r>
              <a:rPr lang="en-US" dirty="0"/>
              <a:t>/bin/bash -c 'while true; do X=$[$X+1]; echo $X; sleep 1; done'</a:t>
            </a:r>
          </a:p>
          <a:p>
            <a:endParaRPr lang="en-US" dirty="0" smtClean="0"/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run -d centos /bin….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 (</a:t>
            </a:r>
            <a:r>
              <a:rPr lang="en-US" dirty="0" err="1"/>
              <a:t>docker</a:t>
            </a:r>
            <a:r>
              <a:rPr lang="en-US" dirty="0"/>
              <a:t> process running)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logs &lt;Cont. Name/Cont.ID&gt;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stop &lt;Cont. Name/Cont.ID&gt;</a:t>
            </a:r>
          </a:p>
          <a:p>
            <a:r>
              <a:rPr lang="en-US" dirty="0"/>
              <a:t>Check for 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-</a:t>
            </a:r>
            <a:r>
              <a:rPr lang="en-US" dirty="0" err="1"/>
              <a:t>ps</a:t>
            </a:r>
            <a:r>
              <a:rPr lang="en-US" dirty="0"/>
              <a:t>  (</a:t>
            </a:r>
            <a:r>
              <a:rPr lang="en-US" dirty="0" err="1"/>
              <a:t>docker</a:t>
            </a:r>
            <a:r>
              <a:rPr lang="en-US" dirty="0"/>
              <a:t> process running)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9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168" y="795010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how to Start, Stop and remove containers and Images.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941" y="271790"/>
            <a:ext cx="366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Start, Stop and remove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57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/>
          <p:cNvSpPr/>
          <p:nvPr/>
        </p:nvSpPr>
        <p:spPr>
          <a:xfrm>
            <a:off x="5105400" y="1676400"/>
            <a:ext cx="3886200" cy="35052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85800" y="1752600"/>
            <a:ext cx="4038600" cy="4114800"/>
            <a:chOff x="762000" y="1143000"/>
            <a:chExt cx="4038600" cy="4114800"/>
          </a:xfrm>
        </p:grpSpPr>
        <p:sp>
          <p:nvSpPr>
            <p:cNvPr id="9" name="Flowchart: Process 8"/>
            <p:cNvSpPr/>
            <p:nvPr/>
          </p:nvSpPr>
          <p:spPr>
            <a:xfrm>
              <a:off x="2199812" y="3159050"/>
              <a:ext cx="1723846" cy="55738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2000" y="1143000"/>
              <a:ext cx="4038600" cy="4114800"/>
              <a:chOff x="762000" y="457200"/>
              <a:chExt cx="4038600" cy="41148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62000" y="990600"/>
                <a:ext cx="4038600" cy="3581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Process 3"/>
              <p:cNvSpPr/>
              <p:nvPr/>
            </p:nvSpPr>
            <p:spPr>
              <a:xfrm>
                <a:off x="990600" y="457200"/>
                <a:ext cx="1219200" cy="53340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022377" y="3708811"/>
              <a:ext cx="2605561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4181" y="1258054"/>
              <a:ext cx="1052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0600" y="1972270"/>
              <a:ext cx="20940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Eth0: 192.168.0.X</a:t>
              </a:r>
            </a:p>
            <a:p>
              <a:r>
                <a:rPr lang="en-US" dirty="0" smtClean="0"/>
                <a:t>Docker0:172.16.0.1</a:t>
              </a:r>
            </a:p>
            <a:p>
              <a:r>
                <a:rPr lang="en-US" dirty="0" err="1" smtClean="0"/>
                <a:t>VetnXXX</a:t>
              </a:r>
              <a:r>
                <a:rPr lang="en-US" dirty="0" smtClean="0"/>
                <a:t>: </a:t>
              </a:r>
              <a:r>
                <a:rPr lang="en-US" dirty="0" err="1" smtClean="0"/>
                <a:t>BridgeNet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08735" y="3268314"/>
              <a:ext cx="1278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8735" y="4032899"/>
              <a:ext cx="1781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Eth0:172.16.0.12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77000" y="3347099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22377" y="457200"/>
            <a:ext cx="56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NETWORKING IN DOCKER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75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363</Words>
  <Application>Microsoft Office PowerPoint</Application>
  <PresentationFormat>On-screen Show (4:3)</PresentationFormat>
  <Paragraphs>79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mujahid</dc:creator>
  <cp:lastModifiedBy>mujahid</cp:lastModifiedBy>
  <cp:revision>31</cp:revision>
  <dcterms:created xsi:type="dcterms:W3CDTF">2017-04-06T13:37:47Z</dcterms:created>
  <dcterms:modified xsi:type="dcterms:W3CDTF">2017-07-04T15:01:47Z</dcterms:modified>
</cp:coreProperties>
</file>