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 S Madbhavi" userId="abf3ccaf40f7652d" providerId="LiveId" clId="{19C160B8-F6F7-489A-9F14-1833AF77D704}"/>
    <pc:docChg chg="modSld">
      <pc:chgData name="Neha S Madbhavi" userId="abf3ccaf40f7652d" providerId="LiveId" clId="{19C160B8-F6F7-489A-9F14-1833AF77D704}" dt="2022-12-04T05:08:14.849" v="0" actId="20577"/>
      <pc:docMkLst>
        <pc:docMk/>
      </pc:docMkLst>
      <pc:sldChg chg="modSp mod">
        <pc:chgData name="Neha S Madbhavi" userId="abf3ccaf40f7652d" providerId="LiveId" clId="{19C160B8-F6F7-489A-9F14-1833AF77D704}" dt="2022-12-04T05:08:14.849" v="0" actId="20577"/>
        <pc:sldMkLst>
          <pc:docMk/>
          <pc:sldMk cId="1545151303" sldId="265"/>
        </pc:sldMkLst>
        <pc:spChg chg="mod">
          <ac:chgData name="Neha S Madbhavi" userId="abf3ccaf40f7652d" providerId="LiveId" clId="{19C160B8-F6F7-489A-9F14-1833AF77D704}" dt="2022-12-04T05:08:14.849" v="0" actId="20577"/>
          <ac:spMkLst>
            <pc:docMk/>
            <pc:sldMk cId="1545151303" sldId="265"/>
            <ac:spMk id="2" creationId="{ECE7BBDC-1638-5E73-1015-7A017A7C10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0D82B-F78F-2F48-7EAA-21DA594C4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66DFF7-A3F4-830D-9C3A-5AEB2958A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A3A682-9061-58D6-69CC-4A90B875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0F158E-E5B7-D61A-56CA-C006C66A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EBD6A7-505B-2A87-3CAA-FE49C3A3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8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404D1-FA99-6352-7668-2B21051C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F950B5-4AC9-06EC-1210-5DD9E3EC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0E56A9-8AE5-4DA4-0B6D-C3FA26CE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6B63CE-0587-7A18-96C4-562015B3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1A2509-26A6-8CBC-71BD-E6B0EB3A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7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5C63FC-1F74-5A28-0884-093ACF5D8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784709-FB3A-41F1-BF06-90550DBED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4BDA64-6BE3-2E89-D401-E4BF4589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A43733-7EAA-D982-377B-003C00B1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0CC3D9-7D76-8CC2-DFB3-76AC897C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54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C18E2C-396B-2A06-AE16-2F960BEE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1E3855-C7DE-5B5C-31F0-3AE5CFF1B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7820C9-5D34-D94B-A161-8B32F195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7EB333-F72A-E026-9B9C-9B29B9A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9BEA7A-B001-8075-38D2-1A7ACA09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F6917-D282-B561-32B2-D4DF3E76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8B337E-B985-032F-DBC7-523A43D53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9DEC96-ED5D-2F33-2714-B65A08EB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3DD9CF-3DFD-B28E-96C8-323C9992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79B3F8-3E5E-C810-7B35-D5C041AC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7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9346CD-1EF4-3CD0-ED57-DC50A64B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633FF-EDCF-B663-052D-2C76DA9A6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E19141-0907-CC49-BDAB-5EDC0D2D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2256D6-CCD1-DA35-795F-8C6B44C5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D6C525-F8C9-90AE-81F7-E0B27B88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1ABD03-FEC0-EDF1-CCF2-C5C7A814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10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AA1DA-B037-8EBD-D423-10D0DAA6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09847-7D9D-760C-130D-4F875052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42BF1D-B805-8B5E-9864-925002F5B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C2EE16-3524-13F3-77DB-1BEE61083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050850-2718-A082-8FEB-82058710C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770E1D-99E1-A69A-DFDE-71367AB6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ED2EBB-2713-D625-7F02-7E5A3C6C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B40D04-3A6E-0EF3-4E7B-E150B6EF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5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942A4-703E-2C5F-D53F-BD7A4AB7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8F317F-9713-F63E-1931-4F0E06E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4729CE9-35C2-C322-94E7-34663402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FDEF91-BBA4-9BEF-AC4F-993F7D0F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0F2CAA-28A5-9FAF-B94F-42E3810B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A51F39-602F-7BE9-8723-5A8650B6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2C73704-685A-FC57-7BD1-CF0F1AA1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2FDA1-5E33-CD2E-0554-F6B35116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E6CD95-DCCB-7786-1C4F-A4DD9D08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2E26BC-5D02-21F2-2331-B199708FA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921BF7B-45B9-2F19-3992-64816C4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4653E8-0B8F-F2D2-1EB3-6F4BBC99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DB98D9-7B89-30DB-FE68-51EF68AC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45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A9255C-E35E-56C9-4CD6-BB2E5494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B0A7D0-D60D-CE73-0DC0-CD9ADFBD7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509621-C487-38F4-4E28-9A4FCA17E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2E004-9078-FD71-1B35-F71031DD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ECDDC8-BAD4-9003-3576-8B20238A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7B3871-B349-2F03-D7C2-22794924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29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AFB698C-A056-A50A-A5CD-FC7F9879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58C2DA-237C-E6F5-945D-36924D46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863E10-2F50-CFBC-840E-2600077B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4645-1321-4231-9220-4F03F9B6AF76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8ED687-CA97-20DA-BFD5-474E794B6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40DE6A-29FB-FE85-8497-9A9166275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727C-AB62-45DE-9666-0828C7D2B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8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18408-D6F7-CA5A-7D27-560994C6D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86757"/>
            <a:ext cx="9496425" cy="1655762"/>
          </a:xfrm>
          <a:noFill/>
        </p:spPr>
        <p:txBody>
          <a:bodyPr>
            <a:normAutofit/>
          </a:bodyPr>
          <a:lstStyle/>
          <a:p>
            <a:r>
              <a:rPr lang="en-IN" sz="8800" b="1" dirty="0">
                <a:solidFill>
                  <a:schemeClr val="bg1"/>
                </a:solidFill>
                <a:latin typeface="Agency FB" panose="020B0503020202020204" pitchFamily="34" charset="0"/>
              </a:rPr>
              <a:t>RADAR </a:t>
            </a:r>
            <a:r>
              <a:rPr lang="en-IN" sz="9600" b="1" dirty="0">
                <a:solidFill>
                  <a:schemeClr val="bg1"/>
                </a:solidFill>
                <a:latin typeface="Agency FB" panose="020B0503020202020204" pitchFamily="34" charset="0"/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E28C63-2762-6159-B42C-DA4E47C4E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919"/>
            <a:ext cx="9144000" cy="1285874"/>
          </a:xfrm>
        </p:spPr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chemeClr val="bg1"/>
                </a:solidFill>
              </a:rPr>
              <a:t>KEERTHANA B A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</a:rPr>
              <a:t>MEGHANA 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4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E7BBDC-1638-5E73-1015-7A017A7C10D6}"/>
              </a:ext>
            </a:extLst>
          </p:cNvPr>
          <p:cNvSpPr txBox="1"/>
          <p:nvPr/>
        </p:nvSpPr>
        <p:spPr>
          <a:xfrm>
            <a:off x="381000" y="571500"/>
            <a:ext cx="1065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APPLICATIONS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EBE565A-5736-E2C5-7EC9-9D7D5D9396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63" t="11033"/>
          <a:stretch/>
        </p:blipFill>
        <p:spPr>
          <a:xfrm>
            <a:off x="238125" y="1266790"/>
            <a:ext cx="11681832" cy="50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5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76933C-C323-63BB-0339-FB1CC4928277}"/>
              </a:ext>
            </a:extLst>
          </p:cNvPr>
          <p:cNvSpPr txBox="1"/>
          <p:nvPr/>
        </p:nvSpPr>
        <p:spPr>
          <a:xfrm>
            <a:off x="3257550" y="268605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829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A81E7-D342-6025-37B6-E9558DC4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177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6F65E9-E76B-DE7C-8F17-69860FE7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Radar was developed as a method of detecting enemy aircraft in World War 2.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Along with the developments in technology over time radar sensors have been used in various sectors</a:t>
            </a:r>
          </a:p>
          <a:p>
            <a:r>
              <a:rPr lang="en-US" dirty="0">
                <a:solidFill>
                  <a:schemeClr val="bg1"/>
                </a:solidFill>
                <a:latin typeface="Inter"/>
              </a:rPr>
              <a:t>In this project 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we are going to design an Arduino radar project using Ultrasonic Sensor for detection. An</a:t>
            </a:r>
            <a:r>
              <a:rPr lang="en-US" b="1" dirty="0">
                <a:solidFill>
                  <a:schemeClr val="bg1"/>
                </a:solidFill>
                <a:latin typeface="Inter"/>
              </a:rPr>
              <a:t> </a:t>
            </a:r>
            <a:r>
              <a:rPr lang="en-US" dirty="0">
                <a:solidFill>
                  <a:schemeClr val="bg1"/>
                </a:solidFill>
                <a:latin typeface="Inter"/>
              </a:rPr>
              <a:t>Arduino micro servo motor</a:t>
            </a:r>
            <a:r>
              <a:rPr lang="en-US" i="0" dirty="0">
                <a:solidFill>
                  <a:schemeClr val="bg1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makes electronics more discipline.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3A1EB5-452A-DC67-FBFA-00E0AA54CFA8}"/>
              </a:ext>
            </a:extLst>
          </p:cNvPr>
          <p:cNvSpPr txBox="1"/>
          <p:nvPr/>
        </p:nvSpPr>
        <p:spPr>
          <a:xfrm>
            <a:off x="266700" y="590550"/>
            <a:ext cx="6305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GOAL AND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4367B39-98E6-7619-1497-EF612D87108B}"/>
              </a:ext>
            </a:extLst>
          </p:cNvPr>
          <p:cNvSpPr txBox="1"/>
          <p:nvPr/>
        </p:nvSpPr>
        <p:spPr>
          <a:xfrm>
            <a:off x="704850" y="1524000"/>
            <a:ext cx="10858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Object-detection system  uses radio waves to determine: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 RANGE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ALTITUDE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DIRECTION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SPEED OF OBJECTS.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1C01EE-BAD4-5044-A9CB-D666C692E685}"/>
              </a:ext>
            </a:extLst>
          </p:cNvPr>
          <p:cNvSpPr txBox="1"/>
          <p:nvPr/>
        </p:nvSpPr>
        <p:spPr>
          <a:xfrm>
            <a:off x="466725" y="2933700"/>
            <a:ext cx="112585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0" i="0" dirty="0">
                <a:solidFill>
                  <a:schemeClr val="bg1"/>
                </a:solidFill>
                <a:effectLst/>
                <a:latin typeface="Inter"/>
              </a:rPr>
              <a:t>HOW DOES RADAR AND ULTRASONIC SENSOR</a:t>
            </a:r>
          </a:p>
          <a:p>
            <a:pPr algn="ctr"/>
            <a:r>
              <a:rPr lang="en-IN" sz="4000" b="0" i="0" dirty="0">
                <a:solidFill>
                  <a:schemeClr val="bg1"/>
                </a:solidFill>
                <a:effectLst/>
                <a:latin typeface="Inter"/>
              </a:rPr>
              <a:t> WORK?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4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F146C9-7990-346C-69C6-0183D87DA666}"/>
              </a:ext>
            </a:extLst>
          </p:cNvPr>
          <p:cNvSpPr txBox="1"/>
          <p:nvPr/>
        </p:nvSpPr>
        <p:spPr>
          <a:xfrm>
            <a:off x="361950" y="419100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HARD 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2AAB19-1727-31A8-2BC8-9640322A4479}"/>
              </a:ext>
            </a:extLst>
          </p:cNvPr>
          <p:cNvSpPr txBox="1"/>
          <p:nvPr/>
        </p:nvSpPr>
        <p:spPr>
          <a:xfrm>
            <a:off x="238125" y="1190625"/>
            <a:ext cx="7753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Arduino Uno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Ultrasonic Sensor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Micro Servo 9g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Bread Board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Jumper Cables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F3BA43-FECD-D953-08B4-F6020980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-42863"/>
            <a:ext cx="2143125" cy="2143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115F4CD-942B-3537-183C-199752E20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59" y="1494770"/>
            <a:ext cx="1971675" cy="197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79D9BFC-18E4-AB51-2386-75997D10E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562226"/>
            <a:ext cx="2200275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CAE67BC-E2BC-7062-C552-BD4C24B59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160" y="3839228"/>
            <a:ext cx="1971675" cy="205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6EFFAC0-12A9-820E-13A4-61E7EC96FB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0" y="4867928"/>
            <a:ext cx="2333625" cy="19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6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D132FF-F75A-1B55-4407-0DBB1352F6ED}"/>
              </a:ext>
            </a:extLst>
          </p:cNvPr>
          <p:cNvSpPr txBox="1"/>
          <p:nvPr/>
        </p:nvSpPr>
        <p:spPr>
          <a:xfrm>
            <a:off x="295275" y="323850"/>
            <a:ext cx="1100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3EFCA7D-BF75-CA50-C010-798264B129D4}"/>
              </a:ext>
            </a:extLst>
          </p:cNvPr>
          <p:cNvSpPr txBox="1"/>
          <p:nvPr/>
        </p:nvSpPr>
        <p:spPr>
          <a:xfrm>
            <a:off x="419100" y="962025"/>
            <a:ext cx="113061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// Includes the Servo library</a:t>
            </a:r>
          </a:p>
          <a:p>
            <a:r>
              <a:rPr lang="en-IN" dirty="0">
                <a:solidFill>
                  <a:schemeClr val="bg1"/>
                </a:solidFill>
              </a:rPr>
              <a:t>#include &lt;</a:t>
            </a:r>
            <a:r>
              <a:rPr lang="en-IN" dirty="0" err="1">
                <a:solidFill>
                  <a:schemeClr val="bg1"/>
                </a:solidFill>
              </a:rPr>
              <a:t>Servo.h</a:t>
            </a:r>
            <a:r>
              <a:rPr lang="en-IN" dirty="0">
                <a:solidFill>
                  <a:schemeClr val="bg1"/>
                </a:solidFill>
              </a:rPr>
              <a:t>&gt;. </a:t>
            </a:r>
          </a:p>
          <a:p>
            <a:r>
              <a:rPr lang="en-IN" dirty="0">
                <a:solidFill>
                  <a:schemeClr val="bg1"/>
                </a:solidFill>
              </a:rPr>
              <a:t>// Defines </a:t>
            </a:r>
            <a:r>
              <a:rPr lang="en-IN" dirty="0" err="1">
                <a:solidFill>
                  <a:schemeClr val="bg1"/>
                </a:solidFill>
              </a:rPr>
              <a:t>Tirg</a:t>
            </a:r>
            <a:r>
              <a:rPr lang="en-IN" dirty="0">
                <a:solidFill>
                  <a:schemeClr val="bg1"/>
                </a:solidFill>
              </a:rPr>
              <a:t> and Echo pins of the Ultrasonic </a:t>
            </a:r>
            <a:r>
              <a:rPr lang="en-IN" dirty="0" err="1">
                <a:solidFill>
                  <a:schemeClr val="bg1"/>
                </a:solidFill>
              </a:rPr>
              <a:t>Sensorconst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int </a:t>
            </a:r>
            <a:r>
              <a:rPr lang="en-IN" dirty="0" err="1">
                <a:solidFill>
                  <a:schemeClr val="bg1"/>
                </a:solidFill>
              </a:rPr>
              <a:t>trigPin</a:t>
            </a:r>
            <a:r>
              <a:rPr lang="en-IN" dirty="0">
                <a:solidFill>
                  <a:schemeClr val="bg1"/>
                </a:solidFill>
              </a:rPr>
              <a:t> = 10;</a:t>
            </a:r>
          </a:p>
          <a:p>
            <a:r>
              <a:rPr lang="en-IN" dirty="0" err="1">
                <a:solidFill>
                  <a:schemeClr val="bg1"/>
                </a:solidFill>
              </a:rPr>
              <a:t>const</a:t>
            </a:r>
            <a:r>
              <a:rPr lang="en-IN" dirty="0">
                <a:solidFill>
                  <a:schemeClr val="bg1"/>
                </a:solidFill>
              </a:rPr>
              <a:t> int </a:t>
            </a:r>
            <a:r>
              <a:rPr lang="en-IN" dirty="0" err="1">
                <a:solidFill>
                  <a:schemeClr val="bg1"/>
                </a:solidFill>
              </a:rPr>
              <a:t>echoPin</a:t>
            </a:r>
            <a:r>
              <a:rPr lang="en-IN" dirty="0">
                <a:solidFill>
                  <a:schemeClr val="bg1"/>
                </a:solidFill>
              </a:rPr>
              <a:t> = 11;</a:t>
            </a:r>
          </a:p>
          <a:p>
            <a:r>
              <a:rPr lang="en-IN" dirty="0">
                <a:solidFill>
                  <a:schemeClr val="bg1"/>
                </a:solidFill>
              </a:rPr>
              <a:t>// Variables for the duration and the distance</a:t>
            </a:r>
          </a:p>
          <a:p>
            <a:r>
              <a:rPr lang="en-IN" dirty="0">
                <a:solidFill>
                  <a:schemeClr val="bg1"/>
                </a:solidFill>
              </a:rPr>
              <a:t>long duration;</a:t>
            </a:r>
          </a:p>
          <a:p>
            <a:r>
              <a:rPr lang="en-IN" dirty="0">
                <a:solidFill>
                  <a:schemeClr val="bg1"/>
                </a:solidFill>
              </a:rPr>
              <a:t>int distance;</a:t>
            </a:r>
          </a:p>
          <a:p>
            <a:r>
              <a:rPr lang="en-IN" dirty="0">
                <a:solidFill>
                  <a:schemeClr val="bg1"/>
                </a:solidFill>
              </a:rPr>
              <a:t>Servo </a:t>
            </a:r>
            <a:r>
              <a:rPr lang="en-IN" dirty="0" err="1">
                <a:solidFill>
                  <a:schemeClr val="bg1"/>
                </a:solidFill>
              </a:rPr>
              <a:t>myServo</a:t>
            </a:r>
            <a:r>
              <a:rPr lang="en-IN" dirty="0">
                <a:solidFill>
                  <a:schemeClr val="bg1"/>
                </a:solidFill>
              </a:rPr>
              <a:t>; // Creates a servo object for controlling the servo motor</a:t>
            </a:r>
          </a:p>
          <a:p>
            <a:r>
              <a:rPr lang="en-IN" dirty="0">
                <a:solidFill>
                  <a:schemeClr val="bg1"/>
                </a:solidFill>
              </a:rPr>
              <a:t>void setup() {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pinMode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trigPin</a:t>
            </a:r>
            <a:r>
              <a:rPr lang="en-IN" dirty="0">
                <a:solidFill>
                  <a:schemeClr val="bg1"/>
                </a:solidFill>
              </a:rPr>
              <a:t>, OUTPUT); // Sets the </a:t>
            </a:r>
            <a:r>
              <a:rPr lang="en-IN" dirty="0" err="1">
                <a:solidFill>
                  <a:schemeClr val="bg1"/>
                </a:solidFill>
              </a:rPr>
              <a:t>trigPin</a:t>
            </a:r>
            <a:r>
              <a:rPr lang="en-IN" dirty="0">
                <a:solidFill>
                  <a:schemeClr val="bg1"/>
                </a:solidFill>
              </a:rPr>
              <a:t> as an Output 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pinMode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echoPin</a:t>
            </a:r>
            <a:r>
              <a:rPr lang="en-IN" dirty="0">
                <a:solidFill>
                  <a:schemeClr val="bg1"/>
                </a:solidFill>
              </a:rPr>
              <a:t>, INPUT); // Sets the </a:t>
            </a:r>
            <a:r>
              <a:rPr lang="en-IN" dirty="0" err="1">
                <a:solidFill>
                  <a:schemeClr val="bg1"/>
                </a:solidFill>
              </a:rPr>
              <a:t>echoPin</a:t>
            </a:r>
            <a:r>
              <a:rPr lang="en-IN" dirty="0">
                <a:solidFill>
                  <a:schemeClr val="bg1"/>
                </a:solidFill>
              </a:rPr>
              <a:t> as an Input 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Serial.begin</a:t>
            </a:r>
            <a:r>
              <a:rPr lang="en-IN" dirty="0">
                <a:solidFill>
                  <a:schemeClr val="bg1"/>
                </a:solidFill>
              </a:rPr>
              <a:t>(9600);  </a:t>
            </a:r>
          </a:p>
          <a:p>
            <a:r>
              <a:rPr lang="en-IN" dirty="0" err="1">
                <a:solidFill>
                  <a:schemeClr val="bg1"/>
                </a:solidFill>
              </a:rPr>
              <a:t>myServo.attach</a:t>
            </a:r>
            <a:r>
              <a:rPr lang="en-IN" dirty="0">
                <a:solidFill>
                  <a:schemeClr val="bg1"/>
                </a:solidFill>
              </a:rPr>
              <a:t>(12); // Defines on which pin is the servo motor attached</a:t>
            </a:r>
          </a:p>
          <a:p>
            <a:r>
              <a:rPr lang="en-IN" dirty="0">
                <a:solidFill>
                  <a:schemeClr val="bg1"/>
                </a:solidFill>
              </a:rPr>
              <a:t>}void loop() {  </a:t>
            </a:r>
          </a:p>
          <a:p>
            <a:r>
              <a:rPr lang="en-IN" dirty="0">
                <a:solidFill>
                  <a:schemeClr val="bg1"/>
                </a:solidFill>
              </a:rPr>
              <a:t>// rotates the servo motor from 15 to 165 degrees </a:t>
            </a:r>
          </a:p>
          <a:p>
            <a:r>
              <a:rPr lang="en-IN" dirty="0">
                <a:solidFill>
                  <a:schemeClr val="bg1"/>
                </a:solidFill>
              </a:rPr>
              <a:t> for(int 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=15;i&lt;=165;i++){    </a:t>
            </a:r>
          </a:p>
          <a:p>
            <a:r>
              <a:rPr lang="en-IN" dirty="0" err="1">
                <a:solidFill>
                  <a:schemeClr val="bg1"/>
                </a:solidFill>
              </a:rPr>
              <a:t>myServo.write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i</a:t>
            </a:r>
            <a:r>
              <a:rPr lang="en-IN" dirty="0">
                <a:solidFill>
                  <a:schemeClr val="bg1"/>
                </a:solidFill>
              </a:rPr>
              <a:t>);  </a:t>
            </a:r>
          </a:p>
          <a:p>
            <a:r>
              <a:rPr lang="en-IN" dirty="0">
                <a:solidFill>
                  <a:schemeClr val="bg1"/>
                </a:solidFill>
              </a:rPr>
              <a:t>delay(30); </a:t>
            </a:r>
          </a:p>
          <a:p>
            <a:r>
              <a:rPr lang="en-IN" dirty="0">
                <a:solidFill>
                  <a:schemeClr val="bg1"/>
                </a:solidFill>
              </a:rPr>
              <a:t> distance = </a:t>
            </a:r>
            <a:r>
              <a:rPr lang="en-IN" dirty="0" err="1">
                <a:solidFill>
                  <a:schemeClr val="bg1"/>
                </a:solidFill>
              </a:rPr>
              <a:t>calculateDistance</a:t>
            </a:r>
            <a:r>
              <a:rPr lang="en-IN" dirty="0">
                <a:solidFill>
                  <a:schemeClr val="bg1"/>
                </a:solidFill>
              </a:rPr>
              <a:t>();// Calls a function for calculating the distance measured by the Ultrasonic sensor for each degree</a:t>
            </a:r>
          </a:p>
        </p:txBody>
      </p:sp>
    </p:spTree>
    <p:extLst>
      <p:ext uri="{BB962C8B-B14F-4D97-AF65-F5344CB8AC3E}">
        <p14:creationId xmlns:p14="http://schemas.microsoft.com/office/powerpoint/2010/main" val="159169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650B4-A195-778B-B1D6-54F1C6AC2728}"/>
              </a:ext>
            </a:extLst>
          </p:cNvPr>
          <p:cNvSpPr txBox="1"/>
          <p:nvPr/>
        </p:nvSpPr>
        <p:spPr>
          <a:xfrm>
            <a:off x="152400" y="171450"/>
            <a:ext cx="116871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Serial.print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// Sends the current degree into the Serial Port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Serial.print</a:t>
            </a:r>
            <a:r>
              <a:rPr lang="en-US" dirty="0">
                <a:solidFill>
                  <a:schemeClr val="bg1"/>
                </a:solidFill>
              </a:rPr>
              <a:t>(","); // Sends addition character right next to the previous value needed later in the Processing IDE for indexing  </a:t>
            </a:r>
            <a:r>
              <a:rPr lang="en-US" dirty="0" err="1">
                <a:solidFill>
                  <a:schemeClr val="bg1"/>
                </a:solidFill>
              </a:rPr>
              <a:t>Serial.print</a:t>
            </a:r>
            <a:r>
              <a:rPr lang="en-US" dirty="0">
                <a:solidFill>
                  <a:schemeClr val="bg1"/>
                </a:solidFill>
              </a:rPr>
              <a:t>(distance); // Sends the distance value into the Serial Port  </a:t>
            </a:r>
          </a:p>
          <a:p>
            <a:r>
              <a:rPr lang="en-US" dirty="0" err="1">
                <a:solidFill>
                  <a:schemeClr val="bg1"/>
                </a:solidFill>
              </a:rPr>
              <a:t>Serial.print</a:t>
            </a:r>
            <a:r>
              <a:rPr lang="en-US" dirty="0">
                <a:solidFill>
                  <a:schemeClr val="bg1"/>
                </a:solidFill>
              </a:rPr>
              <a:t>("."); // Sends addition character right next to the previous value needed later in the Processing IDE for indexing  }  </a:t>
            </a:r>
          </a:p>
          <a:p>
            <a:r>
              <a:rPr lang="en-US" dirty="0">
                <a:solidFill>
                  <a:schemeClr val="bg1"/>
                </a:solidFill>
              </a:rPr>
              <a:t>// Repeats the previous lines from 165 to 15 degrees </a:t>
            </a:r>
          </a:p>
          <a:p>
            <a:r>
              <a:rPr lang="en-US" dirty="0">
                <a:solidFill>
                  <a:schemeClr val="bg1"/>
                </a:solidFill>
              </a:rPr>
              <a:t> for(int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=165;i&gt;15;i--){ 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myServo.write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</a:t>
            </a:r>
          </a:p>
          <a:p>
            <a:r>
              <a:rPr lang="en-US" dirty="0">
                <a:solidFill>
                  <a:schemeClr val="bg1"/>
                </a:solidFill>
              </a:rPr>
              <a:t>delay(30);  </a:t>
            </a:r>
          </a:p>
          <a:p>
            <a:r>
              <a:rPr lang="en-US" dirty="0">
                <a:solidFill>
                  <a:schemeClr val="bg1"/>
                </a:solidFill>
              </a:rPr>
              <a:t>distance = </a:t>
            </a:r>
            <a:r>
              <a:rPr lang="en-US" dirty="0" err="1">
                <a:solidFill>
                  <a:schemeClr val="bg1"/>
                </a:solidFill>
              </a:rPr>
              <a:t>calculateDistance</a:t>
            </a:r>
            <a:r>
              <a:rPr lang="en-US" dirty="0">
                <a:solidFill>
                  <a:schemeClr val="bg1"/>
                </a:solidFill>
              </a:rPr>
              <a:t>();  </a:t>
            </a:r>
          </a:p>
          <a:p>
            <a:r>
              <a:rPr lang="en-US" dirty="0" err="1">
                <a:solidFill>
                  <a:schemeClr val="bg1"/>
                </a:solidFill>
              </a:rPr>
              <a:t>Serial.print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</a:t>
            </a:r>
          </a:p>
          <a:p>
            <a:r>
              <a:rPr lang="en-US" dirty="0" err="1">
                <a:solidFill>
                  <a:schemeClr val="bg1"/>
                </a:solidFill>
              </a:rPr>
              <a:t>Serial.print</a:t>
            </a:r>
            <a:r>
              <a:rPr lang="en-US" dirty="0">
                <a:solidFill>
                  <a:schemeClr val="bg1"/>
                </a:solidFill>
              </a:rPr>
              <a:t>(",");  </a:t>
            </a:r>
          </a:p>
          <a:p>
            <a:r>
              <a:rPr lang="en-US" dirty="0" err="1">
                <a:solidFill>
                  <a:schemeClr val="bg1"/>
                </a:solidFill>
              </a:rPr>
              <a:t>Serial.print</a:t>
            </a:r>
            <a:r>
              <a:rPr lang="en-US" dirty="0">
                <a:solidFill>
                  <a:schemeClr val="bg1"/>
                </a:solidFill>
              </a:rPr>
              <a:t>(distance);  </a:t>
            </a:r>
          </a:p>
          <a:p>
            <a:r>
              <a:rPr lang="en-US" dirty="0" err="1">
                <a:solidFill>
                  <a:schemeClr val="bg1"/>
                </a:solidFill>
              </a:rPr>
              <a:t>Serial.print</a:t>
            </a:r>
            <a:r>
              <a:rPr lang="en-US" dirty="0">
                <a:solidFill>
                  <a:schemeClr val="bg1"/>
                </a:solidFill>
              </a:rPr>
              <a:t>(".");  </a:t>
            </a:r>
          </a:p>
          <a:p>
            <a:r>
              <a:rPr lang="en-US" dirty="0">
                <a:solidFill>
                  <a:schemeClr val="bg1"/>
                </a:solidFill>
              </a:rPr>
              <a:t>}}// Function for calculating the distance measured by the Ultrasonic sensor</a:t>
            </a:r>
          </a:p>
          <a:p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calculateDistance</a:t>
            </a:r>
            <a:r>
              <a:rPr lang="en-US" dirty="0">
                <a:solidFill>
                  <a:schemeClr val="bg1"/>
                </a:solidFill>
              </a:rPr>
              <a:t>(){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digitalWrite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, LOW); 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delayMicroseconds</a:t>
            </a:r>
            <a:r>
              <a:rPr lang="en-US" dirty="0">
                <a:solidFill>
                  <a:schemeClr val="bg1"/>
                </a:solidFill>
              </a:rPr>
              <a:t>(2);  // Sets the </a:t>
            </a:r>
            <a:r>
              <a:rPr lang="en-US" dirty="0" err="1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 on HIGH state for 10 micro seconds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digitalWrite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, HIGH);   </a:t>
            </a:r>
          </a:p>
          <a:p>
            <a:r>
              <a:rPr lang="en-US" dirty="0" err="1">
                <a:solidFill>
                  <a:schemeClr val="bg1"/>
                </a:solidFill>
              </a:rPr>
              <a:t>delayMicroseconds</a:t>
            </a:r>
            <a:r>
              <a:rPr lang="en-US" dirty="0">
                <a:solidFill>
                  <a:schemeClr val="bg1"/>
                </a:solidFill>
              </a:rPr>
              <a:t>(10);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digitalWrite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trigPin</a:t>
            </a:r>
            <a:r>
              <a:rPr lang="en-US" dirty="0">
                <a:solidFill>
                  <a:schemeClr val="bg1"/>
                </a:solidFill>
              </a:rPr>
              <a:t>, LOW); </a:t>
            </a:r>
          </a:p>
          <a:p>
            <a:r>
              <a:rPr lang="en-US" dirty="0">
                <a:solidFill>
                  <a:schemeClr val="bg1"/>
                </a:solidFill>
              </a:rPr>
              <a:t> duration = </a:t>
            </a:r>
            <a:r>
              <a:rPr lang="en-US" dirty="0" err="1">
                <a:solidFill>
                  <a:schemeClr val="bg1"/>
                </a:solidFill>
              </a:rPr>
              <a:t>pulseIn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, HIGH); // Reads the </a:t>
            </a:r>
            <a:r>
              <a:rPr lang="en-US" dirty="0" err="1">
                <a:solidFill>
                  <a:schemeClr val="bg1"/>
                </a:solidFill>
              </a:rPr>
              <a:t>echoPin</a:t>
            </a:r>
            <a:r>
              <a:rPr lang="en-US" dirty="0">
                <a:solidFill>
                  <a:schemeClr val="bg1"/>
                </a:solidFill>
              </a:rPr>
              <a:t>, returns the sound wave travel time in microseconds  </a:t>
            </a:r>
          </a:p>
          <a:p>
            <a:r>
              <a:rPr lang="en-US" dirty="0">
                <a:solidFill>
                  <a:schemeClr val="bg1"/>
                </a:solidFill>
              </a:rPr>
              <a:t>distance= duration*0.034/2; </a:t>
            </a:r>
          </a:p>
          <a:p>
            <a:r>
              <a:rPr lang="en-US" dirty="0">
                <a:solidFill>
                  <a:schemeClr val="bg1"/>
                </a:solidFill>
              </a:rPr>
              <a:t> return distance;}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4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A18BA5-F391-21E2-F405-E49580EA2F1C}"/>
              </a:ext>
            </a:extLst>
          </p:cNvPr>
          <p:cNvSpPr txBox="1"/>
          <p:nvPr/>
        </p:nvSpPr>
        <p:spPr>
          <a:xfrm>
            <a:off x="557212" y="476250"/>
            <a:ext cx="1107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CIRCUIT AND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1EB847-C2EC-7FA8-AE72-6A1DE16B9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9" b="12500"/>
          <a:stretch/>
        </p:blipFill>
        <p:spPr>
          <a:xfrm>
            <a:off x="0" y="1162050"/>
            <a:ext cx="121920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E750AC-8FDD-E444-70CD-0C9C387D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7" b="11527"/>
          <a:stretch/>
        </p:blipFill>
        <p:spPr>
          <a:xfrm>
            <a:off x="0" y="800100"/>
            <a:ext cx="12192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6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422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Inter</vt:lpstr>
      <vt:lpstr>Wingdings</vt:lpstr>
      <vt:lpstr>Office Theme</vt:lpstr>
      <vt:lpstr>RADAR SYSTEM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SYSTEM</dc:title>
  <dc:creator>Neha S Madbhavi</dc:creator>
  <cp:lastModifiedBy>Microsoft account</cp:lastModifiedBy>
  <cp:revision>2</cp:revision>
  <dcterms:created xsi:type="dcterms:W3CDTF">2022-12-04T03:28:39Z</dcterms:created>
  <dcterms:modified xsi:type="dcterms:W3CDTF">2023-11-16T04:33:55Z</dcterms:modified>
</cp:coreProperties>
</file>