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5" r:id="rId2"/>
  </p:sldMasterIdLst>
  <p:notesMasterIdLst>
    <p:notesMasterId r:id="rId4"/>
  </p:notesMasterIdLst>
  <p:handoutMasterIdLst>
    <p:handoutMasterId r:id="rId5"/>
  </p:handoutMasterIdLst>
  <p:sldIdLst>
    <p:sldId id="1989" r:id="rId3"/>
  </p:sldIdLst>
  <p:sldSz cx="12192000" cy="6858000"/>
  <p:notesSz cx="6858000" cy="9144000"/>
  <p:custDataLst>
    <p:tags r:id="rId6"/>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pgemini Masters" id="{4E249A1C-D928-4AC0-A77C-65440B7A141B}">
          <p14:sldIdLst>
            <p14:sldId id="1989"/>
          </p14:sldIdLst>
        </p14:section>
      </p14:sectionLst>
    </p:ext>
    <p:ext uri="{EFAFB233-063F-42B5-8137-9DF3F51BA10A}">
      <p15:sldGuideLst xmlns:p15="http://schemas.microsoft.com/office/powerpoint/2012/main">
        <p15:guide id="1" orient="horz" pos="2341">
          <p15:clr>
            <a:srgbClr val="A4A3A4"/>
          </p15:clr>
        </p15:guide>
        <p15:guide id="2" pos="3659">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1F497D"/>
    <a:srgbClr val="0B79AA"/>
    <a:srgbClr val="CAD1A1"/>
    <a:srgbClr val="4BACC6"/>
    <a:srgbClr val="AABED2"/>
    <a:srgbClr val="0070AD"/>
    <a:srgbClr val="FF7E83"/>
    <a:srgbClr val="2B0A3D"/>
    <a:srgbClr val="00C37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E3FDE45-AF77-4B5C-9715-49D594BDF05E}" styleName="浅色样式 1 - 强调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70" autoAdjust="0"/>
    <p:restoredTop sz="93792" autoAdjust="0"/>
  </p:normalViewPr>
  <p:slideViewPr>
    <p:cSldViewPr>
      <p:cViewPr varScale="1">
        <p:scale>
          <a:sx n="62" d="100"/>
          <a:sy n="62" d="100"/>
        </p:scale>
        <p:origin x="792" y="56"/>
      </p:cViewPr>
      <p:guideLst>
        <p:guide orient="horz" pos="2341"/>
        <p:guide pos="3659"/>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p:cViewPr varScale="1">
        <p:scale>
          <a:sx n="74" d="100"/>
          <a:sy n="74" d="100"/>
        </p:scale>
        <p:origin x="2706"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tags" Target="tags/tag1.xml"/><Relationship Id="rId5" Type="http://schemas.openxmlformats.org/officeDocument/2006/relationships/handoutMaster" Target="handoutMasters/handoutMaster1.xml"/><Relationship Id="rId10" Type="http://schemas.openxmlformats.org/officeDocument/2006/relationships/tableStyles" Target="tableStyles.xml"/><Relationship Id="rId4" Type="http://schemas.openxmlformats.org/officeDocument/2006/relationships/notesMaster" Target="notesMasters/notesMaster1.xml"/><Relationship Id="rId9"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12/05/2022</a:t>
            </a:fld>
            <a:endParaRPr lang="pt-PT" sz="90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12/05/2022</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81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nl-NL" altLang="nl-NL"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1.emf"/><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8.xml"/><Relationship Id="rId1" Type="http://schemas.openxmlformats.org/officeDocument/2006/relationships/vmlDrawing" Target="../drawings/vmlDrawing8.vml"/><Relationship Id="rId5" Type="http://schemas.openxmlformats.org/officeDocument/2006/relationships/image" Target="../media/image2.emf"/><Relationship Id="rId4" Type="http://schemas.openxmlformats.org/officeDocument/2006/relationships/oleObject" Target="../embeddings/oleObject8.bin"/></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9.xml"/><Relationship Id="rId1" Type="http://schemas.openxmlformats.org/officeDocument/2006/relationships/vmlDrawing" Target="../drawings/vmlDrawing9.vml"/><Relationship Id="rId5" Type="http://schemas.openxmlformats.org/officeDocument/2006/relationships/image" Target="../media/image2.emf"/><Relationship Id="rId4" Type="http://schemas.openxmlformats.org/officeDocument/2006/relationships/oleObject" Target="../embeddings/oleObject9.bin"/></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0.xml"/><Relationship Id="rId1" Type="http://schemas.openxmlformats.org/officeDocument/2006/relationships/vmlDrawing" Target="../drawings/vmlDrawing10.vml"/><Relationship Id="rId5" Type="http://schemas.openxmlformats.org/officeDocument/2006/relationships/image" Target="../media/image2.emf"/><Relationship Id="rId4" Type="http://schemas.openxmlformats.org/officeDocument/2006/relationships/oleObject" Target="../embeddings/oleObject10.bin"/></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2.xml"/><Relationship Id="rId7" Type="http://schemas.openxmlformats.org/officeDocument/2006/relationships/oleObject" Target="../embeddings/oleObject3.bin"/><Relationship Id="rId2" Type="http://schemas.openxmlformats.org/officeDocument/2006/relationships/tags" Target="../tags/tag11.xml"/><Relationship Id="rId1" Type="http://schemas.openxmlformats.org/officeDocument/2006/relationships/vmlDrawing" Target="../drawings/vmlDrawing3.vml"/><Relationship Id="rId6" Type="http://schemas.openxmlformats.org/officeDocument/2006/relationships/slideMaster" Target="../slideMasters/slideMaster1.xml"/><Relationship Id="rId5" Type="http://schemas.openxmlformats.org/officeDocument/2006/relationships/tags" Target="../tags/tag14.xml"/><Relationship Id="rId4" Type="http://schemas.openxmlformats.org/officeDocument/2006/relationships/tags" Target="../tags/tag13.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2.xml"/><Relationship Id="rId1" Type="http://schemas.openxmlformats.org/officeDocument/2006/relationships/vmlDrawing" Target="../drawings/vmlDrawing12.vml"/><Relationship Id="rId5" Type="http://schemas.openxmlformats.org/officeDocument/2006/relationships/image" Target="../media/image2.emf"/><Relationship Id="rId4" Type="http://schemas.openxmlformats.org/officeDocument/2006/relationships/oleObject" Target="../embeddings/oleObject12.bin"/></Relationships>
</file>

<file path=ppt/slideLayouts/_rels/slideLayout2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3.xml"/><Relationship Id="rId1" Type="http://schemas.openxmlformats.org/officeDocument/2006/relationships/vmlDrawing" Target="../drawings/vmlDrawing13.vml"/><Relationship Id="rId5" Type="http://schemas.openxmlformats.org/officeDocument/2006/relationships/image" Target="../media/image2.emf"/><Relationship Id="rId4" Type="http://schemas.openxmlformats.org/officeDocument/2006/relationships/oleObject" Target="../embeddings/oleObject13.bin"/></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hyperlink" Target="http://www.linkedin.com/company/capgemini" TargetMode="External"/><Relationship Id="rId1" Type="http://schemas.openxmlformats.org/officeDocument/2006/relationships/slideMaster" Target="../slideMasters/slideMaster2.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s>
</file>

<file path=ppt/slideLayouts/_rels/slideLayout25.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4.xml"/><Relationship Id="rId1" Type="http://schemas.openxmlformats.org/officeDocument/2006/relationships/vmlDrawing" Target="../drawings/vmlDrawing14.vml"/><Relationship Id="rId5" Type="http://schemas.openxmlformats.org/officeDocument/2006/relationships/image" Target="../media/image2.emf"/><Relationship Id="rId4" Type="http://schemas.openxmlformats.org/officeDocument/2006/relationships/oleObject" Target="../embeddings/oleObject14.bin"/></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2.xml"/><Relationship Id="rId4" Type="http://schemas.openxmlformats.org/officeDocument/2006/relationships/image" Target="../media/image13.png"/></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6.xml"/><Relationship Id="rId7" Type="http://schemas.openxmlformats.org/officeDocument/2006/relationships/oleObject" Target="../embeddings/oleObject4.bin"/><Relationship Id="rId2" Type="http://schemas.openxmlformats.org/officeDocument/2006/relationships/tags" Target="../tags/tag15.xml"/><Relationship Id="rId1" Type="http://schemas.openxmlformats.org/officeDocument/2006/relationships/vmlDrawing" Target="../drawings/vmlDrawing4.vml"/><Relationship Id="rId6" Type="http://schemas.openxmlformats.org/officeDocument/2006/relationships/slideMaster" Target="../slideMasters/slideMaster1.xml"/><Relationship Id="rId5" Type="http://schemas.openxmlformats.org/officeDocument/2006/relationships/tags" Target="../tags/tag18.xml"/><Relationship Id="rId4" Type="http://schemas.openxmlformats.org/officeDocument/2006/relationships/tags" Target="../tags/tag17.xml"/></Relationships>
</file>

<file path=ppt/slideLayouts/_rels/slideLayout4.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0.xml"/><Relationship Id="rId7" Type="http://schemas.openxmlformats.org/officeDocument/2006/relationships/tags" Target="../tags/tag24.xml"/><Relationship Id="rId2" Type="http://schemas.openxmlformats.org/officeDocument/2006/relationships/tags" Target="../tags/tag19.xml"/><Relationship Id="rId1" Type="http://schemas.openxmlformats.org/officeDocument/2006/relationships/vmlDrawing" Target="../drawings/vmlDrawing5.vml"/><Relationship Id="rId6" Type="http://schemas.openxmlformats.org/officeDocument/2006/relationships/tags" Target="../tags/tag23.xml"/><Relationship Id="rId5" Type="http://schemas.openxmlformats.org/officeDocument/2006/relationships/tags" Target="../tags/tag22.xml"/><Relationship Id="rId10" Type="http://schemas.openxmlformats.org/officeDocument/2006/relationships/image" Target="../media/image1.emf"/><Relationship Id="rId4" Type="http://schemas.openxmlformats.org/officeDocument/2006/relationships/tags" Target="../tags/tag21.xml"/><Relationship Id="rId9" Type="http://schemas.openxmlformats.org/officeDocument/2006/relationships/oleObject" Target="../embeddings/oleObject5.bin"/></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vmlDrawing" Target="../drawings/vmlDrawing6.vml"/><Relationship Id="rId6" Type="http://schemas.openxmlformats.org/officeDocument/2006/relationships/image" Target="../media/image1.emf"/><Relationship Id="rId5" Type="http://schemas.openxmlformats.org/officeDocument/2006/relationships/oleObject" Target="../embeddings/oleObject6.bin"/><Relationship Id="rId4"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7.xml"/><Relationship Id="rId1" Type="http://schemas.openxmlformats.org/officeDocument/2006/relationships/vmlDrawing" Target="../drawings/vmlDrawing7.v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2052" name="think-cell Slide" r:id="rId6" imgW="360" imgH="360" progId="">
                  <p:embed/>
                </p:oleObj>
              </mc:Choice>
              <mc:Fallback>
                <p:oleObj name="think-cell Slide" r:id="rId6" imgW="360" imgH="360" progId="">
                  <p:embed/>
                  <p:pic>
                    <p:nvPicPr>
                      <p:cNvPr id="0" name="Picture 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1494771"/>
            <a:ext cx="1179397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Two columns">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8196" name="think-cell Slide" r:id="rId4" imgW="360" imgH="360" progId="">
                  <p:embed/>
                </p:oleObj>
              </mc:Choice>
              <mc:Fallback>
                <p:oleObj name="think-cell Slide" r:id="rId4" imgW="360" imgH="360" progId="">
                  <p:embed/>
                  <p:pic>
                    <p:nvPicPr>
                      <p:cNvPr id="0"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p:nvPr/>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ln>
        </p:spPr>
        <p:txBody>
          <a:bodyPr vert="horz" wrap="square" lIns="91440" tIns="45720" rIns="91440" bIns="45720" numCol="1" anchor="t" anchorCtr="0" compatLnSpc="1"/>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9220" name="think-cell Slide" r:id="rId4" imgW="360" imgH="360" progId="">
                  <p:embed/>
                </p:oleObj>
              </mc:Choice>
              <mc:Fallback>
                <p:oleObj name="think-cell Slide" r:id="rId4" imgW="360" imgH="360" progId="">
                  <p:embed/>
                  <p:pic>
                    <p:nvPicPr>
                      <p:cNvPr id="0"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0244" name="think-cell Slide" r:id="rId4" imgW="360" imgH="360" progId="">
                  <p:embed/>
                </p:oleObj>
              </mc:Choice>
              <mc:Fallback>
                <p:oleObj name="think-cell Slide" r:id="rId4" imgW="360" imgH="360" progId="">
                  <p:embed/>
                  <p:pic>
                    <p:nvPicPr>
                      <p:cNvPr id="0"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Single Profile">
    <p:spTree>
      <p:nvGrpSpPr>
        <p:cNvPr id="1" name=""/>
        <p:cNvGrpSpPr/>
        <p:nvPr/>
      </p:nvGrpSpPr>
      <p:grpSpPr>
        <a:xfrm>
          <a:off x="0" y="0"/>
          <a:ext cx="0" cy="0"/>
          <a:chOff x="0" y="0"/>
          <a:chExt cx="0" cy="0"/>
        </a:xfrm>
      </p:grpSpPr>
      <p:sp>
        <p:nvSpPr>
          <p:cNvPr id="12" name="Freeform: Shape 11"/>
          <p:cNvSpPr/>
          <p:nvPr/>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p:cNvSpPr/>
          <p:nvPr/>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1" fmla="*/ 0 w 3314252"/>
              <a:gd name="connsiteY0-2" fmla="*/ 1564410 h 3128820"/>
              <a:gd name="connsiteX1-3" fmla="*/ 1657126 w 3314252"/>
              <a:gd name="connsiteY1-4" fmla="*/ 0 h 3128820"/>
              <a:gd name="connsiteX2-5" fmla="*/ 3314252 w 3314252"/>
              <a:gd name="connsiteY2-6" fmla="*/ 1564410 h 3128820"/>
              <a:gd name="connsiteX3-7" fmla="*/ 1657126 w 3314252"/>
              <a:gd name="connsiteY3-8" fmla="*/ 3128820 h 3128820"/>
              <a:gd name="connsiteX4-9" fmla="*/ 0 w 3314252"/>
              <a:gd name="connsiteY4-10" fmla="*/ 1564410 h 3128820"/>
              <a:gd name="connsiteX0-11" fmla="*/ 0 w 3314252"/>
              <a:gd name="connsiteY0-12" fmla="*/ 1565821 h 3130231"/>
              <a:gd name="connsiteX1-13" fmla="*/ 1657126 w 3314252"/>
              <a:gd name="connsiteY1-14" fmla="*/ 1411 h 3130231"/>
              <a:gd name="connsiteX2-15" fmla="*/ 3314252 w 3314252"/>
              <a:gd name="connsiteY2-16" fmla="*/ 1565821 h 3130231"/>
              <a:gd name="connsiteX3-17" fmla="*/ 1657126 w 3314252"/>
              <a:gd name="connsiteY3-18" fmla="*/ 3130231 h 3130231"/>
              <a:gd name="connsiteX4-19" fmla="*/ 0 w 3314252"/>
              <a:gd name="connsiteY4-20" fmla="*/ 1565821 h 3130231"/>
              <a:gd name="connsiteX0-21" fmla="*/ 0 w 3314252"/>
              <a:gd name="connsiteY0-22" fmla="*/ 1567937 h 3132347"/>
              <a:gd name="connsiteX1-23" fmla="*/ 1657126 w 3314252"/>
              <a:gd name="connsiteY1-24" fmla="*/ 3527 h 3132347"/>
              <a:gd name="connsiteX2-25" fmla="*/ 3314252 w 3314252"/>
              <a:gd name="connsiteY2-26" fmla="*/ 1567937 h 3132347"/>
              <a:gd name="connsiteX3-27" fmla="*/ 1657126 w 3314252"/>
              <a:gd name="connsiteY3-28" fmla="*/ 3132347 h 3132347"/>
              <a:gd name="connsiteX4-29" fmla="*/ 0 w 3314252"/>
              <a:gd name="connsiteY4-30" fmla="*/ 1567937 h 3132347"/>
              <a:gd name="connsiteX0-31" fmla="*/ 0 w 3314252"/>
              <a:gd name="connsiteY0-32" fmla="*/ 1564505 h 3128915"/>
              <a:gd name="connsiteX1-33" fmla="*/ 1657126 w 3314252"/>
              <a:gd name="connsiteY1-34" fmla="*/ 95 h 3128915"/>
              <a:gd name="connsiteX2-35" fmla="*/ 3314252 w 3314252"/>
              <a:gd name="connsiteY2-36" fmla="*/ 1564505 h 3128915"/>
              <a:gd name="connsiteX3-37" fmla="*/ 1657126 w 3314252"/>
              <a:gd name="connsiteY3-38" fmla="*/ 3128915 h 3128915"/>
              <a:gd name="connsiteX4-39" fmla="*/ 0 w 3314252"/>
              <a:gd name="connsiteY4-40" fmla="*/ 1564505 h 3128915"/>
              <a:gd name="connsiteX0-41" fmla="*/ 0 w 3314252"/>
              <a:gd name="connsiteY0-42" fmla="*/ 1565503 h 3129913"/>
              <a:gd name="connsiteX1-43" fmla="*/ 1657126 w 3314252"/>
              <a:gd name="connsiteY1-44" fmla="*/ 1093 h 3129913"/>
              <a:gd name="connsiteX2-45" fmla="*/ 3314252 w 3314252"/>
              <a:gd name="connsiteY2-46" fmla="*/ 1565503 h 3129913"/>
              <a:gd name="connsiteX3-47" fmla="*/ 1657126 w 3314252"/>
              <a:gd name="connsiteY3-48" fmla="*/ 3129913 h 3129913"/>
              <a:gd name="connsiteX4-49" fmla="*/ 0 w 3314252"/>
              <a:gd name="connsiteY4-50" fmla="*/ 1565503 h 3129913"/>
              <a:gd name="connsiteX0-51" fmla="*/ 0 w 3314252"/>
              <a:gd name="connsiteY0-52" fmla="*/ 1564410 h 3128820"/>
              <a:gd name="connsiteX1-53" fmla="*/ 1657126 w 3314252"/>
              <a:gd name="connsiteY1-54" fmla="*/ 0 h 3128820"/>
              <a:gd name="connsiteX2-55" fmla="*/ 3314252 w 3314252"/>
              <a:gd name="connsiteY2-56" fmla="*/ 1564410 h 3128820"/>
              <a:gd name="connsiteX3-57" fmla="*/ 1657126 w 3314252"/>
              <a:gd name="connsiteY3-58" fmla="*/ 3128820 h 3128820"/>
              <a:gd name="connsiteX4-59" fmla="*/ 0 w 3314252"/>
              <a:gd name="connsiteY4-60" fmla="*/ 1564410 h 3128820"/>
              <a:gd name="connsiteX0-61" fmla="*/ 0 w 3314252"/>
              <a:gd name="connsiteY0-62" fmla="*/ 1564433 h 3128843"/>
              <a:gd name="connsiteX1-63" fmla="*/ 1657126 w 3314252"/>
              <a:gd name="connsiteY1-64" fmla="*/ 23 h 3128843"/>
              <a:gd name="connsiteX2-65" fmla="*/ 3314252 w 3314252"/>
              <a:gd name="connsiteY2-66" fmla="*/ 1564433 h 3128843"/>
              <a:gd name="connsiteX3-67" fmla="*/ 1657126 w 3314252"/>
              <a:gd name="connsiteY3-68" fmla="*/ 3128843 h 3128843"/>
              <a:gd name="connsiteX4-69" fmla="*/ 0 w 3314252"/>
              <a:gd name="connsiteY4-70" fmla="*/ 1564433 h 3128843"/>
              <a:gd name="connsiteX0-71" fmla="*/ 0 w 3314252"/>
              <a:gd name="connsiteY0-72" fmla="*/ 1564433 h 3129053"/>
              <a:gd name="connsiteX1-73" fmla="*/ 1657126 w 3314252"/>
              <a:gd name="connsiteY1-74" fmla="*/ 23 h 3129053"/>
              <a:gd name="connsiteX2-75" fmla="*/ 3314252 w 3314252"/>
              <a:gd name="connsiteY2-76" fmla="*/ 1564433 h 3129053"/>
              <a:gd name="connsiteX3-77" fmla="*/ 1657126 w 3314252"/>
              <a:gd name="connsiteY3-78" fmla="*/ 3128843 h 3129053"/>
              <a:gd name="connsiteX4-79" fmla="*/ 0 w 3314252"/>
              <a:gd name="connsiteY4-80" fmla="*/ 1564433 h 3129053"/>
              <a:gd name="connsiteX0-81" fmla="*/ 0 w 3314252"/>
              <a:gd name="connsiteY0-82" fmla="*/ 1564433 h 3131880"/>
              <a:gd name="connsiteX1-83" fmla="*/ 1657126 w 3314252"/>
              <a:gd name="connsiteY1-84" fmla="*/ 23 h 3131880"/>
              <a:gd name="connsiteX2-85" fmla="*/ 3314252 w 3314252"/>
              <a:gd name="connsiteY2-86" fmla="*/ 1564433 h 3131880"/>
              <a:gd name="connsiteX3-87" fmla="*/ 1657126 w 3314252"/>
              <a:gd name="connsiteY3-88" fmla="*/ 3128843 h 3131880"/>
              <a:gd name="connsiteX4-89" fmla="*/ 0 w 3314252"/>
              <a:gd name="connsiteY4-90" fmla="*/ 1564433 h 3131880"/>
              <a:gd name="connsiteX0-91" fmla="*/ 0 w 3314252"/>
              <a:gd name="connsiteY0-92" fmla="*/ 1564433 h 3131423"/>
              <a:gd name="connsiteX1-93" fmla="*/ 1657126 w 3314252"/>
              <a:gd name="connsiteY1-94" fmla="*/ 23 h 3131423"/>
              <a:gd name="connsiteX2-95" fmla="*/ 3314252 w 3314252"/>
              <a:gd name="connsiteY2-96" fmla="*/ 1564433 h 3131423"/>
              <a:gd name="connsiteX3-97" fmla="*/ 1657126 w 3314252"/>
              <a:gd name="connsiteY3-98" fmla="*/ 3128843 h 3131423"/>
              <a:gd name="connsiteX4-99" fmla="*/ 0 w 3314252"/>
              <a:gd name="connsiteY4-100" fmla="*/ 1564433 h 313142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pic>
        <p:nvPicPr>
          <p:cNvPr id="10" name="Graphic 9"/>
          <p:cNvPicPr>
            <a:picLocks noChangeAspect="1"/>
          </p:cNvPicPr>
          <p:nvPr userDrawn="1"/>
        </p:nvPicPr>
        <p:blipFill rotWithShape="1">
          <a:blip r:embed="rId2" cstate="print">
            <a:extLst>
              <a:ext uri="{96DAC541-7B7A-43D3-8B79-37D633B846F1}">
                <asvg:svgBlip xmlns:asvg="http://schemas.microsoft.com/office/drawing/2016/SVG/main" r:embed="rId3"/>
              </a:ext>
            </a:extLst>
          </a:blip>
          <a:srcRect l="81836" t="-4713" b="16530"/>
          <a:stretch>
            <a:fillRect/>
          </a:stretch>
        </p:blipFill>
        <p:spPr>
          <a:xfrm>
            <a:off x="11491419" y="164829"/>
            <a:ext cx="424356" cy="459624"/>
          </a:xfrm>
          <a:prstGeom prst="rect">
            <a:avLst/>
          </a:prstGeom>
        </p:spPr>
      </p:pic>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3076" name="think-cell Slide" r:id="rId7" imgW="360" imgH="360" progId="">
                  <p:embed/>
                </p:oleObj>
              </mc:Choice>
              <mc:Fallback>
                <p:oleObj name="think-cell Slide" r:id="rId7" imgW="360" imgH="360" progId="">
                  <p:embed/>
                  <p:pic>
                    <p:nvPicPr>
                      <p:cNvPr id="0" name="Picture 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2111956"/>
            <a:ext cx="11793979" cy="4026560"/>
          </a:xfrm>
        </p:spPr>
        <p:txBody>
          <a:bodyPr/>
          <a:lstStyle>
            <a:lvl1pPr>
              <a:defRPr b="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8" name="Espace réservé du texte 7"/>
          <p:cNvSpPr>
            <a:spLocks noGrp="1"/>
          </p:cNvSpPr>
          <p:nvPr>
            <p:ph type="body" sz="quarter" idx="11" hasCustomPrompt="1"/>
            <p:custDataLst>
              <p:tags r:id="rId5"/>
            </p:custDataLst>
          </p:nvPr>
        </p:nvSpPr>
        <p:spPr>
          <a:xfrm>
            <a:off x="398144" y="1495447"/>
            <a:ext cx="11813714" cy="643612"/>
          </a:xfrm>
        </p:spPr>
        <p:txBody>
          <a:bodyPr/>
          <a:lstStyle>
            <a:lvl1pPr marL="0" indent="0">
              <a:buNone/>
              <a:defRPr b="1">
                <a:solidFill>
                  <a:schemeClr val="accent2"/>
                </a:solidFill>
              </a:defRPr>
            </a:lvl1pPr>
          </a:lstStyle>
          <a:p>
            <a:pPr lvl="0"/>
            <a:r>
              <a:rPr lang="fr-FR" dirty="0"/>
              <a:t>Click to </a:t>
            </a:r>
            <a:r>
              <a:rPr lang="fr-FR" dirty="0" err="1"/>
              <a:t>edit</a:t>
            </a:r>
            <a:r>
              <a:rPr lang="fr-FR" dirty="0"/>
              <a:t> Master </a:t>
            </a:r>
            <a:r>
              <a:rPr lang="fr-FR" dirty="0" err="1"/>
              <a:t>text</a:t>
            </a:r>
            <a:r>
              <a:rPr lang="fr-FR" dirty="0"/>
              <a:t> style</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2292" name="think-cell Slide" r:id="rId4" imgW="360" imgH="360" progId="">
                  <p:embed/>
                </p:oleObj>
              </mc:Choice>
              <mc:Fallback>
                <p:oleObj name="think-cell Slide" r:id="rId4" imgW="360" imgH="360" progId="">
                  <p:embed/>
                  <p:pic>
                    <p:nvPicPr>
                      <p:cNvPr id="0"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ln>
        </p:spPr>
        <p:txBody>
          <a:bodyPr vert="horz" wrap="square" lIns="91440" tIns="45720" rIns="91440" bIns="45720" numCol="1" anchor="t" anchorCtr="0" compatLnSpc="1"/>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3316" name="think-cell Slide" r:id="rId4" imgW="360" imgH="360" progId="">
                  <p:embed/>
                </p:oleObj>
              </mc:Choice>
              <mc:Fallback>
                <p:oleObj name="think-cell Slide" r:id="rId4" imgW="360" imgH="360" progId="">
                  <p:embed/>
                  <p:pic>
                    <p:nvPicPr>
                      <p:cNvPr id="0"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1" fmla="*/ 0 w 3314252"/>
              <a:gd name="connsiteY0-2" fmla="*/ 1564410 h 3128820"/>
              <a:gd name="connsiteX1-3" fmla="*/ 1657126 w 3314252"/>
              <a:gd name="connsiteY1-4" fmla="*/ 0 h 3128820"/>
              <a:gd name="connsiteX2-5" fmla="*/ 3314252 w 3314252"/>
              <a:gd name="connsiteY2-6" fmla="*/ 1564410 h 3128820"/>
              <a:gd name="connsiteX3-7" fmla="*/ 1657126 w 3314252"/>
              <a:gd name="connsiteY3-8" fmla="*/ 3128820 h 3128820"/>
              <a:gd name="connsiteX4-9" fmla="*/ 0 w 3314252"/>
              <a:gd name="connsiteY4-10" fmla="*/ 1564410 h 3128820"/>
              <a:gd name="connsiteX0-11" fmla="*/ 0 w 3314252"/>
              <a:gd name="connsiteY0-12" fmla="*/ 1565821 h 3130231"/>
              <a:gd name="connsiteX1-13" fmla="*/ 1657126 w 3314252"/>
              <a:gd name="connsiteY1-14" fmla="*/ 1411 h 3130231"/>
              <a:gd name="connsiteX2-15" fmla="*/ 3314252 w 3314252"/>
              <a:gd name="connsiteY2-16" fmla="*/ 1565821 h 3130231"/>
              <a:gd name="connsiteX3-17" fmla="*/ 1657126 w 3314252"/>
              <a:gd name="connsiteY3-18" fmla="*/ 3130231 h 3130231"/>
              <a:gd name="connsiteX4-19" fmla="*/ 0 w 3314252"/>
              <a:gd name="connsiteY4-20" fmla="*/ 1565821 h 3130231"/>
              <a:gd name="connsiteX0-21" fmla="*/ 0 w 3314252"/>
              <a:gd name="connsiteY0-22" fmla="*/ 1567937 h 3132347"/>
              <a:gd name="connsiteX1-23" fmla="*/ 1657126 w 3314252"/>
              <a:gd name="connsiteY1-24" fmla="*/ 3527 h 3132347"/>
              <a:gd name="connsiteX2-25" fmla="*/ 3314252 w 3314252"/>
              <a:gd name="connsiteY2-26" fmla="*/ 1567937 h 3132347"/>
              <a:gd name="connsiteX3-27" fmla="*/ 1657126 w 3314252"/>
              <a:gd name="connsiteY3-28" fmla="*/ 3132347 h 3132347"/>
              <a:gd name="connsiteX4-29" fmla="*/ 0 w 3314252"/>
              <a:gd name="connsiteY4-30" fmla="*/ 1567937 h 3132347"/>
              <a:gd name="connsiteX0-31" fmla="*/ 0 w 3314252"/>
              <a:gd name="connsiteY0-32" fmla="*/ 1564505 h 3128915"/>
              <a:gd name="connsiteX1-33" fmla="*/ 1657126 w 3314252"/>
              <a:gd name="connsiteY1-34" fmla="*/ 95 h 3128915"/>
              <a:gd name="connsiteX2-35" fmla="*/ 3314252 w 3314252"/>
              <a:gd name="connsiteY2-36" fmla="*/ 1564505 h 3128915"/>
              <a:gd name="connsiteX3-37" fmla="*/ 1657126 w 3314252"/>
              <a:gd name="connsiteY3-38" fmla="*/ 3128915 h 3128915"/>
              <a:gd name="connsiteX4-39" fmla="*/ 0 w 3314252"/>
              <a:gd name="connsiteY4-40" fmla="*/ 1564505 h 3128915"/>
              <a:gd name="connsiteX0-41" fmla="*/ 0 w 3314252"/>
              <a:gd name="connsiteY0-42" fmla="*/ 1565503 h 3129913"/>
              <a:gd name="connsiteX1-43" fmla="*/ 1657126 w 3314252"/>
              <a:gd name="connsiteY1-44" fmla="*/ 1093 h 3129913"/>
              <a:gd name="connsiteX2-45" fmla="*/ 3314252 w 3314252"/>
              <a:gd name="connsiteY2-46" fmla="*/ 1565503 h 3129913"/>
              <a:gd name="connsiteX3-47" fmla="*/ 1657126 w 3314252"/>
              <a:gd name="connsiteY3-48" fmla="*/ 3129913 h 3129913"/>
              <a:gd name="connsiteX4-49" fmla="*/ 0 w 3314252"/>
              <a:gd name="connsiteY4-50" fmla="*/ 1565503 h 3129913"/>
              <a:gd name="connsiteX0-51" fmla="*/ 0 w 3314252"/>
              <a:gd name="connsiteY0-52" fmla="*/ 1564410 h 3128820"/>
              <a:gd name="connsiteX1-53" fmla="*/ 1657126 w 3314252"/>
              <a:gd name="connsiteY1-54" fmla="*/ 0 h 3128820"/>
              <a:gd name="connsiteX2-55" fmla="*/ 3314252 w 3314252"/>
              <a:gd name="connsiteY2-56" fmla="*/ 1564410 h 3128820"/>
              <a:gd name="connsiteX3-57" fmla="*/ 1657126 w 3314252"/>
              <a:gd name="connsiteY3-58" fmla="*/ 3128820 h 3128820"/>
              <a:gd name="connsiteX4-59" fmla="*/ 0 w 3314252"/>
              <a:gd name="connsiteY4-60" fmla="*/ 1564410 h 3128820"/>
              <a:gd name="connsiteX0-61" fmla="*/ 0 w 3314252"/>
              <a:gd name="connsiteY0-62" fmla="*/ 1564433 h 3128843"/>
              <a:gd name="connsiteX1-63" fmla="*/ 1657126 w 3314252"/>
              <a:gd name="connsiteY1-64" fmla="*/ 23 h 3128843"/>
              <a:gd name="connsiteX2-65" fmla="*/ 3314252 w 3314252"/>
              <a:gd name="connsiteY2-66" fmla="*/ 1564433 h 3128843"/>
              <a:gd name="connsiteX3-67" fmla="*/ 1657126 w 3314252"/>
              <a:gd name="connsiteY3-68" fmla="*/ 3128843 h 3128843"/>
              <a:gd name="connsiteX4-69" fmla="*/ 0 w 3314252"/>
              <a:gd name="connsiteY4-70" fmla="*/ 1564433 h 3128843"/>
              <a:gd name="connsiteX0-71" fmla="*/ 0 w 3314252"/>
              <a:gd name="connsiteY0-72" fmla="*/ 1564433 h 3129053"/>
              <a:gd name="connsiteX1-73" fmla="*/ 1657126 w 3314252"/>
              <a:gd name="connsiteY1-74" fmla="*/ 23 h 3129053"/>
              <a:gd name="connsiteX2-75" fmla="*/ 3314252 w 3314252"/>
              <a:gd name="connsiteY2-76" fmla="*/ 1564433 h 3129053"/>
              <a:gd name="connsiteX3-77" fmla="*/ 1657126 w 3314252"/>
              <a:gd name="connsiteY3-78" fmla="*/ 3128843 h 3129053"/>
              <a:gd name="connsiteX4-79" fmla="*/ 0 w 3314252"/>
              <a:gd name="connsiteY4-80" fmla="*/ 1564433 h 3129053"/>
              <a:gd name="connsiteX0-81" fmla="*/ 0 w 3314252"/>
              <a:gd name="connsiteY0-82" fmla="*/ 1564433 h 3131880"/>
              <a:gd name="connsiteX1-83" fmla="*/ 1657126 w 3314252"/>
              <a:gd name="connsiteY1-84" fmla="*/ 23 h 3131880"/>
              <a:gd name="connsiteX2-85" fmla="*/ 3314252 w 3314252"/>
              <a:gd name="connsiteY2-86" fmla="*/ 1564433 h 3131880"/>
              <a:gd name="connsiteX3-87" fmla="*/ 1657126 w 3314252"/>
              <a:gd name="connsiteY3-88" fmla="*/ 3128843 h 3131880"/>
              <a:gd name="connsiteX4-89" fmla="*/ 0 w 3314252"/>
              <a:gd name="connsiteY4-90" fmla="*/ 1564433 h 3131880"/>
              <a:gd name="connsiteX0-91" fmla="*/ 0 w 3314252"/>
              <a:gd name="connsiteY0-92" fmla="*/ 1564433 h 3131423"/>
              <a:gd name="connsiteX1-93" fmla="*/ 1657126 w 3314252"/>
              <a:gd name="connsiteY1-94" fmla="*/ 23 h 3131423"/>
              <a:gd name="connsiteX2-95" fmla="*/ 3314252 w 3314252"/>
              <a:gd name="connsiteY2-96" fmla="*/ 1564433 h 3131423"/>
              <a:gd name="connsiteX3-97" fmla="*/ 1657126 w 3314252"/>
              <a:gd name="connsiteY3-98" fmla="*/ 3128843 h 3131423"/>
              <a:gd name="connsiteX4-99" fmla="*/ 0 w 3314252"/>
              <a:gd name="connsiteY4-100" fmla="*/ 1564433 h 313142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5"/>
          <p:cNvSpPr/>
          <p:nvPr userDrawn="1"/>
        </p:nvSpPr>
        <p:spPr bwMode="auto">
          <a:xfrm>
            <a:off x="-1243012" y="-2656920"/>
            <a:ext cx="10768012" cy="11443496"/>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grpSp>
        <p:nvGrpSpPr>
          <p:cNvPr id="9" name="Group 8"/>
          <p:cNvGrpSpPr/>
          <p:nvPr userDrawn="1"/>
        </p:nvGrpSpPr>
        <p:grpSpPr>
          <a:xfrm>
            <a:off x="4979035" y="2404110"/>
            <a:ext cx="735013" cy="682321"/>
            <a:chOff x="5662614" y="3032124"/>
            <a:chExt cx="863600" cy="801689"/>
          </a:xfrm>
        </p:grpSpPr>
        <p:sp>
          <p:nvSpPr>
            <p:cNvPr id="10" name="Freeform 9"/>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13" name="Freeform 12"/>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gr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798415"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81792"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65169"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48545"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15038" y="3979258"/>
            <a:ext cx="333195" cy="333195"/>
          </a:xfrm>
          <a:prstGeom prst="rect">
            <a:avLst/>
          </a:prstGeom>
          <a:noFill/>
        </p:spPr>
      </p:pic>
      <p:sp>
        <p:nvSpPr>
          <p:cNvPr id="23" name="Rectangle 22"/>
          <p:cNvSpPr/>
          <p:nvPr userDrawn="1"/>
        </p:nvSpPr>
        <p:spPr>
          <a:xfrm>
            <a:off x="415038" y="5640913"/>
            <a:ext cx="4198620" cy="569387"/>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panose="020B0604020202020204"/>
              </a:rPr>
              <a:t>This message contains information that may be privileged or confidential and is the property of the Capgemini Group.</a:t>
            </a:r>
            <a:br>
              <a:rPr lang="en-US" sz="800" noProof="0" dirty="0">
                <a:solidFill>
                  <a:schemeClr val="bg1"/>
                </a:solidFill>
                <a:latin typeface="+mn-lt"/>
                <a:cs typeface="Arial" panose="020B0604020202020204"/>
              </a:rPr>
            </a:br>
            <a:r>
              <a:rPr lang="en-US" sz="800" noProof="0" dirty="0">
                <a:solidFill>
                  <a:schemeClr val="bg1"/>
                </a:solidFill>
                <a:latin typeface="Arial" panose="020B0604020202020204"/>
                <a:cs typeface="Arial" panose="020B0604020202020204"/>
              </a:rPr>
              <a:t>Copyright © 2019 Capgemini. All rights reserved.</a:t>
            </a:r>
          </a:p>
          <a:p>
            <a:pPr marL="0" marR="0" indent="0" defTabSz="957580" rtl="0" eaLnBrk="1" fontAlgn="auto" latinLnBrk="0" hangingPunct="1">
              <a:lnSpc>
                <a:spcPct val="100000"/>
              </a:lnSpc>
              <a:spcBef>
                <a:spcPts val="0"/>
              </a:spcBef>
              <a:spcAft>
                <a:spcPts val="600"/>
              </a:spcAft>
              <a:buClrTx/>
              <a:buSzTx/>
              <a:buFontTx/>
              <a:buNone/>
              <a:defRPr/>
            </a:pPr>
            <a:r>
              <a:rPr lang="en-US" sz="800" noProof="0" dirty="0">
                <a:solidFill>
                  <a:schemeClr val="bg1"/>
                </a:solidFill>
                <a:latin typeface="Arial" panose="020B0604020202020204"/>
                <a:cs typeface="Arial" panose="020B0604020202020204"/>
              </a:rPr>
              <a:t>Rightshore</a:t>
            </a:r>
            <a:r>
              <a:rPr lang="en-US" sz="800" baseline="30000" noProof="0" dirty="0">
                <a:solidFill>
                  <a:schemeClr val="bg1"/>
                </a:solidFill>
                <a:latin typeface="Arial" panose="020B0604020202020204"/>
                <a:cs typeface="Arial" panose="020B0604020202020204"/>
              </a:rPr>
              <a:t>®</a:t>
            </a:r>
            <a:r>
              <a:rPr lang="en-US" sz="800" noProof="0" dirty="0">
                <a:solidFill>
                  <a:schemeClr val="bg1"/>
                </a:solidFill>
                <a:latin typeface="Arial" panose="020B0604020202020204"/>
                <a:cs typeface="Arial" panose="020B0604020202020204"/>
              </a:rPr>
              <a:t> is a trademark belonging to Capgemini.</a:t>
            </a:r>
          </a:p>
        </p:txBody>
      </p:sp>
      <p:sp>
        <p:nvSpPr>
          <p:cNvPr id="24" name="Rectangle 23"/>
          <p:cNvSpPr/>
          <p:nvPr userDrawn="1"/>
        </p:nvSpPr>
        <p:spPr>
          <a:xfrm>
            <a:off x="6536184" y="5933302"/>
            <a:ext cx="5219699" cy="276999"/>
          </a:xfrm>
          <a:prstGeom prst="rect">
            <a:avLst/>
          </a:prstGeom>
        </p:spPr>
        <p:txBody>
          <a:bodyPr wrap="square" lIns="0" tIns="0" rIns="0" bIns="0" anchor="b" anchorCtr="0">
            <a:spAutoFit/>
          </a:bodyPr>
          <a:lstStyle/>
          <a:p>
            <a:pPr>
              <a:spcAft>
                <a:spcPts val="600"/>
              </a:spcAft>
            </a:pPr>
            <a:r>
              <a:rPr lang="en-US" sz="600" dirty="0">
                <a:cs typeface="Arial" panose="020B0604020202020204"/>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pic>
        <p:nvPicPr>
          <p:cNvPr id="29" name="Picture 28"/>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407572" y="4434172"/>
            <a:ext cx="2560320" cy="201012"/>
          </a:xfrm>
          <a:prstGeom prst="rect">
            <a:avLst/>
          </a:prstGeom>
        </p:spPr>
      </p:pic>
      <p:sp>
        <p:nvSpPr>
          <p:cNvPr id="22" name="Rectangle 21"/>
          <p:cNvSpPr/>
          <p:nvPr userDrawn="1"/>
        </p:nvSpPr>
        <p:spPr>
          <a:xfrm>
            <a:off x="6536184" y="2886346"/>
            <a:ext cx="524782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2018 global revenues of EUR 13.2 billion.</a:t>
            </a:r>
          </a:p>
        </p:txBody>
      </p:sp>
      <p:sp>
        <p:nvSpPr>
          <p:cNvPr id="28" name="Rectangle 27"/>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30" name="Rectangle 29">
            <a:hlinkClick r:id="rId13"/>
          </p:cNvPr>
          <p:cNvSpPr/>
          <p:nvPr userDrawn="1"/>
        </p:nvSpPr>
        <p:spPr>
          <a:xfrm>
            <a:off x="6536184" y="436790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lnSpc>
                <a:spcPts val="1400"/>
              </a:lnSpc>
              <a:spcAft>
                <a:spcPts val="600"/>
              </a:spcAft>
            </a:pPr>
            <a:r>
              <a:rPr lang="en-US" sz="900" dirty="0">
                <a:solidFill>
                  <a:schemeClr val="tx1"/>
                </a:solidFill>
              </a:rPr>
              <a:t>Learn more about us at</a:t>
            </a:r>
            <a:br>
              <a:rPr lang="en-US" sz="900" dirty="0">
                <a:solidFill>
                  <a:schemeClr val="tx1"/>
                </a:solidFill>
              </a:rPr>
            </a:br>
            <a:r>
              <a:rPr lang="en-US" sz="1400" dirty="0">
                <a:solidFill>
                  <a:schemeClr val="accent2"/>
                </a:solidFill>
              </a:rPr>
              <a:t>www.capgemini.com </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4340" name="think-cell Slide" r:id="rId4" imgW="360" imgH="360" progId="">
                  <p:embed/>
                </p:oleObj>
              </mc:Choice>
              <mc:Fallback>
                <p:oleObj name="think-cell Slide" r:id="rId4" imgW="360" imgH="360" progId="">
                  <p:embed/>
                  <p:pic>
                    <p:nvPicPr>
                      <p:cNvPr id="0"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ln>
        </p:spPr>
        <p:txBody>
          <a:bodyPr vert="horz" wrap="square" lIns="91440" tIns="45720" rIns="91440" bIns="45720" numCol="1" anchor="t" anchorCtr="0" compatLnSpc="1"/>
          <a:lstStyle/>
          <a:p>
            <a:endParaRPr lang="en-GB" dirty="0"/>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dirty="0"/>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sp>
          <p:nvSpPr>
            <p:cNvPr id="18" name="Freeform 13"/>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sp>
          <p:nvSpPr>
            <p:cNvPr id="19" name="Freeform 14"/>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sp>
          <p:nvSpPr>
            <p:cNvPr id="20" name="Freeform 15"/>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defRPr lang="en-US" sz="1600" dirty="0">
                <a:solidFill>
                  <a:schemeClr val="bg1"/>
                </a:solidFill>
              </a:defRPr>
            </a:lvl1pPr>
          </a:lstStyle>
          <a:p>
            <a:pPr marL="0" lvl="0"/>
            <a:r>
              <a:rPr lang="en-US"/>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a:t>Click to insert title</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OnePager Template 2017 NL">
    <p:spTree>
      <p:nvGrpSpPr>
        <p:cNvPr id="1" name=""/>
        <p:cNvGrpSpPr/>
        <p:nvPr/>
      </p:nvGrpSpPr>
      <p:grpSpPr>
        <a:xfrm>
          <a:off x="0" y="0"/>
          <a:ext cx="0" cy="0"/>
          <a:chOff x="0" y="0"/>
          <a:chExt cx="0" cy="0"/>
        </a:xfrm>
      </p:grpSpPr>
      <p:pic>
        <p:nvPicPr>
          <p:cNvPr id="11" name="Picture 3"/>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70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p:cNvSpPr txBox="1">
            <a:spLocks noChangeArrowheads="1"/>
          </p:cNvSpPr>
          <p:nvPr userDrawn="1"/>
        </p:nvSpPr>
        <p:spPr bwMode="auto">
          <a:xfrm>
            <a:off x="626268" y="2469484"/>
            <a:ext cx="1392238"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Strengths</a:t>
            </a:r>
          </a:p>
        </p:txBody>
      </p:sp>
      <p:sp>
        <p:nvSpPr>
          <p:cNvPr id="13" name="TextBox 12"/>
          <p:cNvSpPr txBox="1">
            <a:spLocks noChangeArrowheads="1"/>
          </p:cNvSpPr>
          <p:nvPr userDrawn="1"/>
        </p:nvSpPr>
        <p:spPr bwMode="auto">
          <a:xfrm>
            <a:off x="5157789" y="2538372"/>
            <a:ext cx="1876425" cy="27781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Achievement </a:t>
            </a:r>
          </a:p>
        </p:txBody>
      </p:sp>
      <p:sp>
        <p:nvSpPr>
          <p:cNvPr id="14" name="TextBox 13"/>
          <p:cNvSpPr txBox="1">
            <a:spLocks noChangeArrowheads="1"/>
          </p:cNvSpPr>
          <p:nvPr userDrawn="1"/>
        </p:nvSpPr>
        <p:spPr bwMode="auto">
          <a:xfrm>
            <a:off x="9366250" y="320675"/>
            <a:ext cx="2779713"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Education and certificates</a:t>
            </a:r>
          </a:p>
        </p:txBody>
      </p:sp>
      <p:grpSp>
        <p:nvGrpSpPr>
          <p:cNvPr id="15" name="Group 2"/>
          <p:cNvGrpSpPr/>
          <p:nvPr userDrawn="1"/>
        </p:nvGrpSpPr>
        <p:grpSpPr bwMode="auto">
          <a:xfrm>
            <a:off x="2349500" y="1057275"/>
            <a:ext cx="1566863" cy="1108075"/>
            <a:chOff x="2384425" y="1239838"/>
            <a:chExt cx="1143000" cy="898525"/>
          </a:xfrm>
        </p:grpSpPr>
        <p:sp>
          <p:nvSpPr>
            <p:cNvPr id="17" name="TextBox 11"/>
            <p:cNvSpPr txBox="1">
              <a:spLocks noChangeArrowheads="1"/>
            </p:cNvSpPr>
            <p:nvPr/>
          </p:nvSpPr>
          <p:spPr bwMode="white">
            <a:xfrm>
              <a:off x="2385583" y="1429069"/>
              <a:ext cx="1141842" cy="42995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Base Location:</a:t>
              </a:r>
            </a:p>
          </p:txBody>
        </p:sp>
        <p:sp>
          <p:nvSpPr>
            <p:cNvPr id="18" name="TextBox 12"/>
            <p:cNvSpPr txBox="1">
              <a:spLocks noChangeArrowheads="1"/>
            </p:cNvSpPr>
            <p:nvPr/>
          </p:nvSpPr>
          <p:spPr bwMode="white">
            <a:xfrm>
              <a:off x="2385583" y="1628598"/>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Email ID:</a:t>
              </a:r>
            </a:p>
          </p:txBody>
        </p:sp>
        <p:sp>
          <p:nvSpPr>
            <p:cNvPr id="19" name="TextBox 13"/>
            <p:cNvSpPr txBox="1">
              <a:spLocks noChangeArrowheads="1"/>
            </p:cNvSpPr>
            <p:nvPr/>
          </p:nvSpPr>
          <p:spPr bwMode="white">
            <a:xfrm>
              <a:off x="2385583" y="1820404"/>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Mobile No:</a:t>
              </a:r>
            </a:p>
          </p:txBody>
        </p:sp>
        <p:sp>
          <p:nvSpPr>
            <p:cNvPr id="20" name="Rectangle 19"/>
            <p:cNvSpPr/>
            <p:nvPr/>
          </p:nvSpPr>
          <p:spPr bwMode="white">
            <a:xfrm>
              <a:off x="2384425" y="1239838"/>
              <a:ext cx="1104784" cy="898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grpSp>
      <p:sp>
        <p:nvSpPr>
          <p:cNvPr id="22" name="TextBox 13"/>
          <p:cNvSpPr txBox="1">
            <a:spLocks noChangeArrowheads="1"/>
          </p:cNvSpPr>
          <p:nvPr userDrawn="1"/>
        </p:nvSpPr>
        <p:spPr bwMode="white">
          <a:xfrm>
            <a:off x="2357438" y="1990725"/>
            <a:ext cx="1563687" cy="260350"/>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Grade:</a:t>
            </a:r>
          </a:p>
        </p:txBody>
      </p:sp>
      <p:pic>
        <p:nvPicPr>
          <p:cNvPr id="24" name="Picture 8" descr="Strengths"/>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7788" y="2133600"/>
            <a:ext cx="611187"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12" descr="Achievement, trophy icon"/>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4740275" y="2362200"/>
            <a:ext cx="446088"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Placeholder 5"/>
          <p:cNvSpPr>
            <a:spLocks noGrp="1"/>
          </p:cNvSpPr>
          <p:nvPr>
            <p:ph type="body" sz="quarter" idx="36"/>
          </p:nvPr>
        </p:nvSpPr>
        <p:spPr>
          <a:xfrm>
            <a:off x="4836699" y="2995865"/>
            <a:ext cx="4009644" cy="3621503"/>
          </a:xfrm>
        </p:spPr>
        <p:txBody>
          <a:bodyPr>
            <a:noAutofit/>
          </a:bodyPr>
          <a:lstStyle>
            <a:lvl1pPr>
              <a:lnSpc>
                <a:spcPct val="150000"/>
              </a:lnSpc>
              <a:defRPr sz="1000" i="0" u="none" baseline="0"/>
            </a:lvl1pPr>
            <a:lvl2pPr>
              <a:lnSpc>
                <a:spcPct val="114000"/>
              </a:lnSpc>
              <a:defRPr/>
            </a:lvl2pPr>
          </a:lstStyle>
          <a:p>
            <a:pPr lvl="0"/>
            <a:r>
              <a:rPr lang="en-US" dirty="0"/>
              <a:t>Click to edit Master text styles</a:t>
            </a:r>
          </a:p>
          <a:p>
            <a:pPr lvl="1"/>
            <a:r>
              <a:rPr lang="en-US" dirty="0"/>
              <a:t>Second level</a:t>
            </a:r>
          </a:p>
        </p:txBody>
      </p:sp>
      <p:sp>
        <p:nvSpPr>
          <p:cNvPr id="23" name="Text Placeholder 5"/>
          <p:cNvSpPr>
            <a:spLocks noGrp="1"/>
          </p:cNvSpPr>
          <p:nvPr>
            <p:ph type="body" sz="quarter" idx="41"/>
          </p:nvPr>
        </p:nvSpPr>
        <p:spPr bwMode="white">
          <a:xfrm>
            <a:off x="2468282" y="290679"/>
            <a:ext cx="6223654" cy="306703"/>
          </a:xfrm>
        </p:spPr>
        <p:txBody>
          <a:bodyPr>
            <a:noAutofit/>
          </a:bodyPr>
          <a:lstStyle>
            <a:lvl1pPr>
              <a:defRPr sz="2100" b="1" baseline="0">
                <a:solidFill>
                  <a:schemeClr val="bg1"/>
                </a:solidFill>
              </a:defRPr>
            </a:lvl1pPr>
          </a:lstStyle>
          <a:p>
            <a:pPr lvl="0"/>
            <a:r>
              <a:rPr lang="en-US" dirty="0"/>
              <a:t>Click to edit Master text styles</a:t>
            </a:r>
          </a:p>
        </p:txBody>
      </p:sp>
      <p:sp>
        <p:nvSpPr>
          <p:cNvPr id="25" name="Text Placeholder 5"/>
          <p:cNvSpPr>
            <a:spLocks noGrp="1"/>
          </p:cNvSpPr>
          <p:nvPr>
            <p:ph type="body" sz="quarter" idx="42"/>
          </p:nvPr>
        </p:nvSpPr>
        <p:spPr bwMode="white">
          <a:xfrm>
            <a:off x="2468279" y="665942"/>
            <a:ext cx="6056596" cy="321205"/>
          </a:xfrm>
        </p:spPr>
        <p:txBody>
          <a:bodyPr>
            <a:noAutofit/>
          </a:bodyPr>
          <a:lstStyle>
            <a:lvl1pPr marL="0" marR="0" indent="0" algn="l" defTabSz="914400" rtl="0" eaLnBrk="1" fontAlgn="auto" latinLnBrk="0" hangingPunct="1">
              <a:lnSpc>
                <a:spcPts val="2200"/>
              </a:lnSpc>
              <a:spcBef>
                <a:spcPts val="0"/>
              </a:spcBef>
              <a:spcAft>
                <a:spcPts val="600"/>
              </a:spcAft>
              <a:buClrTx/>
              <a:buSzTx/>
              <a:buFont typeface="Arial" panose="020B0604020202020204" pitchFamily="34" charset="0"/>
              <a:buNone/>
              <a:defRPr sz="1400">
                <a:solidFill>
                  <a:schemeClr val="bg1"/>
                </a:solidFill>
              </a:defRPr>
            </a:lvl1pPr>
          </a:lstStyle>
          <a:p>
            <a:pPr lvl="0"/>
            <a:r>
              <a:rPr lang="en-US" dirty="0"/>
              <a:t>Click to edit Master text styles</a:t>
            </a:r>
          </a:p>
        </p:txBody>
      </p:sp>
      <p:sp>
        <p:nvSpPr>
          <p:cNvPr id="26" name="Text Placeholder 5"/>
          <p:cNvSpPr>
            <a:spLocks noGrp="1"/>
          </p:cNvSpPr>
          <p:nvPr>
            <p:ph type="body" sz="quarter" idx="43"/>
          </p:nvPr>
        </p:nvSpPr>
        <p:spPr bwMode="white">
          <a:xfrm>
            <a:off x="3696643" y="1280458"/>
            <a:ext cx="2373312" cy="295449"/>
          </a:xfrm>
        </p:spPr>
        <p:txBody>
          <a:bodyPr>
            <a:noAutofit/>
          </a:bodyPr>
          <a:lstStyle>
            <a:lvl1pPr>
              <a:defRPr sz="1100">
                <a:solidFill>
                  <a:schemeClr val="bg1"/>
                </a:solidFill>
              </a:defRPr>
            </a:lvl1pPr>
          </a:lstStyle>
          <a:p>
            <a:pPr lvl="0"/>
            <a:r>
              <a:rPr lang="en-US" dirty="0"/>
              <a:t>Click to edit Master text styles</a:t>
            </a:r>
          </a:p>
        </p:txBody>
      </p:sp>
      <p:sp>
        <p:nvSpPr>
          <p:cNvPr id="45" name="Picture Placeholder 44"/>
          <p:cNvSpPr>
            <a:spLocks noGrp="1"/>
          </p:cNvSpPr>
          <p:nvPr>
            <p:ph type="pic" sz="quarter" idx="46"/>
          </p:nvPr>
        </p:nvSpPr>
        <p:spPr bwMode="ltGray">
          <a:xfrm>
            <a:off x="383259" y="287492"/>
            <a:ext cx="1734208" cy="1735628"/>
          </a:xfrm>
          <a:prstGeom prst="ellipse">
            <a:avLst/>
          </a:prstGeom>
          <a:solidFill>
            <a:schemeClr val="bg1"/>
          </a:solidFill>
        </p:spPr>
        <p:txBody>
          <a:bodyPr rtlCol="0">
            <a:normAutofit/>
          </a:bodyPr>
          <a:lstStyle>
            <a:lvl1pPr>
              <a:lnSpc>
                <a:spcPct val="114000"/>
              </a:lnSpc>
              <a:defRPr sz="1000" baseline="0"/>
            </a:lvl1pPr>
          </a:lstStyle>
          <a:p>
            <a:pPr lvl="0"/>
            <a:r>
              <a:rPr lang="en-US" noProof="0"/>
              <a:t>Click icon to add picture</a:t>
            </a:r>
            <a:endParaRPr lang="nl-NL" noProof="0" dirty="0"/>
          </a:p>
        </p:txBody>
      </p:sp>
      <p:sp>
        <p:nvSpPr>
          <p:cNvPr id="46" name="Text Placeholder 5"/>
          <p:cNvSpPr>
            <a:spLocks noGrp="1"/>
          </p:cNvSpPr>
          <p:nvPr>
            <p:ph type="body" sz="quarter" idx="47"/>
          </p:nvPr>
        </p:nvSpPr>
        <p:spPr bwMode="white">
          <a:xfrm>
            <a:off x="3696026" y="1501534"/>
            <a:ext cx="2373312" cy="325397"/>
          </a:xfrm>
        </p:spPr>
        <p:txBody>
          <a:bodyPr>
            <a:noAutofit/>
          </a:bodyPr>
          <a:lstStyle>
            <a:lvl1pPr>
              <a:defRPr sz="1100">
                <a:solidFill>
                  <a:schemeClr val="bg1"/>
                </a:solidFill>
              </a:defRPr>
            </a:lvl1pPr>
          </a:lstStyle>
          <a:p>
            <a:pPr lvl="0"/>
            <a:r>
              <a:rPr lang="en-US" dirty="0"/>
              <a:t>Click to edit Master text styles</a:t>
            </a:r>
          </a:p>
        </p:txBody>
      </p:sp>
      <p:sp>
        <p:nvSpPr>
          <p:cNvPr id="47" name="Text Placeholder 5"/>
          <p:cNvSpPr>
            <a:spLocks noGrp="1"/>
          </p:cNvSpPr>
          <p:nvPr>
            <p:ph type="body" sz="quarter" idx="48"/>
          </p:nvPr>
        </p:nvSpPr>
        <p:spPr bwMode="white">
          <a:xfrm>
            <a:off x="3685536" y="1711595"/>
            <a:ext cx="2373312" cy="330250"/>
          </a:xfrm>
        </p:spPr>
        <p:txBody>
          <a:bodyPr>
            <a:noAutofit/>
          </a:bodyPr>
          <a:lstStyle>
            <a:lvl1pPr>
              <a:defRPr sz="1100">
                <a:solidFill>
                  <a:schemeClr val="bg1"/>
                </a:solidFill>
              </a:defRPr>
            </a:lvl1pPr>
          </a:lstStyle>
          <a:p>
            <a:pPr lvl="0"/>
            <a:r>
              <a:rPr lang="en-US" dirty="0"/>
              <a:t>Click to edit Master text styles</a:t>
            </a:r>
          </a:p>
        </p:txBody>
      </p:sp>
      <p:sp>
        <p:nvSpPr>
          <p:cNvPr id="34" name="Text Placeholder 5"/>
          <p:cNvSpPr>
            <a:spLocks noGrp="1"/>
          </p:cNvSpPr>
          <p:nvPr>
            <p:ph type="body" sz="quarter" idx="50"/>
          </p:nvPr>
        </p:nvSpPr>
        <p:spPr>
          <a:xfrm>
            <a:off x="383259" y="2995866"/>
            <a:ext cx="4056394" cy="3621502"/>
          </a:xfrm>
        </p:spPr>
        <p:txBody>
          <a:bodyPr>
            <a:noAutofit/>
          </a:bodyPr>
          <a:lstStyle>
            <a:lvl1pPr>
              <a:lnSpc>
                <a:spcPct val="114000"/>
              </a:lnSpc>
              <a:defRPr sz="1000" u="none" baseline="0"/>
            </a:lvl1pPr>
          </a:lstStyle>
          <a:p>
            <a:pPr lvl="0"/>
            <a:r>
              <a:rPr lang="en-US" dirty="0"/>
              <a:t>Click to edit Master text styles</a:t>
            </a:r>
          </a:p>
        </p:txBody>
      </p:sp>
      <p:sp>
        <p:nvSpPr>
          <p:cNvPr id="21" name="Text Placeholder 5"/>
          <p:cNvSpPr>
            <a:spLocks noGrp="1"/>
          </p:cNvSpPr>
          <p:nvPr>
            <p:ph type="body" sz="quarter" idx="51"/>
          </p:nvPr>
        </p:nvSpPr>
        <p:spPr bwMode="white">
          <a:xfrm>
            <a:off x="3690158" y="1891703"/>
            <a:ext cx="2373312" cy="330250"/>
          </a:xfrm>
        </p:spPr>
        <p:txBody>
          <a:bodyPr>
            <a:noAutofit/>
          </a:bodyPr>
          <a:lstStyle>
            <a:lvl1pPr>
              <a:defRPr sz="1100">
                <a:solidFill>
                  <a:schemeClr val="bg1"/>
                </a:solidFill>
              </a:defRPr>
            </a:lvl1pPr>
          </a:lstStyle>
          <a:p>
            <a:pPr lvl="0"/>
            <a:r>
              <a:rPr lang="en-US" dirty="0"/>
              <a:t>Click to edit Master text styles</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4100" name="think-cell Slide" r:id="rId7" imgW="360" imgH="360" progId="">
                  <p:embed/>
                </p:oleObj>
              </mc:Choice>
              <mc:Fallback>
                <p:oleObj name="think-cell Slide" r:id="rId7" imgW="360" imgH="360" progId="">
                  <p:embed/>
                  <p:pic>
                    <p:nvPicPr>
                      <p:cNvPr id="0" name="Picture 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87334" y="1533439"/>
            <a:ext cx="5541093" cy="471550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6181954" y="1533440"/>
            <a:ext cx="5541093" cy="472558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5124" name="think-cell Slide" r:id="rId9" imgW="360" imgH="360" progId="">
                  <p:embed/>
                </p:oleObj>
              </mc:Choice>
              <mc:Fallback>
                <p:oleObj name="think-cell Slide" r:id="rId9" imgW="360" imgH="360" progId="">
                  <p:embed/>
                  <p:pic>
                    <p:nvPicPr>
                      <p:cNvPr id="0" name="Picture 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87334" y="2206953"/>
            <a:ext cx="5541093" cy="404199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6181954" y="2208394"/>
            <a:ext cx="5541093" cy="405063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Espace réservé du texte 6"/>
          <p:cNvSpPr>
            <a:spLocks noGrp="1"/>
          </p:cNvSpPr>
          <p:nvPr>
            <p:ph type="body" sz="quarter" idx="12" hasCustomPrompt="1"/>
            <p:custDataLst>
              <p:tags r:id="rId6"/>
            </p:custDataLst>
          </p:nvPr>
        </p:nvSpPr>
        <p:spPr>
          <a:xfrm>
            <a:off x="387335" y="1542648"/>
            <a:ext cx="5541093" cy="653034"/>
          </a:xfrm>
        </p:spPr>
        <p:txBody>
          <a:bodyPr anchor="ctr"/>
          <a:lstStyle>
            <a:lvl1pPr algn="ctr">
              <a:buNone/>
              <a:defRPr sz="2200" b="1">
                <a:solidFill>
                  <a:schemeClr val="tx2">
                    <a:lumMod val="50000"/>
                  </a:schemeClr>
                </a:solidFill>
              </a:defRPr>
            </a:lvl1pPr>
            <a:lvl5pPr>
              <a:buNone/>
              <a:defRPr/>
            </a:lvl5pPr>
          </a:lstStyle>
          <a:p>
            <a:pPr lvl="0"/>
            <a:r>
              <a:rPr lang="en-US" noProof="0" dirty="0"/>
              <a:t>Click to edit Master text style</a:t>
            </a:r>
          </a:p>
        </p:txBody>
      </p:sp>
      <p:sp>
        <p:nvSpPr>
          <p:cNvPr id="9" name="Espace réservé du texte 8"/>
          <p:cNvSpPr>
            <a:spLocks noGrp="1"/>
          </p:cNvSpPr>
          <p:nvPr>
            <p:ph type="body" sz="quarter" idx="13" hasCustomPrompt="1"/>
            <p:custDataLst>
              <p:tags r:id="rId7"/>
            </p:custDataLst>
          </p:nvPr>
        </p:nvSpPr>
        <p:spPr>
          <a:xfrm>
            <a:off x="6182332" y="1533439"/>
            <a:ext cx="5541093"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a:t>Click to edit Master text style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hasCustomPrompt="1"/>
          </p:nvPr>
        </p:nvSpPr>
        <p:spPr>
          <a:xfrm>
            <a:off x="292348" y="1436915"/>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4" name="Content Placeholder 3"/>
          <p:cNvSpPr>
            <a:spLocks noGrp="1"/>
          </p:cNvSpPr>
          <p:nvPr>
            <p:ph sz="half" idx="2" hasCustomPrompt="1"/>
          </p:nvPr>
        </p:nvSpPr>
        <p:spPr>
          <a:xfrm>
            <a:off x="292348"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5" name="Text Placeholder 4"/>
          <p:cNvSpPr>
            <a:spLocks noGrp="1"/>
          </p:cNvSpPr>
          <p:nvPr>
            <p:ph type="body" sz="quarter" idx="3" hasCustomPrompt="1"/>
          </p:nvPr>
        </p:nvSpPr>
        <p:spPr>
          <a:xfrm>
            <a:off x="6217054" y="1436915"/>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noAutofit/>
          </a:bodyPr>
          <a:lstStyle>
            <a:lvl1pPr marL="0" indent="0">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6" name="Content Placeholder 5"/>
          <p:cNvSpPr>
            <a:spLocks noGrp="1"/>
          </p:cNvSpPr>
          <p:nvPr>
            <p:ph sz="quarter" idx="4" hasCustomPrompt="1"/>
          </p:nvPr>
        </p:nvSpPr>
        <p:spPr>
          <a:xfrm>
            <a:off x="6217054"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Text Placeholder 2"/>
          <p:cNvSpPr>
            <a:spLocks noGrp="1"/>
          </p:cNvSpPr>
          <p:nvPr>
            <p:ph type="body" idx="12" hasCustomPrompt="1"/>
          </p:nvPr>
        </p:nvSpPr>
        <p:spPr>
          <a:xfrm>
            <a:off x="292348" y="3820890"/>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8" name="Content Placeholder 3"/>
          <p:cNvSpPr>
            <a:spLocks noGrp="1"/>
          </p:cNvSpPr>
          <p:nvPr>
            <p:ph sz="half" idx="13" hasCustomPrompt="1"/>
          </p:nvPr>
        </p:nvSpPr>
        <p:spPr>
          <a:xfrm>
            <a:off x="292348"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Text Placeholder 4"/>
          <p:cNvSpPr>
            <a:spLocks noGrp="1"/>
          </p:cNvSpPr>
          <p:nvPr>
            <p:ph type="body" sz="quarter" idx="14" hasCustomPrompt="1"/>
          </p:nvPr>
        </p:nvSpPr>
        <p:spPr>
          <a:xfrm>
            <a:off x="6217054" y="3820890"/>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noAutofit/>
          </a:bodyPr>
          <a:lstStyle>
            <a:lvl1pPr marL="0" indent="0">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10" name="Content Placeholder 5"/>
          <p:cNvSpPr>
            <a:spLocks noGrp="1"/>
          </p:cNvSpPr>
          <p:nvPr>
            <p:ph sz="quarter" idx="15" hasCustomPrompt="1"/>
          </p:nvPr>
        </p:nvSpPr>
        <p:spPr>
          <a:xfrm>
            <a:off x="6217054"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6148" name="think-cell Slide" r:id="rId5" imgW="360" imgH="360" progId="">
                  <p:embed/>
                </p:oleObj>
              </mc:Choice>
              <mc:Fallback>
                <p:oleObj name="think-cell Slide" r:id="rId5" imgW="360" imgH="360" progId="">
                  <p:embed/>
                  <p:pic>
                    <p:nvPicPr>
                      <p:cNvPr id="0" name="Picture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custDataLst>
              <p:tags r:id="rId3"/>
            </p:custDataLst>
          </p:nvPr>
        </p:nvSpPr>
        <p:spPr/>
        <p:txBody>
          <a:bodyPr/>
          <a:lstStyle>
            <a:lvl1pPr>
              <a:defRPr/>
            </a:lvl1pPr>
          </a:lstStyle>
          <a:p>
            <a:pPr lvl="0"/>
            <a:r>
              <a:rPr lang="en-US" noProof="0" dirty="0"/>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7172" name="think-cell Slide" r:id="rId4" imgW="360" imgH="360" progId="">
                  <p:embed/>
                </p:oleObj>
              </mc:Choice>
              <mc:Fallback>
                <p:oleObj name="think-cell Slide" r:id="rId4" imgW="360" imgH="360" progId="">
                  <p:embed/>
                  <p:pic>
                    <p:nvPicPr>
                      <p:cNvPr id="0"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and Table">
    <p:spTree>
      <p:nvGrpSpPr>
        <p:cNvPr id="1" name=""/>
        <p:cNvGrpSpPr/>
        <p:nvPr/>
      </p:nvGrpSpPr>
      <p:grpSpPr>
        <a:xfrm>
          <a:off x="0" y="0"/>
          <a:ext cx="0" cy="0"/>
          <a:chOff x="0" y="0"/>
          <a:chExt cx="0" cy="0"/>
        </a:xfrm>
      </p:grpSpPr>
      <p:sp>
        <p:nvSpPr>
          <p:cNvPr id="3" name="Table Placeholder 2"/>
          <p:cNvSpPr>
            <a:spLocks noGrp="1"/>
          </p:cNvSpPr>
          <p:nvPr>
            <p:ph type="tbl" idx="1" hasCustomPrompt="1"/>
          </p:nvPr>
        </p:nvSpPr>
        <p:spPr bwMode="gray">
          <a:xfrm>
            <a:off x="321579" y="990600"/>
            <a:ext cx="11582400" cy="5029200"/>
          </a:xfrm>
        </p:spPr>
        <p:txBody>
          <a:bodyPr/>
          <a:lstStyle/>
          <a:p>
            <a:pPr lvl="0"/>
            <a:r>
              <a:rPr lang="en-US" noProof="0"/>
              <a:t>Click icon to add table</a:t>
            </a:r>
            <a:endParaRPr lang="en-US" noProof="0" dirty="0"/>
          </a:p>
        </p:txBody>
      </p:sp>
      <p:sp>
        <p:nvSpPr>
          <p:cNvPr id="6" name="Rectangle 134"/>
          <p:cNvSpPr>
            <a:spLocks noGrp="1" noChangeArrowheads="1"/>
          </p:cNvSpPr>
          <p:nvPr>
            <p:ph type="title"/>
          </p:nvPr>
        </p:nvSpPr>
        <p:spPr bwMode="gray">
          <a:xfrm>
            <a:off x="321733" y="212730"/>
            <a:ext cx="11618976" cy="549275"/>
          </a:xfrm>
          <a:prstGeom prst="rect">
            <a:avLst/>
          </a:prstGeom>
          <a:noFill/>
          <a:ln w="9525">
            <a:noFill/>
            <a:miter lim="800000"/>
          </a:ln>
          <a:effectLst/>
        </p:spPr>
        <p:txBody>
          <a:bodyPr/>
          <a:lstStyle/>
          <a:p>
            <a:pPr lvl="0"/>
            <a:r>
              <a:rPr lang="en-US"/>
              <a:t>Click to edit Master title style</a:t>
            </a:r>
            <a:endParaRPr lang="en-US" dirty="0"/>
          </a:p>
        </p:txBody>
      </p:sp>
      <p:sp>
        <p:nvSpPr>
          <p:cNvPr id="4" name="Rectangle 101"/>
          <p:cNvSpPr>
            <a:spLocks noGrp="1" noChangeArrowheads="1"/>
          </p:cNvSpPr>
          <p:nvPr>
            <p:ph type="dt" sz="half" idx="10"/>
          </p:nvPr>
        </p:nvSpPr>
        <p:spPr>
          <a:xfrm>
            <a:off x="4572000" y="6533673"/>
            <a:ext cx="3544277" cy="165100"/>
          </a:xfrm>
          <a:prstGeom prst="rect">
            <a:avLst/>
          </a:prstGeom>
        </p:spPr>
        <p:txBody>
          <a:bodyPr/>
          <a:lstStyle>
            <a:lvl1pPr fontAlgn="base">
              <a:spcBef>
                <a:spcPct val="0"/>
              </a:spcBef>
              <a:spcAft>
                <a:spcPct val="0"/>
              </a:spcAft>
              <a:defRPr sz="900">
                <a:solidFill>
                  <a:schemeClr val="tx1"/>
                </a:solidFill>
                <a:latin typeface="Arial" panose="020B0604020202020204" pitchFamily="34" charset="0"/>
              </a:defRPr>
            </a:lvl1pPr>
          </a:lstStyle>
          <a:p>
            <a:fld id="{425404F2-BE9A-4460-8815-8F645183555F}" type="datetimeFigureOut">
              <a:rPr lang="en-US" smtClean="0"/>
              <a:pPr/>
              <a:t>5/12/2022</a:t>
            </a:fld>
            <a:endParaRPr lang="en-US"/>
          </a:p>
        </p:txBody>
      </p:sp>
      <p:sp>
        <p:nvSpPr>
          <p:cNvPr id="5" name="Rectangle 103"/>
          <p:cNvSpPr>
            <a:spLocks noGrp="1" noChangeArrowheads="1"/>
          </p:cNvSpPr>
          <p:nvPr>
            <p:ph type="sldNum" sz="quarter" idx="11"/>
          </p:nvPr>
        </p:nvSpPr>
        <p:spPr>
          <a:xfrm>
            <a:off x="11941908" y="6732599"/>
            <a:ext cx="242277" cy="103187"/>
          </a:xfrm>
          <a:prstGeom prst="rect">
            <a:avLst/>
          </a:prstGeom>
        </p:spPr>
        <p:txBody>
          <a:bodyPr/>
          <a:lstStyle>
            <a:lvl1pPr fontAlgn="base">
              <a:spcBef>
                <a:spcPct val="0"/>
              </a:spcBef>
              <a:spcAft>
                <a:spcPct val="0"/>
              </a:spcAft>
              <a:defRPr/>
            </a:lvl1pPr>
          </a:lstStyle>
          <a:p>
            <a:fld id="{96E69268-9C8B-4EBF-A9EE-DC5DC2D48DC3}" type="slidenum">
              <a:rPr lang="en-US" smtClean="0"/>
              <a:pPr/>
              <a:t>‹#›</a:t>
            </a:fld>
            <a:endParaRPr lang="en-US"/>
          </a:p>
        </p:txBody>
      </p:sp>
    </p:spTree>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vmlDrawing" Target="../drawings/vmlDrawing1.vml"/><Relationship Id="rId26" Type="http://schemas.openxmlformats.org/officeDocument/2006/relationships/image" Target="../media/image1.emf"/><Relationship Id="rId3" Type="http://schemas.openxmlformats.org/officeDocument/2006/relationships/slideLayout" Target="../slideLayouts/slideLayout3.xml"/><Relationship Id="rId21" Type="http://schemas.openxmlformats.org/officeDocument/2006/relationships/tags" Target="../tags/tag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5"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3.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6.xml"/><Relationship Id="rId10" Type="http://schemas.openxmlformats.org/officeDocument/2006/relationships/slideLayout" Target="../slideLayouts/slideLayout10.xml"/><Relationship Id="rId19"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tags" Target="../tags/tag31.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vmlDrawing" Target="../drawings/vmlDrawing11.v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theme" Target="../theme/theme2.xml"/><Relationship Id="rId5" Type="http://schemas.openxmlformats.org/officeDocument/2006/relationships/slideLayout" Target="../slideLayouts/slideLayout21.xml"/><Relationship Id="rId15" Type="http://schemas.openxmlformats.org/officeDocument/2006/relationships/image" Target="../media/image2.emf"/><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oleObject" Target="../embeddings/oleObject1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9"/>
            </p:custDataLst>
          </p:nvPr>
        </p:nvGraphicFramePr>
        <p:xfrm>
          <a:off x="1" y="0"/>
          <a:ext cx="195385" cy="158750"/>
        </p:xfrm>
        <a:graphic>
          <a:graphicData uri="http://schemas.openxmlformats.org/presentationml/2006/ole">
            <mc:AlternateContent xmlns:mc="http://schemas.openxmlformats.org/markup-compatibility/2006">
              <mc:Choice xmlns:v="urn:schemas-microsoft-com:vml" Requires="v">
                <p:oleObj spid="_x0000_s1028" name="think-cell Slide" r:id="rId25" imgW="360" imgH="360" progId="">
                  <p:embed/>
                </p:oleObj>
              </mc:Choice>
              <mc:Fallback>
                <p:oleObj name="think-cell Slide" r:id="rId25" imgW="360" imgH="360" progId="">
                  <p:embed/>
                  <p:pic>
                    <p:nvPicPr>
                      <p:cNvPr id="0" name="Picture 1"/>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20"/>
            </p:custDataLst>
          </p:nvPr>
        </p:nvSpPr>
        <p:spPr>
          <a:xfrm>
            <a:off x="8" y="4"/>
            <a:ext cx="12191999" cy="1002135"/>
          </a:xfrm>
          <a:prstGeom prst="rect">
            <a:avLst/>
          </a:prstGeom>
        </p:spPr>
        <p:txBody>
          <a:bodyPr vert="horz" lIns="297529" tIns="33059" rIns="165294" bIns="33059" rtlCol="0" anchor="ctr">
            <a:noAutofit/>
          </a:bodyPr>
          <a:lstStyle/>
          <a:p>
            <a:r>
              <a:rPr lang="fr-FR" noProof="0"/>
              <a:t>Cliquez pour modifier le style du titre</a:t>
            </a:r>
            <a:endParaRPr lang="en-US" noProof="0" dirty="0"/>
          </a:p>
        </p:txBody>
      </p:sp>
      <p:sp>
        <p:nvSpPr>
          <p:cNvPr id="3" name="Text Placeholder 2"/>
          <p:cNvSpPr>
            <a:spLocks noGrp="1"/>
          </p:cNvSpPr>
          <p:nvPr>
            <p:ph type="body" idx="1"/>
            <p:custDataLst>
              <p:tags r:id="rId21"/>
            </p:custDataLst>
          </p:nvPr>
        </p:nvSpPr>
        <p:spPr>
          <a:xfrm>
            <a:off x="398028" y="1501977"/>
            <a:ext cx="11616154" cy="4636540"/>
          </a:xfrm>
          <a:prstGeom prst="rect">
            <a:avLst/>
          </a:prstGeom>
        </p:spPr>
        <p:txBody>
          <a:bodyPr vert="horz" lIns="108000" tIns="72000" rIns="72000" bIns="72000" rtlCol="0">
            <a:noAutofit/>
          </a:body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Freeform 4"/>
          <p:cNvSpPr/>
          <p:nvPr>
            <p:custDataLst>
              <p:tags r:id="rId22"/>
            </p:custDataLst>
          </p:nvPr>
        </p:nvSpPr>
        <p:spPr bwMode="auto">
          <a:xfrm>
            <a:off x="9" y="676402"/>
            <a:ext cx="12191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ln>
          <a:effectLst>
            <a:outerShdw blurRad="50800" dist="25400" dir="5400000" algn="t" rotWithShape="0">
              <a:prstClr val="black">
                <a:alpha val="31000"/>
              </a:prstClr>
            </a:outerShdw>
          </a:effectLst>
        </p:spPr>
        <p:txBody>
          <a:bodyPr vert="horz" wrap="square" lIns="99563" tIns="49782" rIns="99563" bIns="49782" numCol="1" anchor="t" anchorCtr="0" compatLnSpc="1"/>
          <a:lstStyle/>
          <a:p>
            <a:endParaRPr lang="fr-FR" sz="1800" dirty="0"/>
          </a:p>
        </p:txBody>
      </p:sp>
      <p:cxnSp>
        <p:nvCxnSpPr>
          <p:cNvPr id="15" name="Straight Connector 5"/>
          <p:cNvCxnSpPr/>
          <p:nvPr>
            <p:custDataLst>
              <p:tags r:id="rId23"/>
            </p:custDataLst>
          </p:nvPr>
        </p:nvCxnSpPr>
        <p:spPr>
          <a:xfrm flipH="1">
            <a:off x="9" y="6362700"/>
            <a:ext cx="12191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pSp>
        <p:nvGrpSpPr>
          <p:cNvPr id="14" name="Groupe 1"/>
          <p:cNvGrpSpPr/>
          <p:nvPr/>
        </p:nvGrpSpPr>
        <p:grpSpPr>
          <a:xfrm>
            <a:off x="11501102" y="171573"/>
            <a:ext cx="419436" cy="388988"/>
            <a:chOff x="11501102" y="171573"/>
            <a:chExt cx="419436" cy="388988"/>
          </a:xfrm>
        </p:grpSpPr>
        <p:sp>
          <p:nvSpPr>
            <p:cNvPr id="16" name="Freeform 13"/>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dirty="0"/>
            </a:p>
          </p:txBody>
        </p:sp>
        <p:sp>
          <p:nvSpPr>
            <p:cNvPr id="17" name="Freeform 14"/>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grpSp>
      <p:sp>
        <p:nvSpPr>
          <p:cNvPr id="23" name="Rectangle 22"/>
          <p:cNvSpPr>
            <a:spLocks noChangeArrowheads="1"/>
          </p:cNvSpPr>
          <p:nvPr>
            <p:custDataLst>
              <p:tags r:id="rId24"/>
            </p:custDataLst>
          </p:nvPr>
        </p:nvSpPr>
        <p:spPr bwMode="auto">
          <a:xfrm>
            <a:off x="8297642" y="6623414"/>
            <a:ext cx="3274639" cy="183503"/>
          </a:xfrm>
          <a:prstGeom prst="rect">
            <a:avLst/>
          </a:prstGeom>
          <a:noFill/>
          <a:ln w="19050">
            <a:noFill/>
            <a:miter lim="800000"/>
          </a:ln>
          <a:effectLst/>
        </p:spPr>
        <p:txBody>
          <a:bodyPr wrap="square" lIns="35997" tIns="35997" rIns="35997" bIns="35997" anchor="b" anchorCtr="0">
            <a:noAutofit/>
          </a:bodyPr>
          <a:lstStyle/>
          <a:p>
            <a:pPr marL="0" marR="0" lvl="0" indent="0" algn="r" defTabSz="995680" rtl="0" eaLnBrk="0" fontAlgn="auto" latinLnBrk="0" hangingPunct="0">
              <a:lnSpc>
                <a:spcPct val="90000"/>
              </a:lnSpc>
              <a:spcBef>
                <a:spcPct val="10000"/>
              </a:spcBef>
              <a:spcAft>
                <a:spcPts val="0"/>
              </a:spcAft>
              <a:buClrTx/>
              <a:buSzTx/>
              <a:buFontTx/>
              <a:buNone/>
              <a:defRPr/>
            </a:pPr>
            <a:r>
              <a:rPr lang="en-US" altLang="en-US" sz="700" b="0" i="0" noProof="0" dirty="0">
                <a:solidFill>
                  <a:schemeClr val="tx2"/>
                </a:solidFill>
                <a:latin typeface="+mj-lt"/>
                <a:cs typeface="Helvetica Light"/>
              </a:rPr>
              <a:t>Copyright © Capgemini 2018. All Rights Reserved</a:t>
            </a:r>
          </a:p>
        </p:txBody>
      </p:sp>
      <p:grpSp>
        <p:nvGrpSpPr>
          <p:cNvPr id="13" name="Groupe 1"/>
          <p:cNvGrpSpPr/>
          <p:nvPr userDrawn="1"/>
        </p:nvGrpSpPr>
        <p:grpSpPr>
          <a:xfrm>
            <a:off x="11501102" y="171573"/>
            <a:ext cx="419436" cy="388988"/>
            <a:chOff x="11501102" y="171573"/>
            <a:chExt cx="419436" cy="388988"/>
          </a:xfrm>
        </p:grpSpPr>
        <p:sp>
          <p:nvSpPr>
            <p:cNvPr id="18" name="Freeform 13"/>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dirty="0"/>
            </a:p>
          </p:txBody>
        </p:sp>
        <p:sp>
          <p:nvSpPr>
            <p:cNvPr id="19" name="Freeform 14"/>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grpSp>
      <p:sp>
        <p:nvSpPr>
          <p:cNvPr id="20" name="Retângulo 43"/>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24" name="Text Placeholder 7"/>
          <p:cNvSpPr txBox="1"/>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err="1">
                <a:solidFill>
                  <a:schemeClr val="bg1">
                    <a:lumMod val="65000"/>
                  </a:schemeClr>
                </a:solidFill>
              </a:rPr>
              <a:t>PresentationTitle</a:t>
            </a:r>
            <a:r>
              <a:rPr lang="en-US" dirty="0">
                <a:solidFill>
                  <a:schemeClr val="bg1">
                    <a:lumMod val="65000"/>
                  </a:schemeClr>
                </a:solidFill>
              </a:rPr>
              <a:t> | Author | Date</a:t>
            </a:r>
          </a:p>
        </p:txBody>
      </p:sp>
      <p:grpSp>
        <p:nvGrpSpPr>
          <p:cNvPr id="25" name="Groupe 2"/>
          <p:cNvGrpSpPr/>
          <p:nvPr userDrawn="1"/>
        </p:nvGrpSpPr>
        <p:grpSpPr>
          <a:xfrm>
            <a:off x="12355040" y="33161"/>
            <a:ext cx="360000" cy="1800000"/>
            <a:chOff x="12355040" y="33161"/>
            <a:chExt cx="360000" cy="1800000"/>
          </a:xfrm>
        </p:grpSpPr>
        <p:sp>
          <p:nvSpPr>
            <p:cNvPr id="26" name="Rectangle 25"/>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7" name="Rectangle 26"/>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8" name="Rectangle 27"/>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9" name="Rectangle 28"/>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0" name="Rectangle 29"/>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grpSp>
        <p:nvGrpSpPr>
          <p:cNvPr id="31" name="Groupe 4"/>
          <p:cNvGrpSpPr/>
          <p:nvPr userDrawn="1"/>
        </p:nvGrpSpPr>
        <p:grpSpPr>
          <a:xfrm>
            <a:off x="12355040" y="1954479"/>
            <a:ext cx="360000" cy="4875772"/>
            <a:chOff x="12355040" y="1954479"/>
            <a:chExt cx="360000" cy="4875772"/>
          </a:xfrm>
        </p:grpSpPr>
        <p:sp>
          <p:nvSpPr>
            <p:cNvPr id="32" name="Rectangle 31"/>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9055" algn="ctr">
                <a:spcAft>
                  <a:spcPts val="300"/>
                </a:spcAft>
              </a:pPr>
              <a:endParaRPr lang="en-GB" sz="900" dirty="0"/>
            </a:p>
          </p:txBody>
        </p:sp>
        <p:sp>
          <p:nvSpPr>
            <p:cNvPr id="33" name="Rectangle 32"/>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9055" algn="ctr">
                <a:spcAft>
                  <a:spcPts val="300"/>
                </a:spcAft>
              </a:pPr>
              <a:endParaRPr lang="en-GB" sz="900" dirty="0"/>
            </a:p>
          </p:txBody>
        </p:sp>
        <p:sp>
          <p:nvSpPr>
            <p:cNvPr id="34" name="Rectangle 33"/>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5" name="Rectangle 34"/>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6" name="Rectangle 35"/>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7" name="Rectangle 36"/>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8" name="Rectangle 37"/>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9" name="Rectangle 38"/>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0" name="Rectangle 39"/>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1" name="Rectangle 40"/>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2" name="Rectangle 41"/>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3" name="Rectangle 42"/>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4" name="Rectangle 43"/>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5" name="Rectangle 44"/>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914400"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370" indent="-166370" algn="l" defTabSz="914400" rtl="0" eaLnBrk="1" latinLnBrk="0" hangingPunct="1">
        <a:lnSpc>
          <a:spcPct val="90000"/>
        </a:lnSpc>
        <a:spcBef>
          <a:spcPts val="0"/>
        </a:spcBef>
        <a:spcAft>
          <a:spcPts val="600"/>
        </a:spcAft>
        <a:buClr>
          <a:schemeClr val="accent5"/>
        </a:buClr>
        <a:buFont typeface="Wingdings" panose="05000000000000000000" pitchFamily="2" charset="2"/>
        <a:buChar char="§"/>
        <a:defRPr sz="2200" b="0" kern="1200">
          <a:solidFill>
            <a:schemeClr val="tx2">
              <a:lumMod val="50000"/>
            </a:schemeClr>
          </a:solidFill>
          <a:latin typeface="+mn-lt"/>
          <a:ea typeface="+mn-ea"/>
          <a:cs typeface="+mn-cs"/>
        </a:defRPr>
      </a:lvl1pPr>
      <a:lvl2pPr marL="355600" indent="-180975" algn="l" defTabSz="914400" rtl="0" eaLnBrk="1" latinLnBrk="0" hangingPunct="1">
        <a:lnSpc>
          <a:spcPct val="90000"/>
        </a:lnSpc>
        <a:spcBef>
          <a:spcPts val="0"/>
        </a:spcBef>
        <a:spcAft>
          <a:spcPts val="600"/>
        </a:spcAft>
        <a:buClr>
          <a:schemeClr val="accent3"/>
        </a:buClr>
        <a:buFont typeface="Wingdings" panose="05000000000000000000" pitchFamily="2" charset="2"/>
        <a:buChar char="§"/>
        <a:defRPr sz="1800" kern="1200">
          <a:solidFill>
            <a:schemeClr val="tx2">
              <a:lumMod val="50000"/>
            </a:schemeClr>
          </a:solidFill>
          <a:latin typeface="+mn-lt"/>
          <a:ea typeface="+mn-ea"/>
          <a:cs typeface="+mn-cs"/>
        </a:defRPr>
      </a:lvl2pPr>
      <a:lvl3pPr marL="536575" indent="-165100" algn="l" defTabSz="914400" rtl="0" eaLnBrk="1" latinLnBrk="0" hangingPunct="1">
        <a:lnSpc>
          <a:spcPct val="90000"/>
        </a:lnSpc>
        <a:spcBef>
          <a:spcPts val="0"/>
        </a:spcBef>
        <a:spcAft>
          <a:spcPts val="600"/>
        </a:spcAft>
        <a:buClr>
          <a:schemeClr val="accent2"/>
        </a:buClr>
        <a:buFont typeface="Arial" panose="020B0604020202020204" pitchFamily="34" charset="0"/>
        <a:buChar char="•"/>
        <a:defRPr sz="1600" kern="1200">
          <a:solidFill>
            <a:schemeClr val="tx2">
              <a:lumMod val="50000"/>
            </a:schemeClr>
          </a:solidFill>
          <a:latin typeface="+mn-lt"/>
          <a:ea typeface="+mn-ea"/>
          <a:cs typeface="+mn-cs"/>
        </a:defRPr>
      </a:lvl3pPr>
      <a:lvl4pPr marL="711200" indent="-165100" algn="l" defTabSz="914400" rtl="0" eaLnBrk="1" latinLnBrk="0" hangingPunct="1">
        <a:lnSpc>
          <a:spcPct val="90000"/>
        </a:lnSpc>
        <a:spcBef>
          <a:spcPts val="0"/>
        </a:spcBef>
        <a:spcAft>
          <a:spcPts val="600"/>
        </a:spcAft>
        <a:buClr>
          <a:schemeClr val="bg2"/>
        </a:buClr>
        <a:buFont typeface="Arial" panose="020B0604020202020204" pitchFamily="34" charset="0"/>
        <a:buChar char="–"/>
        <a:defRPr sz="1400" kern="1200">
          <a:solidFill>
            <a:schemeClr val="tx2">
              <a:lumMod val="50000"/>
            </a:schemeClr>
          </a:solidFill>
          <a:latin typeface="+mn-lt"/>
          <a:ea typeface="+mn-ea"/>
          <a:cs typeface="+mn-cs"/>
        </a:defRPr>
      </a:lvl4pPr>
      <a:lvl5pPr marL="1609725" indent="-193675" algn="l" defTabSz="914400" rtl="0" eaLnBrk="1" latinLnBrk="0" hangingPunct="1">
        <a:spcBef>
          <a:spcPts val="0"/>
        </a:spcBef>
        <a:buClr>
          <a:srgbClr val="B1B1B1"/>
        </a:buClr>
        <a:buFont typeface="Arial" panose="020B0604020202020204" pitchFamily="34" charset="0"/>
        <a:buChar char="–"/>
        <a:defRPr sz="1700" kern="1200">
          <a:solidFill>
            <a:srgbClr val="494949"/>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3"/>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1268" name="think-cell Slide" r:id="rId14" imgW="360" imgH="360" progId="">
                  <p:embed/>
                </p:oleObj>
              </mc:Choice>
              <mc:Fallback>
                <p:oleObj name="think-cell Slide" r:id="rId14" imgW="360" imgH="360" progId="">
                  <p:embed/>
                  <p:pic>
                    <p:nvPicPr>
                      <p:cNvPr id="0" name="Picture 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a:p>
          </p:txBody>
        </p:sp>
        <p:sp>
          <p:nvSpPr>
            <p:cNvPr id="4110" name="Freeform 14"/>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a:p>
          </p:txBody>
        </p:sp>
      </p:grpSp>
      <p:sp>
        <p:nvSpPr>
          <p:cNvPr id="7" name="Retângulo 43"/>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6" name="Text Placeholder 7"/>
          <p:cNvSpPr txBox="1"/>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defRPr/>
            </a:pPr>
            <a:r>
              <a:rPr lang="en-US" dirty="0">
                <a:solidFill>
                  <a:schemeClr val="bg1">
                    <a:lumMod val="65000"/>
                  </a:schemeClr>
                </a:solidFill>
              </a:rPr>
              <a:t>© Capgemini 2017. All rights reserved  </a:t>
            </a:r>
            <a:r>
              <a:rPr lang="en-US" dirty="0">
                <a:solidFill>
                  <a:schemeClr val="accent2"/>
                </a:solidFill>
              </a:rPr>
              <a:t>|</a:t>
            </a:r>
          </a:p>
        </p:txBody>
      </p:sp>
      <p:sp>
        <p:nvSpPr>
          <p:cNvPr id="8" name="Text Placeholder 7"/>
          <p:cNvSpPr txBox="1"/>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defRPr/>
            </a:pPr>
            <a:r>
              <a:rPr lang="fr-FR" dirty="0"/>
              <a:t>Click to insert </a:t>
            </a:r>
            <a:r>
              <a:rPr lang="fr-FR" dirty="0" err="1"/>
              <a:t>title</a:t>
            </a:r>
            <a:endParaRPr lang="en-US" dirty="0"/>
          </a:p>
        </p:txBody>
      </p:sp>
    </p:spTree>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Lst>
  <p:txStyles>
    <p:titleStyle>
      <a:lvl1pPr marL="0" marR="0" indent="0" algn="l" defTabSz="914400" rtl="0" eaLnBrk="1" fontAlgn="auto" latinLnBrk="0" hangingPunct="1">
        <a:lnSpc>
          <a:spcPct val="90000"/>
        </a:lnSpc>
        <a:spcBef>
          <a:spcPct val="0"/>
        </a:spcBef>
        <a:spcAft>
          <a:spcPts val="0"/>
        </a:spcAft>
        <a:buClrTx/>
        <a:buSzTx/>
        <a:buFontTx/>
        <a:buNone/>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hyperlink" Target="http://www.linkedin.com/in/abhishek-singh1997" TargetMode="External"/><Relationship Id="rId7" Type="http://schemas.openxmlformats.org/officeDocument/2006/relationships/hyperlink" Target="https://photos.app.goo.gl/n45z44tkyQAwQ1j7A" TargetMode="External"/><Relationship Id="rId2" Type="http://schemas.openxmlformats.org/officeDocument/2006/relationships/notesSlide" Target="../notesSlides/notesSlide1.xml"/><Relationship Id="rId1" Type="http://schemas.openxmlformats.org/officeDocument/2006/relationships/slideLayout" Target="../slideLayouts/slideLayout26.xml"/><Relationship Id="rId6" Type="http://schemas.openxmlformats.org/officeDocument/2006/relationships/image" Target="../media/image15.png"/><Relationship Id="rId5" Type="http://schemas.openxmlformats.org/officeDocument/2006/relationships/hyperlink" Target="https://github.com/samanvithapatel/ASPHomeLoan" TargetMode="External"/><Relationship Id="rId4" Type="http://schemas.openxmlformats.org/officeDocument/2006/relationships/image" Target="../media/image14.png"/><Relationship Id="rId9" Type="http://schemas.openxmlformats.org/officeDocument/2006/relationships/image" Target="../media/image17.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3"/>
          <p:cNvGraphicFramePr>
            <a:graphicFrameLocks noGrp="1"/>
          </p:cNvGraphicFramePr>
          <p:nvPr>
            <p:extLst>
              <p:ext uri="{D42A27DB-BD31-4B8C-83A1-F6EECF244321}">
                <p14:modId xmlns:p14="http://schemas.microsoft.com/office/powerpoint/2010/main" val="3369125244"/>
              </p:ext>
            </p:extLst>
          </p:nvPr>
        </p:nvGraphicFramePr>
        <p:xfrm>
          <a:off x="9236077" y="1564504"/>
          <a:ext cx="2955923" cy="2951387"/>
        </p:xfrm>
        <a:graphic>
          <a:graphicData uri="http://schemas.openxmlformats.org/drawingml/2006/table">
            <a:tbl>
              <a:tblPr firstRow="1" bandRow="1">
                <a:tableStyleId>{0E3FDE45-AF77-4B5C-9715-49D594BDF05E}</a:tableStyleId>
              </a:tblPr>
              <a:tblGrid>
                <a:gridCol w="880291">
                  <a:extLst>
                    <a:ext uri="{9D8B030D-6E8A-4147-A177-3AD203B41FA5}">
                      <a16:colId xmlns:a16="http://schemas.microsoft.com/office/drawing/2014/main" val="20000"/>
                    </a:ext>
                  </a:extLst>
                </a:gridCol>
                <a:gridCol w="2075632">
                  <a:extLst>
                    <a:ext uri="{9D8B030D-6E8A-4147-A177-3AD203B41FA5}">
                      <a16:colId xmlns:a16="http://schemas.microsoft.com/office/drawing/2014/main" val="20001"/>
                    </a:ext>
                  </a:extLst>
                </a:gridCol>
              </a:tblGrid>
              <a:tr h="421842">
                <a:tc>
                  <a:txBody>
                    <a:bodyPr/>
                    <a:lstStyle/>
                    <a:p>
                      <a:r>
                        <a:rPr kumimoji="0" lang="en-US" sz="8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TECHNICAL</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eaLnBrk="1" hangingPunct="1">
                        <a:lnSpc>
                          <a:spcPct val="114000"/>
                        </a:lnSpc>
                      </a:pPr>
                      <a:r>
                        <a:rPr lang="en-US" altLang="nl-NL" sz="800" b="0" dirty="0"/>
                        <a:t>OutSystems,</a:t>
                      </a:r>
                      <a:r>
                        <a:rPr lang="en-US" sz="800" b="0" dirty="0"/>
                        <a:t> PowerApps,C, C++, Core Java</a:t>
                      </a:r>
                      <a:r>
                        <a:rPr lang="en-US" sz="800" b="0" baseline="0" dirty="0"/>
                        <a:t> </a:t>
                      </a:r>
                      <a:r>
                        <a:rPr lang="en-US" sz="800" b="0" dirty="0"/>
                        <a:t>Spring</a:t>
                      </a:r>
                      <a:r>
                        <a:rPr lang="en-US" sz="800" b="0" baseline="0" dirty="0"/>
                        <a:t> Boot,</a:t>
                      </a:r>
                      <a:r>
                        <a:rPr lang="en-US" sz="800" b="0" dirty="0"/>
                        <a:t> Advance Java.</a:t>
                      </a:r>
                      <a:endParaRPr lang="en-US" altLang="en-US" sz="800" b="0" dirty="0"/>
                    </a:p>
                  </a:txBody>
                  <a:tcPr/>
                </a:tc>
                <a:extLst>
                  <a:ext uri="{0D108BD9-81ED-4DB2-BD59-A6C34878D82A}">
                    <a16:rowId xmlns:a16="http://schemas.microsoft.com/office/drawing/2014/main" val="10000"/>
                  </a:ext>
                </a:extLst>
              </a:tr>
              <a:tr h="303335">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8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DATABASE</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eaLnBrk="1" hangingPunct="1">
                        <a:lnSpc>
                          <a:spcPct val="114000"/>
                        </a:lnSpc>
                      </a:pPr>
                      <a:r>
                        <a:rPr lang="en-US" altLang="nl-NL" sz="800" dirty="0"/>
                        <a:t>SQL database – Oracle, MySQL</a:t>
                      </a:r>
                    </a:p>
                    <a:p>
                      <a:pPr eaLnBrk="1" hangingPunct="1">
                        <a:lnSpc>
                          <a:spcPct val="114000"/>
                        </a:lnSpc>
                      </a:pPr>
                      <a:r>
                        <a:rPr lang="en-US" altLang="nl-NL" sz="800" dirty="0"/>
                        <a:t>No SQL database – MongoDB</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10001"/>
                  </a:ext>
                </a:extLst>
              </a:tr>
              <a:tr h="354348">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UI Tech</a:t>
                      </a:r>
                    </a:p>
                  </a:txBody>
                  <a:tcPr/>
                </a:tc>
                <a:tc>
                  <a:txBody>
                    <a:bodyPr/>
                    <a:lstStyle/>
                    <a:p>
                      <a:pPr marL="0" lvl="1" indent="0" algn="l" defTabSz="914400" rtl="0" eaLnBrk="1" latinLnBrk="0" hangingPunct="1">
                        <a:buFont typeface="Arial" panose="020B0604020202020204" pitchFamily="34" charset="0"/>
                        <a:buNone/>
                      </a:pPr>
                      <a:r>
                        <a:rPr kumimoji="0" lang="en-US" sz="700" u="none" strike="noStrike" kern="1200" cap="none" spc="0" normalizeH="0" baseline="0" dirty="0">
                          <a:ln>
                            <a:noFill/>
                          </a:ln>
                          <a:solidFill>
                            <a:schemeClr val="tx1"/>
                          </a:solidFill>
                          <a:effectLst/>
                          <a:uLnTx/>
                          <a:uFillTx/>
                          <a:latin typeface="+mn-lt"/>
                          <a:ea typeface="+mn-ea"/>
                          <a:cs typeface="+mn-cs"/>
                        </a:rPr>
                        <a:t>HTML 5 &amp; CSS 3,JavaScript  and Bootstrap</a:t>
                      </a:r>
                    </a:p>
                  </a:txBody>
                  <a:tcPr/>
                </a:tc>
                <a:extLst>
                  <a:ext uri="{0D108BD9-81ED-4DB2-BD59-A6C34878D82A}">
                    <a16:rowId xmlns:a16="http://schemas.microsoft.com/office/drawing/2014/main" val="10002"/>
                  </a:ext>
                </a:extLst>
              </a:tr>
              <a:tr h="279095">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Tools</a:t>
                      </a:r>
                    </a:p>
                  </a:txBody>
                  <a:tcPr/>
                </a:tc>
                <a:tc>
                  <a:txBody>
                    <a:bodyPr/>
                    <a:lstStyle/>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Git</a:t>
                      </a:r>
                    </a:p>
                  </a:txBody>
                  <a:tcPr/>
                </a:tc>
                <a:extLst>
                  <a:ext uri="{0D108BD9-81ED-4DB2-BD59-A6C34878D82A}">
                    <a16:rowId xmlns:a16="http://schemas.microsoft.com/office/drawing/2014/main" val="10003"/>
                  </a:ext>
                </a:extLst>
              </a:tr>
              <a:tr h="364211">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Add On skills</a:t>
                      </a:r>
                    </a:p>
                  </a:txBody>
                  <a:tcPr/>
                </a:tc>
                <a:tc>
                  <a:txBody>
                    <a:bodyPr/>
                    <a:lstStyle/>
                    <a:p>
                      <a:pPr eaLnBrk="1" hangingPunct="1">
                        <a:lnSpc>
                          <a:spcPct val="114000"/>
                        </a:lnSpc>
                      </a:pPr>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 Peer learning,</a:t>
                      </a:r>
                      <a:r>
                        <a:rPr lang="en-US" altLang="nl-NL" sz="800" dirty="0"/>
                        <a:t> Github,Maven,</a:t>
                      </a:r>
                    </a:p>
                    <a:p>
                      <a:pPr eaLnBrk="1" hangingPunct="1">
                        <a:lnSpc>
                          <a:spcPct val="114000"/>
                        </a:lnSpc>
                      </a:pPr>
                      <a:r>
                        <a:rPr lang="en-US" altLang="nl-NL" sz="800" dirty="0"/>
                        <a:t>Postman.</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10004"/>
                  </a:ext>
                </a:extLst>
              </a:tr>
              <a:tr h="701626">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Additional</a:t>
                      </a:r>
                    </a:p>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Skills:</a:t>
                      </a:r>
                    </a:p>
                  </a:txBody>
                  <a:tcPr/>
                </a:tc>
                <a:tc>
                  <a:txBody>
                    <a:bodyPr/>
                    <a:lstStyle/>
                    <a:p>
                      <a:r>
                        <a:rPr lang="en-US" sz="800" dirty="0"/>
                        <a:t> Project Management, Team Building, Project Management, Team Leader, Business Analysis and Development, Excellent Communication and Interpretation skills</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10007"/>
                  </a:ext>
                </a:extLst>
              </a:tr>
              <a:tr h="280190">
                <a:tc>
                  <a:txBody>
                    <a:bodyPr/>
                    <a:lstStyle/>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lvl="1" indent="0" algn="l" defTabSz="914400" rtl="0" eaLnBrk="1" latinLnBrk="0" hangingPunct="1">
                        <a:buFont typeface="Arial" panose="020B0604020202020204" pitchFamily="34" charset="0"/>
                        <a:buNone/>
                      </a:pPr>
                      <a:endParaRPr kumimoji="0" lang="en-US" sz="700" u="none" strike="noStrike" kern="1200" cap="none" spc="0" normalizeH="0" baseline="0" dirty="0">
                        <a:ln>
                          <a:noFill/>
                        </a:ln>
                        <a:solidFill>
                          <a:schemeClr val="tx1"/>
                        </a:solidFill>
                        <a:effectLst/>
                        <a:uLnTx/>
                        <a:uFillTx/>
                        <a:latin typeface="+mn-lt"/>
                        <a:ea typeface="+mn-ea"/>
                        <a:cs typeface="+mn-cs"/>
                      </a:endParaRPr>
                    </a:p>
                  </a:txBody>
                  <a:tcPr/>
                </a:tc>
                <a:extLst>
                  <a:ext uri="{0D108BD9-81ED-4DB2-BD59-A6C34878D82A}">
                    <a16:rowId xmlns:a16="http://schemas.microsoft.com/office/drawing/2014/main" val="10008"/>
                  </a:ext>
                </a:extLst>
              </a:tr>
            </a:tbl>
          </a:graphicData>
        </a:graphic>
      </p:graphicFrame>
      <p:sp>
        <p:nvSpPr>
          <p:cNvPr id="7170" name="Text Placeholder 18"/>
          <p:cNvSpPr>
            <a:spLocks noGrp="1"/>
          </p:cNvSpPr>
          <p:nvPr>
            <p:ph type="body" sz="quarter" idx="36"/>
          </p:nvPr>
        </p:nvSpPr>
        <p:spPr>
          <a:xfrm>
            <a:off x="4837113" y="2995613"/>
            <a:ext cx="4008437" cy="2264755"/>
          </a:xfrm>
        </p:spPr>
        <p:txBody>
          <a:bodyPr/>
          <a:lstStyle/>
          <a:p>
            <a:pPr>
              <a:lnSpc>
                <a:spcPct val="114000"/>
              </a:lnSpc>
            </a:pPr>
            <a:r>
              <a:rPr lang="en-US" altLang="en-US" sz="1100" b="1" dirty="0">
                <a:latin typeface="Verdana (Headings)"/>
              </a:rPr>
              <a:t>Online Chatting Application</a:t>
            </a:r>
          </a:p>
          <a:p>
            <a:pPr>
              <a:lnSpc>
                <a:spcPct val="114000"/>
              </a:lnSpc>
            </a:pPr>
            <a:r>
              <a:rPr lang="en-IN" sz="1000" dirty="0"/>
              <a:t>Created chat application using </a:t>
            </a:r>
            <a:r>
              <a:rPr lang="en-IN" sz="1000" dirty="0" err="1"/>
              <a:t>OutSystems</a:t>
            </a:r>
            <a:r>
              <a:rPr lang="en-IN" sz="1000" dirty="0"/>
              <a:t> where users can create their account and chat with registered users privately in one-to-one chatting or they can chat with all the available users in the public chat section.</a:t>
            </a:r>
          </a:p>
          <a:p>
            <a:pPr>
              <a:lnSpc>
                <a:spcPct val="114000"/>
              </a:lnSpc>
            </a:pPr>
            <a:r>
              <a:rPr lang="en-US" altLang="en-US" b="1" dirty="0"/>
              <a:t>Covid Vaccination Registration </a:t>
            </a:r>
          </a:p>
          <a:p>
            <a:pPr>
              <a:lnSpc>
                <a:spcPct val="114000"/>
              </a:lnSpc>
            </a:pPr>
            <a:r>
              <a:rPr lang="en-US" altLang="en-US" dirty="0"/>
              <a:t>The Application is used to register for Vaccine where user can register themselves and also can choose the vaccine which is available and also the place where vaccines are available</a:t>
            </a:r>
            <a:endParaRPr lang="en-IN" altLang="en-US" dirty="0"/>
          </a:p>
          <a:p>
            <a:pPr eaLnBrk="1" hangingPunct="1">
              <a:lnSpc>
                <a:spcPct val="114000"/>
              </a:lnSpc>
            </a:pPr>
            <a:endParaRPr lang="en-US" altLang="nl-NL" b="1"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br>
              <a:rPr lang="en-US" altLang="nl-NL" dirty="0"/>
            </a:br>
            <a:br>
              <a:rPr lang="en-US" altLang="nl-NL" dirty="0"/>
            </a:br>
            <a:endParaRPr lang="nl-NL" altLang="nl-NL" dirty="0"/>
          </a:p>
        </p:txBody>
      </p:sp>
      <p:sp>
        <p:nvSpPr>
          <p:cNvPr id="7171" name="Text Placeholder 21"/>
          <p:cNvSpPr>
            <a:spLocks noGrp="1"/>
          </p:cNvSpPr>
          <p:nvPr>
            <p:ph type="body" sz="quarter" idx="42"/>
          </p:nvPr>
        </p:nvSpPr>
        <p:spPr>
          <a:xfrm>
            <a:off x="2468563" y="665163"/>
            <a:ext cx="6056312" cy="322262"/>
          </a:xfrm>
        </p:spPr>
        <p:txBody>
          <a:bodyPr/>
          <a:lstStyle/>
          <a:p>
            <a:pPr fontAlgn="base">
              <a:spcBef>
                <a:spcPct val="0"/>
              </a:spcBef>
            </a:pPr>
            <a:r>
              <a:rPr lang="nl-NL" altLang="nl-NL"/>
              <a:t>Analyst/Software Engineer</a:t>
            </a:r>
          </a:p>
        </p:txBody>
      </p:sp>
      <p:sp>
        <p:nvSpPr>
          <p:cNvPr id="7172" name="Text Placeholder 22"/>
          <p:cNvSpPr>
            <a:spLocks noGrp="1"/>
          </p:cNvSpPr>
          <p:nvPr>
            <p:ph type="body" sz="quarter" idx="43"/>
          </p:nvPr>
        </p:nvSpPr>
        <p:spPr>
          <a:xfrm>
            <a:off x="3649663" y="1355090"/>
            <a:ext cx="2374900" cy="203200"/>
          </a:xfrm>
        </p:spPr>
        <p:txBody>
          <a:bodyPr/>
          <a:lstStyle/>
          <a:p>
            <a:pPr eaLnBrk="1" hangingPunct="1"/>
            <a:r>
              <a:rPr lang="nl-NL" altLang="nl-NL" dirty="0"/>
              <a:t>Bangalore</a:t>
            </a:r>
          </a:p>
          <a:p>
            <a:pPr eaLnBrk="1" hangingPunct="1"/>
            <a:endParaRPr lang="nl-NL" altLang="nl-NL" dirty="0"/>
          </a:p>
        </p:txBody>
      </p:sp>
      <p:sp>
        <p:nvSpPr>
          <p:cNvPr id="7173" name="Text Placeholder 24"/>
          <p:cNvSpPr>
            <a:spLocks noGrp="1"/>
          </p:cNvSpPr>
          <p:nvPr>
            <p:ph type="body" sz="quarter" idx="47"/>
          </p:nvPr>
        </p:nvSpPr>
        <p:spPr>
          <a:xfrm>
            <a:off x="3299244" y="1603137"/>
            <a:ext cx="2436076" cy="258921"/>
          </a:xfrm>
        </p:spPr>
        <p:txBody>
          <a:bodyPr/>
          <a:lstStyle/>
          <a:p>
            <a:pPr eaLnBrk="1" hangingPunct="1"/>
            <a:r>
              <a:rPr lang="en-US" altLang="nl-NL" dirty="0">
                <a:solidFill>
                  <a:schemeClr val="accent2">
                    <a:lumMod val="60000"/>
                    <a:lumOff val="40000"/>
                  </a:schemeClr>
                </a:solidFill>
              </a:rPr>
              <a:t>Meghana.l@capgemini.com</a:t>
            </a:r>
            <a:endParaRPr lang="nl-NL" altLang="nl-NL" dirty="0"/>
          </a:p>
        </p:txBody>
      </p:sp>
      <p:sp>
        <p:nvSpPr>
          <p:cNvPr id="7174" name="Text Placeholder 25"/>
          <p:cNvSpPr>
            <a:spLocks noGrp="1"/>
          </p:cNvSpPr>
          <p:nvPr>
            <p:ph type="body" sz="quarter" idx="48"/>
          </p:nvPr>
        </p:nvSpPr>
        <p:spPr>
          <a:xfrm>
            <a:off x="3352483" y="1828483"/>
            <a:ext cx="2382837" cy="330200"/>
          </a:xfrm>
        </p:spPr>
        <p:txBody>
          <a:bodyPr/>
          <a:lstStyle/>
          <a:p>
            <a:pPr eaLnBrk="1" hangingPunct="1"/>
            <a:r>
              <a:rPr lang="nl-NL" altLang="nl-NL" dirty="0"/>
              <a:t>+91 </a:t>
            </a:r>
            <a:r>
              <a:rPr lang="en-US" altLang="nl-NL" dirty="0"/>
              <a:t>7676739448</a:t>
            </a:r>
          </a:p>
        </p:txBody>
      </p:sp>
      <p:sp>
        <p:nvSpPr>
          <p:cNvPr id="7175" name="Text Placeholder 26"/>
          <p:cNvSpPr>
            <a:spLocks noGrp="1"/>
          </p:cNvSpPr>
          <p:nvPr>
            <p:ph type="body" sz="quarter" idx="50"/>
          </p:nvPr>
        </p:nvSpPr>
        <p:spPr>
          <a:xfrm>
            <a:off x="438150" y="2995613"/>
            <a:ext cx="4008437" cy="3557587"/>
          </a:xfrm>
        </p:spPr>
        <p:txBody>
          <a:bodyPr/>
          <a:lstStyle/>
          <a:p>
            <a:r>
              <a:rPr lang="en-US" altLang="en-US" sz="1100" b="1" dirty="0"/>
              <a:t>Trained On OUTSYSTEMS  and POWERAPPS</a:t>
            </a:r>
          </a:p>
          <a:p>
            <a:pPr marL="171450" indent="-171450">
              <a:lnSpc>
                <a:spcPct val="113999"/>
              </a:lnSpc>
              <a:buFont typeface="Arial" panose="020B0604020202020204" pitchFamily="34" charset="0"/>
              <a:buChar char="•"/>
            </a:pPr>
            <a:r>
              <a:rPr lang="en-US" dirty="0">
                <a:ea typeface="+mj-lt"/>
                <a:cs typeface="+mj-lt"/>
              </a:rPr>
              <a:t>Hands on Experience in creating Traditional and Reactive application on </a:t>
            </a:r>
            <a:r>
              <a:rPr lang="en-US" b="1" dirty="0">
                <a:ea typeface="+mj-lt"/>
                <a:cs typeface="+mj-lt"/>
              </a:rPr>
              <a:t>outsystems</a:t>
            </a:r>
            <a:r>
              <a:rPr lang="en-US" dirty="0">
                <a:ea typeface="+mj-lt"/>
                <a:cs typeface="+mj-lt"/>
              </a:rPr>
              <a:t>.</a:t>
            </a:r>
          </a:p>
          <a:p>
            <a:pPr marL="171450" indent="-171450">
              <a:lnSpc>
                <a:spcPct val="113999"/>
              </a:lnSpc>
              <a:buFont typeface="Arial" panose="020B0604020202020204" pitchFamily="34" charset="0"/>
              <a:buChar char="•"/>
            </a:pPr>
            <a:r>
              <a:rPr lang="en-US" dirty="0">
                <a:ea typeface="+mj-lt"/>
                <a:cs typeface="+mj-lt"/>
              </a:rPr>
              <a:t>Proficient in creating </a:t>
            </a:r>
            <a:r>
              <a:rPr lang="en-US" b="1" dirty="0">
                <a:ea typeface="+mj-lt"/>
                <a:cs typeface="+mj-lt"/>
              </a:rPr>
              <a:t>OutSystems</a:t>
            </a:r>
            <a:r>
              <a:rPr lang="en-US" dirty="0">
                <a:ea typeface="+mj-lt"/>
                <a:cs typeface="+mj-lt"/>
              </a:rPr>
              <a:t> Applications.</a:t>
            </a:r>
          </a:p>
          <a:p>
            <a:pPr marL="171450" indent="-171450">
              <a:buFont typeface="Arial" panose="020B0604020202020204" pitchFamily="34" charset="0"/>
              <a:buChar char="•"/>
            </a:pPr>
            <a:r>
              <a:rPr lang="en-US" dirty="0">
                <a:ea typeface="+mj-lt"/>
                <a:cs typeface="+mj-lt"/>
              </a:rPr>
              <a:t>Hands on Experience in creating Traditional and Reactive application on </a:t>
            </a:r>
            <a:r>
              <a:rPr lang="en-US" b="1" dirty="0">
                <a:ea typeface="+mj-lt"/>
                <a:cs typeface="+mj-lt"/>
              </a:rPr>
              <a:t>PowerApps</a:t>
            </a:r>
            <a:r>
              <a:rPr lang="en-US" dirty="0">
                <a:ea typeface="+mj-lt"/>
                <a:cs typeface="+mj-lt"/>
              </a:rPr>
              <a:t>.</a:t>
            </a:r>
          </a:p>
          <a:p>
            <a:pPr marL="171450" indent="-171450">
              <a:buFont typeface="Arial" panose="020B0604020202020204" pitchFamily="34" charset="0"/>
              <a:buChar char="•"/>
            </a:pPr>
            <a:r>
              <a:rPr lang="en-US" dirty="0">
                <a:ea typeface="+mj-lt"/>
                <a:cs typeface="+mj-lt"/>
              </a:rPr>
              <a:t>Proficient in creating </a:t>
            </a:r>
            <a:r>
              <a:rPr lang="en-US" b="1" dirty="0">
                <a:ea typeface="+mj-lt"/>
                <a:cs typeface="+mj-lt"/>
              </a:rPr>
              <a:t>PowerApps</a:t>
            </a:r>
            <a:r>
              <a:rPr lang="en-US" dirty="0">
                <a:ea typeface="+mj-lt"/>
                <a:cs typeface="+mj-lt"/>
              </a:rPr>
              <a:t> Applications.</a:t>
            </a:r>
          </a:p>
          <a:p>
            <a:pPr marL="171450" indent="-171450">
              <a:buFont typeface="Arial" panose="020B0604020202020204" pitchFamily="34" charset="0"/>
              <a:buChar char="•"/>
            </a:pPr>
            <a:r>
              <a:rPr lang="en-US" dirty="0">
                <a:ea typeface="+mj-lt"/>
                <a:cs typeface="+mj-lt"/>
                <a:sym typeface="+mn-ea"/>
              </a:rPr>
              <a:t> </a:t>
            </a:r>
            <a:r>
              <a:rPr lang="en-US" dirty="0">
                <a:sym typeface="+mn-ea"/>
              </a:rPr>
              <a:t>Hands on experience in developing web pages using </a:t>
            </a:r>
            <a:r>
              <a:rPr lang="en-US" b="1" dirty="0">
                <a:sym typeface="+mn-ea"/>
              </a:rPr>
              <a:t>HTML5, CSS3, Object Oriented Java script</a:t>
            </a:r>
            <a:r>
              <a:rPr lang="en-US" dirty="0">
                <a:sym typeface="+mn-ea"/>
              </a:rPr>
              <a:t>. Good understanding of Document Object Model (DOM) and DOM Functions.</a:t>
            </a:r>
          </a:p>
          <a:p>
            <a:pPr marL="171450" indent="-171450">
              <a:buFont typeface="Arial" panose="020B0604020202020204" pitchFamily="34" charset="0"/>
              <a:buChar char="•"/>
            </a:pPr>
            <a:r>
              <a:rPr lang="en-IN" spc="-5" dirty="0">
                <a:cs typeface="Verdana"/>
              </a:rPr>
              <a:t>Hands</a:t>
            </a:r>
            <a:r>
              <a:rPr lang="en-IN" dirty="0">
                <a:cs typeface="Verdana"/>
              </a:rPr>
              <a:t> </a:t>
            </a:r>
            <a:r>
              <a:rPr lang="en-IN" spc="-5" dirty="0">
                <a:cs typeface="Verdana"/>
              </a:rPr>
              <a:t>on</a:t>
            </a:r>
            <a:r>
              <a:rPr lang="en-IN" spc="20" dirty="0">
                <a:cs typeface="Verdana"/>
              </a:rPr>
              <a:t> </a:t>
            </a:r>
            <a:r>
              <a:rPr lang="en-IN" spc="-5" dirty="0">
                <a:cs typeface="Verdana"/>
              </a:rPr>
              <a:t>experience</a:t>
            </a:r>
            <a:r>
              <a:rPr lang="en-IN" spc="25" dirty="0">
                <a:cs typeface="Verdana"/>
              </a:rPr>
              <a:t> </a:t>
            </a:r>
            <a:r>
              <a:rPr lang="en-IN" spc="-5" dirty="0">
                <a:cs typeface="Verdana"/>
              </a:rPr>
              <a:t>in</a:t>
            </a:r>
            <a:r>
              <a:rPr lang="en-IN" spc="10" dirty="0">
                <a:cs typeface="Verdana"/>
              </a:rPr>
              <a:t> </a:t>
            </a:r>
            <a:r>
              <a:rPr lang="en-IN" spc="-5" dirty="0">
                <a:cs typeface="Verdana"/>
              </a:rPr>
              <a:t>creating</a:t>
            </a:r>
            <a:r>
              <a:rPr lang="en-IN" spc="25" dirty="0">
                <a:cs typeface="Verdana"/>
              </a:rPr>
              <a:t> </a:t>
            </a:r>
            <a:r>
              <a:rPr lang="en-IN" b="1" spc="-5" dirty="0">
                <a:cs typeface="Verdana"/>
              </a:rPr>
              <a:t>microservices </a:t>
            </a:r>
            <a:r>
              <a:rPr lang="en-IN" spc="-5" dirty="0">
                <a:cs typeface="Verdana"/>
              </a:rPr>
              <a:t>with </a:t>
            </a:r>
            <a:r>
              <a:rPr lang="en-IN" spc="-335" dirty="0">
                <a:cs typeface="Verdana"/>
              </a:rPr>
              <a:t> </a:t>
            </a:r>
            <a:r>
              <a:rPr lang="en-IN" b="1" spc="-5" dirty="0">
                <a:cs typeface="Verdana"/>
              </a:rPr>
              <a:t>Spring </a:t>
            </a:r>
            <a:r>
              <a:rPr lang="en-IN" b="1" dirty="0">
                <a:cs typeface="Verdana"/>
              </a:rPr>
              <a:t>boot, </a:t>
            </a:r>
            <a:r>
              <a:rPr lang="en-IN" spc="-5" dirty="0">
                <a:cs typeface="Verdana"/>
              </a:rPr>
              <a:t>Post</a:t>
            </a:r>
            <a:r>
              <a:rPr lang="en-IN" dirty="0">
                <a:cs typeface="Verdana"/>
              </a:rPr>
              <a:t> Man,</a:t>
            </a:r>
            <a:r>
              <a:rPr lang="en-IN" spc="-5" dirty="0">
                <a:cs typeface="Verdana"/>
              </a:rPr>
              <a:t> Swagger</a:t>
            </a:r>
            <a:r>
              <a:rPr lang="en-IN" spc="-10" dirty="0">
                <a:cs typeface="Verdana"/>
              </a:rPr>
              <a:t> </a:t>
            </a:r>
            <a:r>
              <a:rPr lang="en-IN" spc="-5" dirty="0">
                <a:cs typeface="Verdana"/>
              </a:rPr>
              <a:t>API</a:t>
            </a:r>
            <a:endParaRPr lang="en-IN" spc="-5" dirty="0">
              <a:ea typeface="Verdana"/>
              <a:cs typeface="Verdana"/>
            </a:endParaRPr>
          </a:p>
          <a:p>
            <a:endParaRPr lang="en-US" altLang="nl-NL" dirty="0"/>
          </a:p>
        </p:txBody>
      </p:sp>
      <p:sp>
        <p:nvSpPr>
          <p:cNvPr id="7178" name="Text Placeholder 1"/>
          <p:cNvSpPr>
            <a:spLocks noGrp="1"/>
          </p:cNvSpPr>
          <p:nvPr>
            <p:ph type="body" sz="quarter" idx="41"/>
          </p:nvPr>
        </p:nvSpPr>
        <p:spPr>
          <a:xfrm>
            <a:off x="2468563" y="241776"/>
            <a:ext cx="6223000" cy="306387"/>
          </a:xfrm>
        </p:spPr>
        <p:txBody>
          <a:bodyPr/>
          <a:lstStyle/>
          <a:p>
            <a:r>
              <a:rPr lang="en-US" altLang="en-IN" dirty="0"/>
              <a:t>MEGHANA L</a:t>
            </a:r>
          </a:p>
        </p:txBody>
      </p:sp>
      <p:pic>
        <p:nvPicPr>
          <p:cNvPr id="7182" name="Picture 4" descr="Free icon download | Linkedin">
            <a:hlinkClick r:id="rId3"/>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924800" y="2085548"/>
            <a:ext cx="325438"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3" name="Text Placeholder 25"/>
          <p:cNvSpPr txBox="1">
            <a:spLocks noChangeArrowheads="1"/>
          </p:cNvSpPr>
          <p:nvPr/>
        </p:nvSpPr>
        <p:spPr bwMode="white">
          <a:xfrm>
            <a:off x="3076576" y="1978518"/>
            <a:ext cx="2381250" cy="4375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ts val="2200"/>
              </a:lnSpc>
              <a:spcAft>
                <a:spcPts val="600"/>
              </a:spcAft>
              <a:buFont typeface="Arial" panose="020B0604020202020204" pitchFamily="34" charset="0"/>
              <a:defRPr>
                <a:solidFill>
                  <a:schemeClr val="tx1"/>
                </a:solidFill>
                <a:latin typeface="Verdana" panose="020B0604030504040204" pitchFamily="34" charset="0"/>
              </a:defRPr>
            </a:lvl1pPr>
            <a:lvl2pPr marL="233680" indent="-228600">
              <a:lnSpc>
                <a:spcPts val="2000"/>
              </a:lnSpc>
              <a:spcAft>
                <a:spcPts val="600"/>
              </a:spcAft>
              <a:buClr>
                <a:schemeClr val="accent1"/>
              </a:buClr>
              <a:buFont typeface="Wingdings" panose="05000000000000000000" pitchFamily="2" charset="2"/>
              <a:buChar char="§"/>
              <a:defRPr sz="1600">
                <a:solidFill>
                  <a:schemeClr val="tx1"/>
                </a:solidFill>
                <a:latin typeface="Verdana" panose="020B0604030504040204" pitchFamily="34" charset="0"/>
              </a:defRPr>
            </a:lvl2pPr>
            <a:lvl3pPr marL="457200" indent="-224155">
              <a:lnSpc>
                <a:spcPts val="1600"/>
              </a:lnSpc>
              <a:spcAft>
                <a:spcPts val="600"/>
              </a:spcAft>
              <a:buClr>
                <a:schemeClr val="accent1"/>
              </a:buClr>
              <a:buFont typeface="Arial" panose="020B0604020202020204" pitchFamily="34" charset="0"/>
              <a:buChar char="•"/>
              <a:defRPr sz="1400">
                <a:solidFill>
                  <a:schemeClr val="tx1"/>
                </a:solidFill>
                <a:latin typeface="Verdana" panose="020B0604030504040204" pitchFamily="34" charset="0"/>
              </a:defRPr>
            </a:lvl3pPr>
            <a:lvl4pPr marL="690880" indent="-233680">
              <a:lnSpc>
                <a:spcPct val="90000"/>
              </a:lnSpc>
              <a:spcAft>
                <a:spcPts val="600"/>
              </a:spcAft>
              <a:buClr>
                <a:schemeClr val="accent1"/>
              </a:buClr>
              <a:buFont typeface="Arial" panose="020B0604020202020204" pitchFamily="34" charset="0"/>
              <a:buChar char="‒"/>
              <a:defRPr sz="12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marL="0" marR="0" lvl="0" indent="0" algn="l" defTabSz="914400" rtl="0" eaLnBrk="1" fontAlgn="auto" latinLnBrk="0" hangingPunct="1">
              <a:lnSpc>
                <a:spcPts val="2200"/>
              </a:lnSpc>
              <a:spcBef>
                <a:spcPts val="0"/>
              </a:spcBef>
              <a:spcAft>
                <a:spcPts val="600"/>
              </a:spcAft>
              <a:buClrTx/>
              <a:buSzTx/>
              <a:buFont typeface="Arial" panose="020B0604020202020204" pitchFamily="34" charset="0"/>
              <a:buNone/>
              <a:defRPr/>
            </a:pPr>
            <a:r>
              <a:rPr kumimoji="0" lang="nl-NL" altLang="nl-NL" sz="1100" b="0" i="0" u="none" strike="noStrike" kern="1200" cap="none" spc="0" normalizeH="0" baseline="0" noProof="0" dirty="0">
                <a:ln>
                  <a:noFill/>
                </a:ln>
                <a:solidFill>
                  <a:srgbClr val="FFFFFF"/>
                </a:solidFill>
                <a:effectLst/>
                <a:uLnTx/>
                <a:uFillTx/>
                <a:latin typeface="Verdana" panose="020B0604030504040204" pitchFamily="34" charset="0"/>
                <a:ea typeface="+mn-ea"/>
                <a:cs typeface="+mn-cs"/>
              </a:rPr>
              <a:t>A4</a:t>
            </a:r>
          </a:p>
        </p:txBody>
      </p:sp>
      <p:sp>
        <p:nvSpPr>
          <p:cNvPr id="5" name="Rectangle 4"/>
          <p:cNvSpPr/>
          <p:nvPr/>
        </p:nvSpPr>
        <p:spPr>
          <a:xfrm>
            <a:off x="9372600" y="609600"/>
            <a:ext cx="2540634" cy="601383"/>
          </a:xfrm>
          <a:prstGeom prst="rect">
            <a:avLst/>
          </a:prstGeom>
        </p:spPr>
        <p:txBody>
          <a:bodyPr wrap="square">
            <a:spAutoFit/>
          </a:bodyPr>
          <a:lstStyle/>
          <a:p>
            <a:pPr marL="0" marR="0" lvl="0" indent="0" algn="l" defTabSz="914400" rtl="0" eaLnBrk="1" fontAlgn="auto" latinLnBrk="0" hangingPunct="1">
              <a:lnSpc>
                <a:spcPct val="114000"/>
              </a:lnSpc>
              <a:spcBef>
                <a:spcPts val="0"/>
              </a:spcBef>
              <a:spcAft>
                <a:spcPts val="0"/>
              </a:spcAft>
              <a:buClrTx/>
              <a:buSzTx/>
              <a:buFontTx/>
              <a:buNone/>
              <a:defRPr/>
            </a:pP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Bachelor of </a:t>
            </a:r>
            <a:r>
              <a:rPr lang="en-US" altLang="nl-NL" sz="1000" dirty="0">
                <a:solidFill>
                  <a:prstClr val="black"/>
                </a:solidFill>
                <a:latin typeface="Verdana" panose="020B0604030504040204" pitchFamily="34" charset="0"/>
              </a:rPr>
              <a:t>Engineering and Technology</a:t>
            </a: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 </a:t>
            </a:r>
            <a:r>
              <a:rPr lang="en-US" altLang="nl-NL" sz="1000" dirty="0">
                <a:solidFill>
                  <a:prstClr val="black"/>
                </a:solidFill>
                <a:latin typeface="Verdana" panose="020B0604030504040204" pitchFamily="34" charset="0"/>
              </a:rPr>
              <a:t>Electronics and Instrumentation</a:t>
            </a: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  : 2017 - 2021</a:t>
            </a:r>
          </a:p>
        </p:txBody>
      </p:sp>
      <p:sp>
        <p:nvSpPr>
          <p:cNvPr id="6" name="Rectangle 5"/>
          <p:cNvSpPr/>
          <p:nvPr/>
        </p:nvSpPr>
        <p:spPr>
          <a:xfrm>
            <a:off x="9296400" y="1219200"/>
            <a:ext cx="937895" cy="24511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nl-NL" sz="1000" b="1" i="0" u="none" strike="noStrike" kern="1200" cap="none" spc="0" normalizeH="0" baseline="0" noProof="0" dirty="0">
                <a:ln>
                  <a:noFill/>
                </a:ln>
                <a:solidFill>
                  <a:srgbClr val="0070AD"/>
                </a:solidFill>
                <a:effectLst/>
                <a:uLnTx/>
                <a:uFillTx/>
                <a:latin typeface="Verdana" panose="020B0604030504040204" pitchFamily="34" charset="0"/>
                <a:ea typeface="+mn-ea"/>
                <a:cs typeface="+mn-cs"/>
              </a:rPr>
              <a:t>Skills</a:t>
            </a:r>
            <a:endParaRPr kumimoji="0" lang="en-US" sz="1000" b="0" i="0" u="none" strike="noStrike" kern="1200" cap="none" spc="0" normalizeH="0" baseline="0" noProof="0" dirty="0">
              <a:ln>
                <a:noFill/>
              </a:ln>
              <a:solidFill>
                <a:prstClr val="black"/>
              </a:solidFill>
              <a:effectLst/>
              <a:uLnTx/>
              <a:uFillTx/>
              <a:latin typeface="Verdana" panose="020B0604030504040204"/>
              <a:ea typeface="+mn-ea"/>
              <a:cs typeface="+mn-cs"/>
            </a:endParaRPr>
          </a:p>
        </p:txBody>
      </p:sp>
      <p:pic>
        <p:nvPicPr>
          <p:cNvPr id="15" name="Picture 7">
            <a:hlinkClick r:id="rId5"/>
            <a:extLst>
              <a:ext uri="{FF2B5EF4-FFF2-40B4-BE49-F238E27FC236}">
                <a16:creationId xmlns:a16="http://schemas.microsoft.com/office/drawing/2014/main" id="{CB291376-D2FE-4277-A8E2-C49111C07C93}"/>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l="23582" t="2058" r="24332" b="4875"/>
          <a:stretch>
            <a:fillRect/>
          </a:stretch>
        </p:blipFill>
        <p:spPr bwMode="auto">
          <a:xfrm>
            <a:off x="4308157" y="6079411"/>
            <a:ext cx="471487"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6" descr="Movie, play, video icon">
            <a:hlinkClick r:id="rId7"/>
            <a:extLst>
              <a:ext uri="{FF2B5EF4-FFF2-40B4-BE49-F238E27FC236}">
                <a16:creationId xmlns:a16="http://schemas.microsoft.com/office/drawing/2014/main" id="{ECE59140-3128-4ED5-A3D1-7514209C7871}"/>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8218488" y="6095999"/>
            <a:ext cx="473075"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TextBox 3">
            <a:extLst>
              <a:ext uri="{FF2B5EF4-FFF2-40B4-BE49-F238E27FC236}">
                <a16:creationId xmlns:a16="http://schemas.microsoft.com/office/drawing/2014/main" id="{6F5353D0-471A-433B-96C6-4E09E6A1121D}"/>
              </a:ext>
            </a:extLst>
          </p:cNvPr>
          <p:cNvSpPr txBox="1">
            <a:spLocks noChangeArrowheads="1"/>
          </p:cNvSpPr>
          <p:nvPr/>
        </p:nvSpPr>
        <p:spPr bwMode="auto">
          <a:xfrm>
            <a:off x="4779644" y="6211777"/>
            <a:ext cx="340995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IN" altLang="en-US" sz="11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Check out my work on GitHub &amp; Video Profile</a:t>
            </a:r>
          </a:p>
        </p:txBody>
      </p:sp>
      <p:pic>
        <p:nvPicPr>
          <p:cNvPr id="8" name="Picture Placeholder 7" descr="A picture containing person&#10;&#10;Description automatically generated">
            <a:extLst>
              <a:ext uri="{FF2B5EF4-FFF2-40B4-BE49-F238E27FC236}">
                <a16:creationId xmlns:a16="http://schemas.microsoft.com/office/drawing/2014/main" id="{A848AFF6-1BA6-41BC-9040-A6CE82E376BD}"/>
              </a:ext>
            </a:extLst>
          </p:cNvPr>
          <p:cNvPicPr>
            <a:picLocks noGrp="1" noChangeAspect="1"/>
          </p:cNvPicPr>
          <p:nvPr>
            <p:ph type="pic" sz="quarter" idx="46"/>
          </p:nvPr>
        </p:nvPicPr>
        <p:blipFill>
          <a:blip r:embed="rId9" cstate="print">
            <a:extLst>
              <a:ext uri="{28A0092B-C50C-407E-A947-70E740481C1C}">
                <a14:useLocalDpi xmlns:a14="http://schemas.microsoft.com/office/drawing/2010/main" val="0"/>
              </a:ext>
            </a:extLst>
          </a:blip>
          <a:srcRect t="1271" b="1271"/>
          <a:stretch>
            <a:fillRect/>
          </a:stretch>
        </p:blipFill>
        <p:spPr>
          <a:xfrm>
            <a:off x="438149" y="250184"/>
            <a:ext cx="1618801" cy="1620282"/>
          </a:xfrm>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heme/theme1.xml><?xml version="1.0" encoding="utf-8"?>
<a:theme xmlns:a="http://schemas.openxmlformats.org/drawingml/2006/main" name="1_CG_2012_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ppt-template_Capgemini-2020 (7)</Template>
  <TotalTime>290</TotalTime>
  <Words>282</Words>
  <Application>Microsoft Office PowerPoint</Application>
  <PresentationFormat>Widescreen</PresentationFormat>
  <Paragraphs>49</Paragraphs>
  <Slides>1</Slides>
  <Notes>1</Notes>
  <HiddenSlides>0</HiddenSlides>
  <MMClips>0</MMClips>
  <ScaleCrop>false</ScaleCrop>
  <HeadingPairs>
    <vt:vector size="8" baseType="variant">
      <vt:variant>
        <vt:lpstr>Fonts Used</vt:lpstr>
      </vt:variant>
      <vt:variant>
        <vt:i4>4</vt:i4>
      </vt:variant>
      <vt:variant>
        <vt:lpstr>Theme</vt:lpstr>
      </vt:variant>
      <vt:variant>
        <vt:i4>2</vt:i4>
      </vt:variant>
      <vt:variant>
        <vt:lpstr>Embedded OLE Servers</vt:lpstr>
      </vt:variant>
      <vt:variant>
        <vt:i4>1</vt:i4>
      </vt:variant>
      <vt:variant>
        <vt:lpstr>Slide Titles</vt:lpstr>
      </vt:variant>
      <vt:variant>
        <vt:i4>1</vt:i4>
      </vt:variant>
    </vt:vector>
  </HeadingPairs>
  <TitlesOfParts>
    <vt:vector size="8" baseType="lpstr">
      <vt:lpstr>Arial</vt:lpstr>
      <vt:lpstr>Verdana</vt:lpstr>
      <vt:lpstr>Verdana (Headings)</vt:lpstr>
      <vt:lpstr>Wingdings</vt:lpstr>
      <vt:lpstr>1_CG_2012_Template</vt:lpstr>
      <vt:lpstr>2_Capgemini Master</vt:lpstr>
      <vt:lpstr>think-cell Slide</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 template</dc:subject>
  <dc:creator>Bapat, Rashmi</dc:creator>
  <cp:lastModifiedBy>L, Meghana</cp:lastModifiedBy>
  <cp:revision>128</cp:revision>
  <dcterms:created xsi:type="dcterms:W3CDTF">2020-09-22T06:24:00Z</dcterms:created>
  <dcterms:modified xsi:type="dcterms:W3CDTF">2022-05-12T07:16:13Z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0x010100C33155D503BFC942A57BA969F1C4EED5</vt:lpwstr>
  </property>
  <property fmtid="{D5CDD505-2E9C-101B-9397-08002B2CF9AE}" pid="3" name="KSOProductBuildVer">
    <vt:lpwstr>1033-11.2.0.10152</vt:lpwstr>
  </property>
</Properties>
</file>