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260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7584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998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36970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9318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35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10/20/2024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326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41947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5906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147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718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246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59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10/20/2024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594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10/20/2024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730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10/20/2024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7678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526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10/20/2024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5008290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848BA-6ACF-40BE-C39A-89F018BCBB27}"/>
              </a:ext>
            </a:extLst>
          </p:cNvPr>
          <p:cNvSpPr>
            <a:spLocks noGrp="1"/>
          </p:cNvSpPr>
          <p:nvPr>
            <p:ph type="ctrTitle"/>
          </p:nvPr>
        </p:nvSpPr>
        <p:spPr>
          <a:xfrm>
            <a:off x="1876424" y="1122362"/>
            <a:ext cx="8791575" cy="1443857"/>
          </a:xfrm>
        </p:spPr>
        <p:txBody>
          <a:bodyPr>
            <a:normAutofit/>
          </a:bodyPr>
          <a:lstStyle/>
          <a:p>
            <a:r>
              <a:rPr lang="en-US" sz="5400" dirty="0">
                <a:solidFill>
                  <a:schemeClr val="accent6">
                    <a:lumMod val="60000"/>
                    <a:lumOff val="40000"/>
                  </a:schemeClr>
                </a:solidFill>
              </a:rPr>
              <a:t>PROMPT ENGINEERING</a:t>
            </a:r>
            <a:endParaRPr lang="en-IN" sz="5400" dirty="0">
              <a:solidFill>
                <a:schemeClr val="accent6">
                  <a:lumMod val="60000"/>
                  <a:lumOff val="40000"/>
                </a:schemeClr>
              </a:solidFill>
            </a:endParaRPr>
          </a:p>
        </p:txBody>
      </p:sp>
      <p:sp>
        <p:nvSpPr>
          <p:cNvPr id="3" name="Subtitle 2">
            <a:extLst>
              <a:ext uri="{FF2B5EF4-FFF2-40B4-BE49-F238E27FC236}">
                <a16:creationId xmlns:a16="http://schemas.microsoft.com/office/drawing/2014/main" id="{CC79E307-71D6-A20D-44D6-726E6D0BAC3D}"/>
              </a:ext>
            </a:extLst>
          </p:cNvPr>
          <p:cNvSpPr>
            <a:spLocks noGrp="1"/>
          </p:cNvSpPr>
          <p:nvPr>
            <p:ph type="subTitle" idx="1"/>
          </p:nvPr>
        </p:nvSpPr>
        <p:spPr>
          <a:xfrm>
            <a:off x="1154955" y="3244645"/>
            <a:ext cx="8825658" cy="2394155"/>
          </a:xfrm>
        </p:spPr>
        <p:txBody>
          <a:bodyPr>
            <a:noAutofit/>
          </a:bodyPr>
          <a:lstStyle/>
          <a:p>
            <a:r>
              <a:rPr lang="en-US" sz="2400" dirty="0"/>
              <a:t>Prompt engineering is the art of crafting effective prompts to optimize the performance of AI language models. By understanding prompt anatomy, design principles, and crafting techniques, users can unlock the full potential of these powerful AI tools.</a:t>
            </a:r>
          </a:p>
          <a:p>
            <a:endParaRPr lang="en-US" sz="2400" dirty="0"/>
          </a:p>
        </p:txBody>
      </p:sp>
    </p:spTree>
    <p:extLst>
      <p:ext uri="{BB962C8B-B14F-4D97-AF65-F5344CB8AC3E}">
        <p14:creationId xmlns:p14="http://schemas.microsoft.com/office/powerpoint/2010/main" val="105402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BFEB-7F7E-E1A4-13BA-94090EB6243A}"/>
              </a:ext>
            </a:extLst>
          </p:cNvPr>
          <p:cNvSpPr>
            <a:spLocks noGrp="1"/>
          </p:cNvSpPr>
          <p:nvPr>
            <p:ph type="title"/>
          </p:nvPr>
        </p:nvSpPr>
        <p:spPr>
          <a:xfrm>
            <a:off x="1141413" y="618518"/>
            <a:ext cx="9905998" cy="24672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CC789C4-8B53-2E9F-F85B-144328FEF0A0}"/>
              </a:ext>
            </a:extLst>
          </p:cNvPr>
          <p:cNvSpPr>
            <a:spLocks noGrp="1"/>
          </p:cNvSpPr>
          <p:nvPr>
            <p:ph idx="1"/>
          </p:nvPr>
        </p:nvSpPr>
        <p:spPr>
          <a:xfrm>
            <a:off x="1141412" y="1622322"/>
            <a:ext cx="9905999" cy="4463845"/>
          </a:xfrm>
        </p:spPr>
        <p:txBody>
          <a:bodyPr>
            <a:normAutofit/>
          </a:bodyPr>
          <a:lstStyle/>
          <a:p>
            <a:r>
              <a:rPr lang="en-US" dirty="0"/>
              <a:t>Prompts are the input instructions provided to AI language models to guide their output generation.</a:t>
            </a:r>
          </a:p>
          <a:p>
            <a:r>
              <a:rPr lang="en-US" dirty="0"/>
              <a:t>Well-crafted prompts are crucial for achieving desired results and unlocking the full capabilities of AI models.</a:t>
            </a:r>
          </a:p>
          <a:p>
            <a:r>
              <a:rPr lang="en-US" dirty="0"/>
              <a:t>Prompts and AI models work in tandem, with prompts shaping the model's responses and understanding.</a:t>
            </a:r>
          </a:p>
          <a:p>
            <a:r>
              <a:rPr lang="en-US" dirty="0"/>
              <a:t>Enhances the effectiveness of communication with AI, leading to more accurate and relevant outputs.</a:t>
            </a:r>
            <a:endParaRPr lang="en-IN" dirty="0"/>
          </a:p>
          <a:p>
            <a:pPr marL="0" indent="0">
              <a:buNone/>
            </a:pPr>
            <a:endParaRPr lang="en-IN" dirty="0"/>
          </a:p>
        </p:txBody>
      </p:sp>
    </p:spTree>
    <p:extLst>
      <p:ext uri="{BB962C8B-B14F-4D97-AF65-F5344CB8AC3E}">
        <p14:creationId xmlns:p14="http://schemas.microsoft.com/office/powerpoint/2010/main" val="120007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2AAD8-E7F7-A7F5-CCC9-72ED8A10B90B}"/>
              </a:ext>
            </a:extLst>
          </p:cNvPr>
          <p:cNvSpPr>
            <a:spLocks noGrp="1"/>
          </p:cNvSpPr>
          <p:nvPr>
            <p:ph type="title"/>
          </p:nvPr>
        </p:nvSpPr>
        <p:spPr>
          <a:xfrm>
            <a:off x="580103" y="618519"/>
            <a:ext cx="11021962" cy="689172"/>
          </a:xfrm>
        </p:spPr>
        <p:txBody>
          <a:bodyPr/>
          <a:lstStyle/>
          <a:p>
            <a:r>
              <a:rPr lang="en-US" dirty="0">
                <a:solidFill>
                  <a:schemeClr val="accent3">
                    <a:lumMod val="75000"/>
                  </a:schemeClr>
                </a:solidFill>
              </a:rPr>
              <a:t>Why is Prompt Engineering Important?</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8BFA1AF5-5C6C-6B60-DDF3-92A89D80F5E9}"/>
              </a:ext>
            </a:extLst>
          </p:cNvPr>
          <p:cNvSpPr>
            <a:spLocks noGrp="1"/>
          </p:cNvSpPr>
          <p:nvPr>
            <p:ph idx="1"/>
          </p:nvPr>
        </p:nvSpPr>
        <p:spPr>
          <a:xfrm>
            <a:off x="1141413" y="1684081"/>
            <a:ext cx="10219155" cy="4296698"/>
          </a:xfrm>
        </p:spPr>
        <p:txBody>
          <a:bodyPr/>
          <a:lstStyle/>
          <a:p>
            <a:r>
              <a:rPr lang="en-US" dirty="0"/>
              <a:t>Improves response quality and relevance.</a:t>
            </a:r>
          </a:p>
          <a:p>
            <a:r>
              <a:rPr lang="en-US" dirty="0"/>
              <a:t>Saves time by minimizing iterations.</a:t>
            </a:r>
          </a:p>
          <a:p>
            <a:r>
              <a:rPr lang="en-US" dirty="0"/>
              <a:t>Enables users to leverage AI for specific tasks effectively.</a:t>
            </a:r>
          </a:p>
          <a:p>
            <a:endParaRPr lang="en-US" dirty="0"/>
          </a:p>
        </p:txBody>
      </p:sp>
      <p:pic>
        <p:nvPicPr>
          <p:cNvPr id="1031" name="Picture 7" descr="10 Skills Required to Become A Prompt Engineer">
            <a:extLst>
              <a:ext uri="{FF2B5EF4-FFF2-40B4-BE49-F238E27FC236}">
                <a16:creationId xmlns:a16="http://schemas.microsoft.com/office/drawing/2014/main" id="{C91C0308-503F-0CEB-14A3-06D5BDBCC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420" y="3529781"/>
            <a:ext cx="5978012" cy="297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17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1229-A188-CF2E-A0E9-098A39C06A9C}"/>
              </a:ext>
            </a:extLst>
          </p:cNvPr>
          <p:cNvSpPr>
            <a:spLocks noGrp="1"/>
          </p:cNvSpPr>
          <p:nvPr>
            <p:ph type="title"/>
          </p:nvPr>
        </p:nvSpPr>
        <p:spPr>
          <a:xfrm>
            <a:off x="1141413" y="618518"/>
            <a:ext cx="9905998" cy="44828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7AE6069-9D8C-5EBA-416A-0E80BC059B10}"/>
              </a:ext>
            </a:extLst>
          </p:cNvPr>
          <p:cNvSpPr>
            <a:spLocks noGrp="1"/>
          </p:cNvSpPr>
          <p:nvPr>
            <p:ph idx="1"/>
          </p:nvPr>
        </p:nvSpPr>
        <p:spPr>
          <a:xfrm>
            <a:off x="1141412" y="1238866"/>
            <a:ext cx="9905999" cy="4552336"/>
          </a:xfrm>
        </p:spPr>
        <p:txBody>
          <a:bodyPr/>
          <a:lstStyle/>
          <a:p>
            <a:r>
              <a:rPr lang="en-US" dirty="0"/>
              <a:t>Provides relevant background information to guide the model's understanding and response.</a:t>
            </a:r>
          </a:p>
          <a:p>
            <a:r>
              <a:rPr lang="en-US" dirty="0"/>
              <a:t>Specifies the desired format, tone, or other requirements for the model's output.</a:t>
            </a:r>
          </a:p>
          <a:p>
            <a:pPr marL="0" indent="0">
              <a:buNone/>
            </a:pPr>
            <a:r>
              <a:rPr lang="en-US" dirty="0"/>
              <a:t>        </a:t>
            </a:r>
          </a:p>
          <a:p>
            <a:endParaRPr lang="en-IN" dirty="0"/>
          </a:p>
        </p:txBody>
      </p:sp>
      <p:pic>
        <p:nvPicPr>
          <p:cNvPr id="2050" name="Picture 2" descr="Prompt Engineering: Definition ...">
            <a:extLst>
              <a:ext uri="{FF2B5EF4-FFF2-40B4-BE49-F238E27FC236}">
                <a16:creationId xmlns:a16="http://schemas.microsoft.com/office/drawing/2014/main" id="{C5E31187-E016-3C6F-12E2-0EBF9851E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568" y="3429000"/>
            <a:ext cx="5378245" cy="3018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29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3C8A-3381-EE32-4B9B-D9B800A1334C}"/>
              </a:ext>
            </a:extLst>
          </p:cNvPr>
          <p:cNvSpPr>
            <a:spLocks noGrp="1"/>
          </p:cNvSpPr>
          <p:nvPr>
            <p:ph type="title"/>
          </p:nvPr>
        </p:nvSpPr>
        <p:spPr>
          <a:xfrm>
            <a:off x="1141413" y="618518"/>
            <a:ext cx="9905998" cy="807159"/>
          </a:xfrm>
        </p:spPr>
        <p:txBody>
          <a:bodyPr>
            <a:normAutofit fontScale="90000"/>
          </a:bodyPr>
          <a:lstStyle/>
          <a:p>
            <a:r>
              <a:rPr lang="en-US" dirty="0">
                <a:solidFill>
                  <a:schemeClr val="accent3">
                    <a:lumMod val="60000"/>
                    <a:lumOff val="40000"/>
                  </a:schemeClr>
                </a:solidFill>
              </a:rPr>
              <a:t>Techniques for Effective Prompt Engineering</a:t>
            </a: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F1369AF1-419E-A673-FCF3-F89F524259FE}"/>
              </a:ext>
            </a:extLst>
          </p:cNvPr>
          <p:cNvSpPr>
            <a:spLocks noGrp="1"/>
          </p:cNvSpPr>
          <p:nvPr>
            <p:ph idx="1"/>
          </p:nvPr>
        </p:nvSpPr>
        <p:spPr>
          <a:xfrm>
            <a:off x="1141412" y="2113935"/>
            <a:ext cx="9905999" cy="3785420"/>
          </a:xfrm>
        </p:spPr>
        <p:txBody>
          <a:bodyPr/>
          <a:lstStyle/>
          <a:p>
            <a:r>
              <a:rPr lang="en-US" b="1" dirty="0"/>
              <a:t>Be Specific</a:t>
            </a:r>
            <a:r>
              <a:rPr lang="en-US" dirty="0"/>
              <a:t>: Provide clear and detailed requests.</a:t>
            </a:r>
          </a:p>
          <a:p>
            <a:r>
              <a:rPr lang="en-US" b="1" dirty="0"/>
              <a:t>Set Context</a:t>
            </a:r>
            <a:r>
              <a:rPr lang="en-US" dirty="0"/>
              <a:t>: Include background to guide responses.</a:t>
            </a:r>
          </a:p>
          <a:p>
            <a:r>
              <a:rPr lang="en-US" b="1" dirty="0"/>
              <a:t>Use Examples</a:t>
            </a:r>
            <a:r>
              <a:rPr lang="en-US" dirty="0"/>
              <a:t>: Demonstrate desired formats or styles.</a:t>
            </a:r>
          </a:p>
          <a:p>
            <a:r>
              <a:rPr lang="en-US" b="1" dirty="0"/>
              <a:t>Iterate</a:t>
            </a:r>
            <a:r>
              <a:rPr lang="en-US" dirty="0"/>
              <a:t>: Refine prompts based on initial </a:t>
            </a:r>
            <a:r>
              <a:rPr lang="en-US" dirty="0" err="1"/>
              <a:t>respons</a:t>
            </a:r>
            <a:endParaRPr lang="en-US" dirty="0"/>
          </a:p>
          <a:p>
            <a:r>
              <a:rPr lang="en-US" b="1" dirty="0"/>
              <a:t>Ask Open-Ended Questions</a:t>
            </a:r>
            <a:r>
              <a:rPr lang="en-US" dirty="0"/>
              <a:t>: This encourages more elaborate responses. Instead of "Is climate change real?" ask "What are the impacts of climate change on global ecosystems?"</a:t>
            </a:r>
            <a:endParaRPr lang="en-IN" dirty="0"/>
          </a:p>
        </p:txBody>
      </p:sp>
    </p:spTree>
    <p:extLst>
      <p:ext uri="{BB962C8B-B14F-4D97-AF65-F5344CB8AC3E}">
        <p14:creationId xmlns:p14="http://schemas.microsoft.com/office/powerpoint/2010/main" val="11730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1AA2-4A98-425B-D516-893F0C8308F3}"/>
              </a:ext>
            </a:extLst>
          </p:cNvPr>
          <p:cNvSpPr>
            <a:spLocks noGrp="1"/>
          </p:cNvSpPr>
          <p:nvPr>
            <p:ph type="title"/>
          </p:nvPr>
        </p:nvSpPr>
        <p:spPr>
          <a:xfrm>
            <a:off x="1141413" y="618518"/>
            <a:ext cx="9905998" cy="36470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BF9D499-C8AC-5A88-6FA3-7007C3FD99E5}"/>
              </a:ext>
            </a:extLst>
          </p:cNvPr>
          <p:cNvSpPr>
            <a:spLocks noGrp="1"/>
          </p:cNvSpPr>
          <p:nvPr>
            <p:ph idx="1"/>
          </p:nvPr>
        </p:nvSpPr>
        <p:spPr>
          <a:xfrm>
            <a:off x="1141412" y="1189703"/>
            <a:ext cx="9905999" cy="4729316"/>
          </a:xfrm>
        </p:spPr>
        <p:txBody>
          <a:bodyPr/>
          <a:lstStyle/>
          <a:p>
            <a:r>
              <a:rPr lang="en-US" b="1" dirty="0"/>
              <a:t>Limit Scope</a:t>
            </a:r>
            <a:r>
              <a:rPr lang="en-US" dirty="0"/>
              <a:t>: If you want concise answers, specify the desired length or format. For example, "In three sentences, summarize the plot of 'Pride and Prejudice.’”</a:t>
            </a:r>
          </a:p>
          <a:p>
            <a:r>
              <a:rPr lang="en-US" b="1" dirty="0"/>
              <a:t>Use Constraints</a:t>
            </a:r>
            <a:r>
              <a:rPr lang="en-US" dirty="0"/>
              <a:t>: You can impose rules or guidelines. For instance, "Explain quantum mechanics without using technical jargon.“</a:t>
            </a:r>
          </a:p>
          <a:p>
            <a:pPr marL="0" indent="0">
              <a:buNone/>
            </a:pPr>
            <a:r>
              <a:rPr lang="en-US" dirty="0"/>
              <a:t> </a:t>
            </a:r>
            <a:r>
              <a:rPr lang="en-IN" sz="3600" dirty="0">
                <a:solidFill>
                  <a:schemeClr val="accent3">
                    <a:lumMod val="75000"/>
                  </a:schemeClr>
                </a:solidFill>
              </a:rPr>
              <a:t>Examples of Effective Prompts</a:t>
            </a:r>
            <a:endParaRPr lang="en-US" sz="3600" dirty="0">
              <a:solidFill>
                <a:schemeClr val="accent3">
                  <a:lumMod val="75000"/>
                </a:schemeClr>
              </a:solidFill>
            </a:endParaRPr>
          </a:p>
          <a:p>
            <a:r>
              <a:rPr lang="en-US" b="1" dirty="0"/>
              <a:t>Specific</a:t>
            </a:r>
            <a:r>
              <a:rPr lang="en-US" dirty="0"/>
              <a:t>: “Explain the water cycle in detail.”</a:t>
            </a:r>
          </a:p>
          <a:p>
            <a:r>
              <a:rPr lang="en-US" b="1" dirty="0"/>
              <a:t>Contextual</a:t>
            </a:r>
            <a:r>
              <a:rPr lang="en-US" dirty="0"/>
              <a:t>: “As a teacher, explain climate change to high school students.”</a:t>
            </a:r>
          </a:p>
          <a:p>
            <a:r>
              <a:rPr lang="en-US" b="1" dirty="0"/>
              <a:t>Open-Ended</a:t>
            </a:r>
            <a:r>
              <a:rPr lang="en-US" dirty="0"/>
              <a:t>: “What are the challenges of renewable energy?”</a:t>
            </a:r>
            <a:endParaRPr lang="en-IN" dirty="0"/>
          </a:p>
        </p:txBody>
      </p:sp>
    </p:spTree>
    <p:extLst>
      <p:ext uri="{BB962C8B-B14F-4D97-AF65-F5344CB8AC3E}">
        <p14:creationId xmlns:p14="http://schemas.microsoft.com/office/powerpoint/2010/main" val="90952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60AEF-C24D-D6BC-4238-87D9BF24B6E2}"/>
              </a:ext>
            </a:extLst>
          </p:cNvPr>
          <p:cNvSpPr>
            <a:spLocks noGrp="1"/>
          </p:cNvSpPr>
          <p:nvPr>
            <p:ph type="title"/>
          </p:nvPr>
        </p:nvSpPr>
        <p:spPr>
          <a:xfrm>
            <a:off x="727587" y="618518"/>
            <a:ext cx="10319824" cy="448281"/>
          </a:xfrm>
        </p:spPr>
        <p:txBody>
          <a:bodyPr>
            <a:normAutofit fontScale="90000"/>
          </a:bodyPr>
          <a:lstStyle/>
          <a:p>
            <a:r>
              <a:rPr lang="en-US" dirty="0">
                <a:solidFill>
                  <a:schemeClr val="accent3">
                    <a:lumMod val="60000"/>
                    <a:lumOff val="40000"/>
                  </a:schemeClr>
                </a:solidFill>
              </a:rPr>
              <a:t>Common Mistakes in Prompt Engineering</a:t>
            </a: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3728BDDE-AD49-0B5B-E03E-E1ABE24B2777}"/>
              </a:ext>
            </a:extLst>
          </p:cNvPr>
          <p:cNvSpPr>
            <a:spLocks noGrp="1"/>
          </p:cNvSpPr>
          <p:nvPr>
            <p:ph idx="1"/>
          </p:nvPr>
        </p:nvSpPr>
        <p:spPr>
          <a:xfrm>
            <a:off x="993928" y="1386348"/>
            <a:ext cx="9905999" cy="4630995"/>
          </a:xfrm>
        </p:spPr>
        <p:txBody>
          <a:bodyPr/>
          <a:lstStyle/>
          <a:p>
            <a:r>
              <a:rPr lang="en-US" dirty="0"/>
              <a:t>Being too vague or general.</a:t>
            </a:r>
          </a:p>
          <a:p>
            <a:r>
              <a:rPr lang="en-IN" dirty="0"/>
              <a:t>Not providing enough context.</a:t>
            </a:r>
            <a:endParaRPr lang="en-US" dirty="0"/>
          </a:p>
          <a:p>
            <a:r>
              <a:rPr lang="en-US" dirty="0"/>
              <a:t>Failing to iterate on prompts.</a:t>
            </a:r>
          </a:p>
          <a:p>
            <a:r>
              <a:rPr lang="en-IN" dirty="0"/>
              <a:t>Ignoring response quality feedback.</a:t>
            </a:r>
          </a:p>
          <a:p>
            <a:endParaRPr lang="en-IN" dirty="0"/>
          </a:p>
        </p:txBody>
      </p:sp>
      <p:pic>
        <p:nvPicPr>
          <p:cNvPr id="5122" name="Picture 2" descr="an AI prompt engineer ...">
            <a:extLst>
              <a:ext uri="{FF2B5EF4-FFF2-40B4-BE49-F238E27FC236}">
                <a16:creationId xmlns:a16="http://schemas.microsoft.com/office/drawing/2014/main" id="{B9862AE9-11D0-8192-D9B0-2A5D1CC83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2298" y="3871452"/>
            <a:ext cx="4788308" cy="2368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60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BC97E-BE99-AE0B-F323-599AA5D89369}"/>
              </a:ext>
            </a:extLst>
          </p:cNvPr>
          <p:cNvSpPr>
            <a:spLocks noGrp="1"/>
          </p:cNvSpPr>
          <p:nvPr>
            <p:ph type="title"/>
          </p:nvPr>
        </p:nvSpPr>
        <p:spPr>
          <a:xfrm>
            <a:off x="1141413" y="618518"/>
            <a:ext cx="9905998" cy="448281"/>
          </a:xfrm>
        </p:spPr>
        <p:txBody>
          <a:bodyPr>
            <a:normAutofit fontScale="90000"/>
          </a:bodyPr>
          <a:lstStyle/>
          <a:p>
            <a:r>
              <a:rPr lang="en-IN" dirty="0">
                <a:solidFill>
                  <a:schemeClr val="accent3">
                    <a:lumMod val="50000"/>
                  </a:schemeClr>
                </a:solidFill>
              </a:rPr>
              <a:t>  </a:t>
            </a:r>
            <a:r>
              <a:rPr lang="en-IN" dirty="0">
                <a:solidFill>
                  <a:schemeClr val="accent3">
                    <a:lumMod val="60000"/>
                    <a:lumOff val="40000"/>
                  </a:schemeClr>
                </a:solidFill>
              </a:rPr>
              <a:t>REAL-WORLD APPLICATIONS</a:t>
            </a:r>
          </a:p>
        </p:txBody>
      </p:sp>
      <p:sp>
        <p:nvSpPr>
          <p:cNvPr id="3" name="Content Placeholder 2">
            <a:extLst>
              <a:ext uri="{FF2B5EF4-FFF2-40B4-BE49-F238E27FC236}">
                <a16:creationId xmlns:a16="http://schemas.microsoft.com/office/drawing/2014/main" id="{A95D93B5-BA20-3840-EB8D-942705A94560}"/>
              </a:ext>
            </a:extLst>
          </p:cNvPr>
          <p:cNvSpPr>
            <a:spLocks noGrp="1"/>
          </p:cNvSpPr>
          <p:nvPr>
            <p:ph idx="1"/>
          </p:nvPr>
        </p:nvSpPr>
        <p:spPr>
          <a:xfrm>
            <a:off x="1141412" y="1523999"/>
            <a:ext cx="9905999" cy="4267201"/>
          </a:xfrm>
        </p:spPr>
        <p:txBody>
          <a:bodyPr>
            <a:normAutofit/>
          </a:bodyPr>
          <a:lstStyle/>
          <a:p>
            <a:r>
              <a:rPr lang="en-US" b="1" dirty="0"/>
              <a:t>Content Creation</a:t>
            </a:r>
          </a:p>
          <a:p>
            <a:pPr marL="0" indent="0">
              <a:buNone/>
            </a:pPr>
            <a:r>
              <a:rPr lang="en-US" dirty="0"/>
              <a:t> Utilize prompt engineering to generate high-quality, engaging content for a variety of mediums.</a:t>
            </a:r>
          </a:p>
          <a:p>
            <a:r>
              <a:rPr lang="en-US" b="1" dirty="0"/>
              <a:t>Task Automation</a:t>
            </a:r>
          </a:p>
          <a:p>
            <a:pPr marL="0" indent="0">
              <a:buNone/>
            </a:pPr>
            <a:r>
              <a:rPr lang="en-US" dirty="0"/>
              <a:t> Streamline workflows and enhance productivity by automating tasks through well-crafted prompts.</a:t>
            </a:r>
          </a:p>
          <a:p>
            <a:r>
              <a:rPr lang="en-US" b="1" dirty="0"/>
              <a:t>Personalized Assistance</a:t>
            </a:r>
          </a:p>
          <a:p>
            <a:pPr marL="0" indent="0">
              <a:buNone/>
            </a:pPr>
            <a:r>
              <a:rPr lang="en-US" dirty="0"/>
              <a:t> Develop prompts that enable AI models to provide tailored support and recommendations to users.</a:t>
            </a:r>
            <a:endParaRPr lang="en-IN" dirty="0"/>
          </a:p>
        </p:txBody>
      </p:sp>
    </p:spTree>
    <p:extLst>
      <p:ext uri="{BB962C8B-B14F-4D97-AF65-F5344CB8AC3E}">
        <p14:creationId xmlns:p14="http://schemas.microsoft.com/office/powerpoint/2010/main" val="120529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D7D1-BA3D-39BE-D400-D15FDFCB2909}"/>
              </a:ext>
            </a:extLst>
          </p:cNvPr>
          <p:cNvSpPr>
            <a:spLocks noGrp="1"/>
          </p:cNvSpPr>
          <p:nvPr>
            <p:ph type="title"/>
          </p:nvPr>
        </p:nvSpPr>
        <p:spPr>
          <a:xfrm>
            <a:off x="1141413" y="618518"/>
            <a:ext cx="9905998" cy="1003805"/>
          </a:xfrm>
        </p:spPr>
        <p:txBody>
          <a:bodyPr/>
          <a:lstStyle/>
          <a:p>
            <a:r>
              <a:rPr lang="en-US" dirty="0">
                <a:solidFill>
                  <a:schemeClr val="accent3">
                    <a:lumMod val="60000"/>
                    <a:lumOff val="40000"/>
                  </a:schemeClr>
                </a:solidFill>
              </a:rPr>
              <a:t>CONCLUSION</a:t>
            </a:r>
            <a:endParaRPr lang="en-IN" dirty="0">
              <a:solidFill>
                <a:schemeClr val="accent3">
                  <a:lumMod val="60000"/>
                  <a:lumOff val="40000"/>
                </a:schemeClr>
              </a:solidFill>
            </a:endParaRPr>
          </a:p>
        </p:txBody>
      </p:sp>
      <p:sp>
        <p:nvSpPr>
          <p:cNvPr id="3" name="Content Placeholder 2">
            <a:extLst>
              <a:ext uri="{FF2B5EF4-FFF2-40B4-BE49-F238E27FC236}">
                <a16:creationId xmlns:a16="http://schemas.microsoft.com/office/drawing/2014/main" id="{67EEE767-42AE-E8C0-C508-CE11193E34B9}"/>
              </a:ext>
            </a:extLst>
          </p:cNvPr>
          <p:cNvSpPr>
            <a:spLocks noGrp="1"/>
          </p:cNvSpPr>
          <p:nvPr>
            <p:ph idx="1"/>
          </p:nvPr>
        </p:nvSpPr>
        <p:spPr>
          <a:xfrm>
            <a:off x="1141412" y="1710813"/>
            <a:ext cx="9905999" cy="4080388"/>
          </a:xfrm>
        </p:spPr>
        <p:txBody>
          <a:bodyPr/>
          <a:lstStyle/>
          <a:p>
            <a:r>
              <a:rPr lang="en-US" dirty="0"/>
              <a:t>Recap the significance of prompt engineering.</a:t>
            </a:r>
          </a:p>
          <a:p>
            <a:r>
              <a:rPr lang="en-US" dirty="0"/>
              <a:t>Emphasize that effective prompts lead to better interactions and outputs from AI models.</a:t>
            </a:r>
          </a:p>
          <a:p>
            <a:pPr marL="0" indent="0">
              <a:buNone/>
            </a:pPr>
            <a:r>
              <a:rPr lang="en-US" dirty="0"/>
              <a:t> </a:t>
            </a:r>
          </a:p>
          <a:p>
            <a:pPr marL="0" indent="0">
              <a:buNone/>
            </a:pPr>
            <a:r>
              <a:rPr lang="en-IN" dirty="0"/>
              <a:t>                                                                                                              BY:</a:t>
            </a:r>
          </a:p>
          <a:p>
            <a:pPr marL="0" indent="0">
              <a:buNone/>
            </a:pPr>
            <a:r>
              <a:rPr lang="en-IN" dirty="0"/>
              <a:t>                                                                                                              B.MEGHANA</a:t>
            </a:r>
          </a:p>
          <a:p>
            <a:pPr marL="0" indent="0">
              <a:buNone/>
            </a:pPr>
            <a:r>
              <a:rPr lang="en-IN" dirty="0"/>
              <a:t>                                                                                                              22071A6705</a:t>
            </a:r>
          </a:p>
          <a:p>
            <a:pPr marL="0" indent="0">
              <a:buNone/>
            </a:pPr>
            <a:r>
              <a:rPr lang="en-IN" dirty="0"/>
              <a:t>                                                                                                              CSDS-A</a:t>
            </a:r>
            <a:endParaRPr lang="en-US" dirty="0"/>
          </a:p>
        </p:txBody>
      </p:sp>
    </p:spTree>
    <p:extLst>
      <p:ext uri="{BB962C8B-B14F-4D97-AF65-F5344CB8AC3E}">
        <p14:creationId xmlns:p14="http://schemas.microsoft.com/office/powerpoint/2010/main" val="1329824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362</TotalTime>
  <Words>447</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Ion</vt:lpstr>
      <vt:lpstr>PROMPT ENGINEERING</vt:lpstr>
      <vt:lpstr>PowerPoint Presentation</vt:lpstr>
      <vt:lpstr>Why is Prompt Engineering Important?</vt:lpstr>
      <vt:lpstr>PowerPoint Presentation</vt:lpstr>
      <vt:lpstr>Techniques for Effective Prompt Engineering</vt:lpstr>
      <vt:lpstr>PowerPoint Presentation</vt:lpstr>
      <vt:lpstr>Common Mistakes in Prompt Engineering</vt:lpstr>
      <vt:lpstr>  REAL-WORLD 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Gullapally Sanjana</dc:creator>
  <cp:lastModifiedBy>Gullapally Sanjana</cp:lastModifiedBy>
  <cp:revision>3</cp:revision>
  <dcterms:created xsi:type="dcterms:W3CDTF">2024-10-19T19:26:48Z</dcterms:created>
  <dcterms:modified xsi:type="dcterms:W3CDTF">2024-10-20T14:34:12Z</dcterms:modified>
</cp:coreProperties>
</file>