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7" r:id="rId3"/>
    <p:sldId id="262" r:id="rId4"/>
    <p:sldId id="271" r:id="rId5"/>
    <p:sldId id="272" r:id="rId6"/>
    <p:sldId id="265" r:id="rId7"/>
    <p:sldId id="273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38" d="100"/>
          <a:sy n="38" d="100"/>
        </p:scale>
        <p:origin x="52" y="572"/>
      </p:cViewPr>
      <p:guideLst>
        <p:guide pos="3840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17/03/2024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17/03/2024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1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12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707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168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93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17/03/2024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17/03/2024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17/03/2024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17/03/2024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17/03/2024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17/03/2024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17/03/2024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17/03/2024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17/03/2024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9561" y="2188871"/>
            <a:ext cx="10452877" cy="2786493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800" dirty="0"/>
              <a:t>TD2: ANALYSES SUR LES SALAIRES</a:t>
            </a:r>
            <a:br>
              <a:rPr lang="fr-FR" sz="4800" dirty="0"/>
            </a:br>
            <a:br>
              <a:rPr lang="fr-FR" dirty="0"/>
            </a:br>
            <a:r>
              <a:rPr lang="fr-FR" sz="2800" dirty="0">
                <a:solidFill>
                  <a:schemeClr val="accent1"/>
                </a:solidFill>
              </a:rPr>
              <a:t>SOURCE DE DONNEES: </a:t>
            </a:r>
            <a:r>
              <a:rPr lang="fr-FR" sz="3100" dirty="0" err="1">
                <a:solidFill>
                  <a:schemeClr val="accent1"/>
                </a:solidFill>
              </a:rPr>
              <a:t>ds_salaries</a:t>
            </a:r>
            <a:r>
              <a:rPr lang="fr-FR" sz="3100" dirty="0">
                <a:solidFill>
                  <a:schemeClr val="accent1"/>
                </a:solidFill>
              </a:rPr>
              <a:t> </a:t>
            </a:r>
            <a:r>
              <a:rPr lang="fr-FR" sz="3100" dirty="0" err="1">
                <a:solidFill>
                  <a:schemeClr val="accent1"/>
                </a:solidFill>
              </a:rPr>
              <a:t>Kaggle</a:t>
            </a:r>
            <a:r>
              <a:rPr lang="fr-FR" sz="3100" dirty="0">
                <a:solidFill>
                  <a:schemeClr val="accent1"/>
                </a:solidFill>
              </a:rPr>
              <a:t> (2020 - 2022)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fr-FR" dirty="0"/>
              <a:t>REALISE PAR: TAWATIEU KINGNE KASSEH MEGHANE (id: 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m.tawatieukingnekas</a:t>
            </a:r>
            <a:r>
              <a:rPr lang="fr-FR" dirty="0"/>
              <a:t>)</a:t>
            </a:r>
          </a:p>
          <a:p>
            <a:pPr rtl="0"/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2B4725F-516D-370D-519D-84CB88EFFA23}"/>
              </a:ext>
            </a:extLst>
          </p:cNvPr>
          <p:cNvSpPr txBox="1">
            <a:spLocks/>
          </p:cNvSpPr>
          <p:nvPr/>
        </p:nvSpPr>
        <p:spPr>
          <a:xfrm>
            <a:off x="1429312" y="5889764"/>
            <a:ext cx="960431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CLASSE: I1 FAST TRACK EISI</a:t>
            </a:r>
          </a:p>
          <a:p>
            <a:endParaRPr lang="fr-FR" dirty="0"/>
          </a:p>
        </p:txBody>
      </p:sp>
      <p:pic>
        <p:nvPicPr>
          <p:cNvPr id="6" name="Image 5" descr="Une image contenant Police, texte, Graphique, logo&#10;&#10;Description générée automatiquement">
            <a:extLst>
              <a:ext uri="{FF2B5EF4-FFF2-40B4-BE49-F238E27FC236}">
                <a16:creationId xmlns:a16="http://schemas.microsoft.com/office/drawing/2014/main" id="{D2D21D75-4D37-2AA9-7090-17A9FA924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6" y="46033"/>
            <a:ext cx="2657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PRESENTATION GLOBALE DES DASHBOARDS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fr-FR" dirty="0"/>
              <a:t>Analyses sur les salaires par types d’emploi 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Analyses sur l’</a:t>
            </a:r>
            <a:r>
              <a:rPr lang="fr-FR" dirty="0" err="1"/>
              <a:t>evolution</a:t>
            </a:r>
            <a:r>
              <a:rPr lang="fr-FR" dirty="0"/>
              <a:t> des salaires en fonction des postes entre 2021 et 2022 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Analyses sur l’</a:t>
            </a:r>
            <a:r>
              <a:rPr lang="fr-FR" dirty="0" err="1"/>
              <a:t>evolution</a:t>
            </a:r>
            <a:r>
              <a:rPr lang="fr-FR" dirty="0"/>
              <a:t> de la taille des compagnies en fonction des années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Analyses sur des salaires en fonction de l’</a:t>
            </a:r>
            <a:r>
              <a:rPr lang="fr-FR" dirty="0" err="1"/>
              <a:t>experience</a:t>
            </a:r>
            <a:r>
              <a:rPr lang="fr-FR" dirty="0"/>
              <a:t> entre 2020 et 2022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Evolution des salaires selon la localisation de la compagnie sur l’année 2022 </a:t>
            </a:r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882" y="73493"/>
            <a:ext cx="9601200" cy="1142385"/>
          </a:xfrm>
        </p:spPr>
        <p:txBody>
          <a:bodyPr rtlCol="0" anchor="b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dirty="0"/>
              <a:t>Analyses sur les salaires par types d’emploi 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6965EE3-4EF0-EDD7-A691-73FD4A8CA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399" y="1818322"/>
            <a:ext cx="9050867" cy="156402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Ce dashboard </a:t>
            </a:r>
            <a:r>
              <a:rPr lang="fr-FR" noProof="1">
                <a:solidFill>
                  <a:schemeClr val="tx1"/>
                </a:solidFill>
              </a:rPr>
              <a:t>presente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fr-FR" dirty="0">
                <a:solidFill>
                  <a:schemeClr val="tx1"/>
                </a:solidFill>
              </a:rPr>
              <a:t>taux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salaires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chaque</a:t>
            </a:r>
            <a:r>
              <a:rPr lang="en-US" dirty="0">
                <a:solidFill>
                  <a:schemeClr val="tx1"/>
                </a:solidFill>
              </a:rPr>
              <a:t> type </a:t>
            </a:r>
            <a:r>
              <a:rPr lang="en-US" dirty="0" err="1">
                <a:solidFill>
                  <a:schemeClr val="tx1"/>
                </a:solidFill>
              </a:rPr>
              <a:t>d’emploi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Nous </a:t>
            </a:r>
            <a:r>
              <a:rPr lang="en-US" dirty="0" err="1">
                <a:solidFill>
                  <a:schemeClr val="tx1"/>
                </a:solidFill>
              </a:rPr>
              <a:t>remarquons</a:t>
            </a:r>
            <a:r>
              <a:rPr lang="en-US" dirty="0">
                <a:solidFill>
                  <a:schemeClr val="tx1"/>
                </a:solidFill>
              </a:rPr>
              <a:t> que le type FT </a:t>
            </a:r>
            <a:r>
              <a:rPr lang="en-US" dirty="0" err="1">
                <a:solidFill>
                  <a:schemeClr val="tx1"/>
                </a:solidFill>
              </a:rPr>
              <a:t>rapporte</a:t>
            </a:r>
            <a:r>
              <a:rPr lang="en-US" dirty="0">
                <a:solidFill>
                  <a:schemeClr val="tx1"/>
                </a:solidFill>
              </a:rPr>
              <a:t> plus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terme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salaire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tandis</a:t>
            </a:r>
            <a:r>
              <a:rPr lang="en-US" dirty="0">
                <a:solidFill>
                  <a:schemeClr val="tx1"/>
                </a:solidFill>
              </a:rPr>
              <a:t> que FL </a:t>
            </a:r>
            <a:r>
              <a:rPr lang="en-US" dirty="0" err="1">
                <a:solidFill>
                  <a:schemeClr val="tx1"/>
                </a:solidFill>
              </a:rPr>
              <a:t>rapporte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salaire</a:t>
            </a:r>
            <a:r>
              <a:rPr lang="en-US" dirty="0">
                <a:solidFill>
                  <a:schemeClr val="tx1"/>
                </a:solidFill>
              </a:rPr>
              <a:t> le plus bas.</a:t>
            </a:r>
          </a:p>
        </p:txBody>
      </p:sp>
      <p:pic>
        <p:nvPicPr>
          <p:cNvPr id="13" name="Espace réservé du contenu 12" descr="Une image contenant texte, ligne, Tracé, Police&#10;&#10;Description générée automatiquement">
            <a:extLst>
              <a:ext uri="{FF2B5EF4-FFF2-40B4-BE49-F238E27FC236}">
                <a16:creationId xmlns:a16="http://schemas.microsoft.com/office/drawing/2014/main" id="{BE7A03ED-BCA4-8F21-20E2-3A836C51BC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5400" y="3603682"/>
            <a:ext cx="6934200" cy="2255251"/>
          </a:xfr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 fontScale="90000"/>
          </a:bodyPr>
          <a:lstStyle/>
          <a:p>
            <a:r>
              <a:rPr lang="fr-FR" dirty="0"/>
              <a:t>2. Analyses sur l’</a:t>
            </a:r>
            <a:r>
              <a:rPr lang="fr-FR" dirty="0" err="1"/>
              <a:t>evolution</a:t>
            </a:r>
            <a:r>
              <a:rPr lang="fr-FR" dirty="0"/>
              <a:t> des salaires en fonction des postes entre 2021 et 2022 </a:t>
            </a:r>
            <a:br>
              <a:rPr lang="fr-FR" dirty="0"/>
            </a:br>
            <a:endParaRPr lang="fr-FR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6965EE3-4EF0-EDD7-A691-73FD4A8CA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1"/>
            <a:ext cx="9601200" cy="161067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D’apres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</a:t>
            </a:r>
            <a:r>
              <a:rPr lang="en-US" dirty="0">
                <a:solidFill>
                  <a:schemeClr val="tx1"/>
                </a:solidFill>
              </a:rPr>
              <a:t> dashboard, nous </a:t>
            </a:r>
            <a:r>
              <a:rPr lang="en-US" dirty="0" err="1">
                <a:solidFill>
                  <a:schemeClr val="tx1"/>
                </a:solidFill>
              </a:rPr>
              <a:t>realisons</a:t>
            </a:r>
            <a:r>
              <a:rPr lang="en-US" dirty="0">
                <a:solidFill>
                  <a:schemeClr val="tx1"/>
                </a:solidFill>
              </a:rPr>
              <a:t> que le poste de Data Scientist </a:t>
            </a:r>
            <a:r>
              <a:rPr lang="en-US" dirty="0" err="1">
                <a:solidFill>
                  <a:schemeClr val="tx1"/>
                </a:solidFill>
              </a:rPr>
              <a:t>est</a:t>
            </a:r>
            <a:r>
              <a:rPr lang="en-US" dirty="0">
                <a:solidFill>
                  <a:schemeClr val="tx1"/>
                </a:solidFill>
              </a:rPr>
              <a:t> le plus </a:t>
            </a:r>
            <a:r>
              <a:rPr lang="en-US" dirty="0" err="1">
                <a:solidFill>
                  <a:schemeClr val="tx1"/>
                </a:solidFill>
              </a:rPr>
              <a:t>porteur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terme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salaire</a:t>
            </a:r>
            <a:r>
              <a:rPr lang="en-US" dirty="0">
                <a:solidFill>
                  <a:schemeClr val="tx1"/>
                </a:solidFill>
              </a:rPr>
              <a:t> et le </a:t>
            </a:r>
            <a:r>
              <a:rPr lang="en-US" dirty="0" err="1">
                <a:solidFill>
                  <a:schemeClr val="tx1"/>
                </a:solidFill>
              </a:rPr>
              <a:t>moins</a:t>
            </a:r>
            <a:r>
              <a:rPr lang="en-US" dirty="0">
                <a:solidFill>
                  <a:schemeClr val="tx1"/>
                </a:solidFill>
              </a:rPr>
              <a:t> rapporteur </a:t>
            </a:r>
            <a:r>
              <a:rPr lang="en-US" dirty="0" err="1">
                <a:solidFill>
                  <a:schemeClr val="tx1"/>
                </a:solidFill>
              </a:rPr>
              <a:t>est</a:t>
            </a:r>
            <a:r>
              <a:rPr lang="en-US" dirty="0">
                <a:solidFill>
                  <a:schemeClr val="tx1"/>
                </a:solidFill>
              </a:rPr>
              <a:t> le poste Finance data analyst  .</a:t>
            </a:r>
          </a:p>
        </p:txBody>
      </p:sp>
      <p:pic>
        <p:nvPicPr>
          <p:cNvPr id="13" name="Espace réservé du contenu 12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CE1F7E06-D946-A6C9-E13F-2FC44FC79C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125133" y="3127379"/>
            <a:ext cx="6883400" cy="3391953"/>
          </a:xfrm>
        </p:spPr>
      </p:pic>
    </p:spTree>
    <p:extLst>
      <p:ext uri="{BB962C8B-B14F-4D97-AF65-F5344CB8AC3E}">
        <p14:creationId xmlns:p14="http://schemas.microsoft.com/office/powerpoint/2010/main" val="13056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 fontScale="90000"/>
          </a:bodyPr>
          <a:lstStyle/>
          <a:p>
            <a:pPr algn="ctr"/>
            <a:r>
              <a:rPr lang="fr-FR" dirty="0"/>
              <a:t>3. Analyses sur l’</a:t>
            </a:r>
            <a:r>
              <a:rPr lang="fr-FR" dirty="0" err="1"/>
              <a:t>evolution</a:t>
            </a:r>
            <a:r>
              <a:rPr lang="fr-FR" dirty="0"/>
              <a:t> de la taille des compagnies en fonction des années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6965EE3-4EF0-EDD7-A691-73FD4A8CA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9094" y="1972433"/>
            <a:ext cx="9253305" cy="11423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Nous </a:t>
            </a:r>
            <a:r>
              <a:rPr lang="en-US" dirty="0" err="1">
                <a:solidFill>
                  <a:schemeClr val="tx1"/>
                </a:solidFill>
              </a:rPr>
              <a:t>remarquons</a:t>
            </a:r>
            <a:r>
              <a:rPr lang="en-US" dirty="0">
                <a:solidFill>
                  <a:schemeClr val="tx1"/>
                </a:solidFill>
              </a:rPr>
              <a:t> sur le </a:t>
            </a:r>
            <a:r>
              <a:rPr lang="en-US" dirty="0" err="1">
                <a:solidFill>
                  <a:schemeClr val="tx1"/>
                </a:solidFill>
              </a:rPr>
              <a:t>diagramme</a:t>
            </a:r>
            <a:r>
              <a:rPr lang="en-US" dirty="0">
                <a:solidFill>
                  <a:schemeClr val="tx1"/>
                </a:solidFill>
              </a:rPr>
              <a:t> que le </a:t>
            </a:r>
            <a:r>
              <a:rPr lang="en-US" dirty="0" err="1">
                <a:solidFill>
                  <a:schemeClr val="tx1"/>
                </a:solidFill>
              </a:rPr>
              <a:t>taux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d’evlution</a:t>
            </a:r>
            <a:r>
              <a:rPr lang="en-US" dirty="0">
                <a:solidFill>
                  <a:schemeClr val="tx1"/>
                </a:solidFill>
              </a:rPr>
              <a:t> des </a:t>
            </a:r>
            <a:r>
              <a:rPr lang="en-US" dirty="0" err="1">
                <a:solidFill>
                  <a:schemeClr val="tx1"/>
                </a:solidFill>
              </a:rPr>
              <a:t>entreprises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</a:t>
            </a:r>
            <a:r>
              <a:rPr lang="en-US" dirty="0">
                <a:solidFill>
                  <a:schemeClr val="tx1"/>
                </a:solidFill>
              </a:rPr>
              <a:t> constant entre 2020 et 2022.</a:t>
            </a:r>
          </a:p>
        </p:txBody>
      </p:sp>
      <p:pic>
        <p:nvPicPr>
          <p:cNvPr id="11" name="Espace réservé du contenu 10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22A6A828-FC13-F3D4-3CB4-C9C7EDC52F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5400" y="3620141"/>
            <a:ext cx="8385976" cy="1933991"/>
          </a:xfrm>
        </p:spPr>
      </p:pic>
    </p:spTree>
    <p:extLst>
      <p:ext uri="{BB962C8B-B14F-4D97-AF65-F5344CB8AC3E}">
        <p14:creationId xmlns:p14="http://schemas.microsoft.com/office/powerpoint/2010/main" val="29349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E6431E3-02A5-4C64-AFE3-E2748FB65EC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sz="11200" dirty="0"/>
              <a:t>4. </a:t>
            </a:r>
            <a:r>
              <a:rPr lang="fr-FR" sz="11100" dirty="0"/>
              <a:t>Analyses sur des salaires en fonction de l’</a:t>
            </a:r>
            <a:r>
              <a:rPr lang="fr-FR" sz="11100" dirty="0" err="1"/>
              <a:t>experience</a:t>
            </a:r>
            <a:r>
              <a:rPr lang="fr-FR" sz="11100" dirty="0"/>
              <a:t> entre 2020 et 2022</a:t>
            </a:r>
          </a:p>
          <a:p>
            <a:pPr algn="ctr"/>
            <a:br>
              <a:rPr lang="fr-FR" dirty="0"/>
            </a:br>
            <a:endParaRPr lang="fr-FR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2E12A95-AC50-6620-FB4A-CF752EE67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9094" y="1972433"/>
            <a:ext cx="10201573" cy="1142385"/>
          </a:xfrm>
        </p:spPr>
        <p:txBody>
          <a:bodyPr>
            <a:normAutofit/>
          </a:bodyPr>
          <a:lstStyle/>
          <a:p>
            <a:r>
              <a:rPr lang="en-US" dirty="0"/>
              <a:t>Nous </a:t>
            </a:r>
            <a:r>
              <a:rPr lang="en-US" dirty="0" err="1"/>
              <a:t>remarquons</a:t>
            </a:r>
            <a:r>
              <a:rPr lang="en-US" dirty="0"/>
              <a:t> que pour le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d’experience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SE, le </a:t>
            </a:r>
            <a:r>
              <a:rPr lang="en-US" dirty="0" err="1"/>
              <a:t>salaire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plus grand, </a:t>
            </a:r>
            <a:r>
              <a:rPr lang="en-US" dirty="0" err="1"/>
              <a:t>tandis</a:t>
            </a:r>
            <a:r>
              <a:rPr lang="en-US" dirty="0"/>
              <a:t> que pour le </a:t>
            </a:r>
            <a:r>
              <a:rPr lang="en-US" dirty="0" err="1"/>
              <a:t>niveau</a:t>
            </a:r>
            <a:r>
              <a:rPr lang="en-US" dirty="0"/>
              <a:t> EX le </a:t>
            </a:r>
            <a:r>
              <a:rPr lang="en-US" dirty="0" err="1"/>
              <a:t>salaire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plus bas entre 2020 et 2022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Image 2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C09C5724-5DC3-A06E-BCC6-87D00AA3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267" y="2813643"/>
            <a:ext cx="5516198" cy="382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E6431E3-02A5-4C64-AFE3-E2748FB65EC2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200" dirty="0"/>
              <a:t>5. </a:t>
            </a:r>
            <a:r>
              <a:rPr lang="fr-FR" sz="10800" dirty="0"/>
              <a:t>Evolution des salaires selon la localisation de la compagnie sur l’année 2022 </a:t>
            </a:r>
          </a:p>
          <a:p>
            <a:pPr rtl="0"/>
            <a:br>
              <a:rPr lang="fr-FR" dirty="0"/>
            </a:br>
            <a:endParaRPr lang="fr-FR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2E12A95-AC50-6620-FB4A-CF752EE67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9094" y="1972434"/>
            <a:ext cx="9837506" cy="1142384"/>
          </a:xfrm>
        </p:spPr>
        <p:txBody>
          <a:bodyPr>
            <a:normAutofit/>
          </a:bodyPr>
          <a:lstStyle/>
          <a:p>
            <a:r>
              <a:rPr lang="en-US" dirty="0"/>
              <a:t>En </a:t>
            </a:r>
            <a:r>
              <a:rPr lang="en-US" dirty="0" err="1"/>
              <a:t>filtrant</a:t>
            </a:r>
            <a:r>
              <a:rPr lang="en-US" dirty="0"/>
              <a:t> sur </a:t>
            </a:r>
            <a:r>
              <a:rPr lang="en-US" dirty="0" err="1"/>
              <a:t>l’annee</a:t>
            </a:r>
            <a:r>
              <a:rPr lang="en-US" dirty="0"/>
              <a:t> 2022, n</a:t>
            </a:r>
            <a:r>
              <a:rPr lang="en-US" dirty="0">
                <a:solidFill>
                  <a:schemeClr val="tx1"/>
                </a:solidFill>
              </a:rPr>
              <a:t>ous </a:t>
            </a:r>
            <a:r>
              <a:rPr lang="en-US" dirty="0" err="1">
                <a:solidFill>
                  <a:schemeClr val="tx1"/>
                </a:solidFill>
              </a:rPr>
              <a:t>remarquons</a:t>
            </a:r>
            <a:r>
              <a:rPr lang="en-US" dirty="0">
                <a:solidFill>
                  <a:schemeClr val="tx1"/>
                </a:solidFill>
              </a:rPr>
              <a:t> sur le </a:t>
            </a:r>
            <a:r>
              <a:rPr lang="en-US" dirty="0" err="1">
                <a:solidFill>
                  <a:schemeClr val="tx1"/>
                </a:solidFill>
              </a:rPr>
              <a:t>diagramme</a:t>
            </a:r>
            <a:r>
              <a:rPr lang="en-US" dirty="0">
                <a:solidFill>
                  <a:schemeClr val="tx1"/>
                </a:solidFill>
              </a:rPr>
              <a:t> que la zone LU a le </a:t>
            </a:r>
            <a:r>
              <a:rPr lang="en-US" dirty="0" err="1">
                <a:solidFill>
                  <a:schemeClr val="tx1"/>
                </a:solidFill>
              </a:rPr>
              <a:t>taux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salaires</a:t>
            </a:r>
            <a:r>
              <a:rPr lang="en-US" dirty="0">
                <a:solidFill>
                  <a:schemeClr val="tx1"/>
                </a:solidFill>
              </a:rPr>
              <a:t> le plu</a:t>
            </a:r>
            <a:r>
              <a:rPr lang="en-US" dirty="0"/>
              <a:t>s bas </a:t>
            </a:r>
            <a:r>
              <a:rPr lang="en-US" dirty="0" err="1"/>
              <a:t>tandis</a:t>
            </a:r>
            <a:r>
              <a:rPr lang="en-US" dirty="0"/>
              <a:t> que US </a:t>
            </a:r>
            <a:r>
              <a:rPr lang="en-US" dirty="0" err="1"/>
              <a:t>est</a:t>
            </a:r>
            <a:r>
              <a:rPr lang="en-US" dirty="0"/>
              <a:t> la zone </a:t>
            </a:r>
            <a:r>
              <a:rPr lang="en-US" dirty="0" err="1"/>
              <a:t>ayant</a:t>
            </a:r>
            <a:r>
              <a:rPr lang="en-US" dirty="0"/>
              <a:t> le plus fort </a:t>
            </a:r>
            <a:r>
              <a:rPr lang="en-US" dirty="0" err="1"/>
              <a:t>taux</a:t>
            </a:r>
            <a:r>
              <a:rPr lang="en-US" dirty="0"/>
              <a:t> de </a:t>
            </a:r>
            <a:r>
              <a:rPr lang="en-US" dirty="0" err="1"/>
              <a:t>salaires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2022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Image 2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7814FA9A-7BB3-A932-A1F0-582E957CB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533" y="2804496"/>
            <a:ext cx="5306653" cy="35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6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359</TotalTime>
  <Words>331</Words>
  <Application>Microsoft Office PowerPoint</Application>
  <PresentationFormat>Grand écran</PresentationFormat>
  <Paragraphs>29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Arial</vt:lpstr>
      <vt:lpstr>Grille « Diamant » 16 x 9</vt:lpstr>
      <vt:lpstr>TD2: ANALYSES SUR LES SALAIRES  SOURCE DE DONNEES: ds_salaries Kaggle (2020 - 2022)</vt:lpstr>
      <vt:lpstr>PRESENTATION GLOBALE DES DASHBOARDS</vt:lpstr>
      <vt:lpstr>Analyses sur les salaires par types d’emploi </vt:lpstr>
      <vt:lpstr>2. Analyses sur l’evolution des salaires en fonction des postes entre 2021 et 2022  </vt:lpstr>
      <vt:lpstr>3. Analyses sur l’evolution de la taille des compagnies en fonction des années 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TD1: ANALYSES SUR LES VENTES  SOURCE DE DONNEES: FICHIER SHEET1 POWER BI</dc:title>
  <dc:creator>Meghane T2KM</dc:creator>
  <cp:lastModifiedBy>Meghane</cp:lastModifiedBy>
  <cp:revision>4</cp:revision>
  <dcterms:created xsi:type="dcterms:W3CDTF">2024-03-11T13:32:51Z</dcterms:created>
  <dcterms:modified xsi:type="dcterms:W3CDTF">2024-03-17T21:53:28Z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