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953"/>
    <a:srgbClr val="F6E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AC3-9E97-4D43-9CBA-70415A780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66CA7-DACE-4C30-BA49-1D9B5A10E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552F-4F07-4272-B86A-D4BB7EB7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E56A-E795-444C-BFCF-7A408AC5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FB72-D3E8-45CF-8D7B-2602958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982-AC31-4D1F-8455-9A1C6EC2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B4B9C-D3CD-48D7-99C0-2B6B47FF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2C3B-640D-45FF-9634-1B8990A9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6194-D33F-4521-9513-F1ACA8B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8205-FBBC-406E-B063-201C06B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FDF39-6F7C-47A2-B4A3-BF503F8E3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5F22-1008-4066-ACFD-727B52C9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3BF3-3BF5-4C61-8065-28CDAFCD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641B-CBBC-4C02-95D0-EED3B15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F4B7-8273-4E00-BC02-84EFE530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7F7C-7FAF-4859-86A3-260C8786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B623-E643-491A-92E9-23F4808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8178-A62B-4670-87D3-C3174B7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3735-1C8B-474F-82F2-92AB02A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8FA1-F1C0-4CD3-B6EC-D132BA47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1D6-6EC7-46C4-8496-976001A2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990B1-EC40-43A7-BE3B-4462B06F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4869-84B3-40E4-B8D2-62E58E89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1C71-E26C-4B5A-86B5-4639DB13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77E8-AEFD-47AA-B075-F92099C9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24E7-3E38-4EE8-B15E-C05F3998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4365-5337-4B2C-B904-CC8AC8D68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623B-6649-4EB7-B10D-678CE8455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79386-CDE3-4055-B9FD-F622A4D7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49E-9379-450B-B8C8-AF925DC0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53E-AF2F-4BA0-BEC5-1575B92B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ED99-C657-48D3-84EE-E49EB07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017B-A84C-40EC-8C3F-9D9D49E5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A211-48E5-4685-95FE-B52CD41E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9A093-131F-4544-BE25-4AF6B627E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E7A8-5E2C-4043-9775-295CE85A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59ED5-DCB5-4945-9C80-9777E79F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7B191-C608-4D75-A629-ED7E890D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128D9-0EE0-4158-B516-AA646E72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238D-246F-4163-8948-9B3F8998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15B85-50B3-4B48-A720-A934B5E6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46ACD-0929-4A76-B8D3-41002529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F45E-2668-474A-9B4E-81FC3D71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3C80C-CD6D-40B2-9699-56B4471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66B6-D59E-421A-898E-9E51BFD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7878-C5C8-4DEE-B4D6-22E489D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D6E6-0F65-4892-B4F1-3E23126C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F60F-27F3-480C-8685-E8ED68E4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08708-2CA6-49EE-BAB9-D4DD5AD1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AE729-39AF-45EB-A33C-1A5A83DD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0187-6D0E-4784-AECC-55690B80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50D4-43A2-4613-904D-26E1DE59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BF28-9327-4A2D-8CA5-6E8AF926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B2785-9E31-4D15-B69C-26A581A53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03CF9-6CD9-4A02-8BEF-66B6528A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F63AE-1903-4A87-BD4C-65A84AD0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EA47-02AF-45C9-8DEF-F1E69B5C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0D6A-861F-4250-B00C-9F74C36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E707F-D497-4C23-82F0-FD391EDD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1BA1B-0A0E-446F-B442-C6B110A1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36BB-ACFB-47D1-A71B-4B78EF89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6D05-BEBA-4571-BAB5-36FC4A070BA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F164-3C45-4C3C-AC0B-67F6C5E3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9FEB-9DBB-41BC-B935-06EED63E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A770-1D29-4139-9BCE-819488F68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409DC-37BD-4CE2-AD10-5FC4F2D60C0E}"/>
              </a:ext>
            </a:extLst>
          </p:cNvPr>
          <p:cNvSpPr txBox="1"/>
          <p:nvPr/>
        </p:nvSpPr>
        <p:spPr>
          <a:xfrm>
            <a:off x="424873" y="286388"/>
            <a:ext cx="23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A195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Data Map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5A9C-40B1-4C8F-8920-C30840D3C808}"/>
              </a:ext>
            </a:extLst>
          </p:cNvPr>
          <p:cNvGrpSpPr/>
          <p:nvPr/>
        </p:nvGrpSpPr>
        <p:grpSpPr>
          <a:xfrm>
            <a:off x="7686675" y="1200150"/>
            <a:ext cx="2823152" cy="2362200"/>
            <a:chOff x="723900" y="838200"/>
            <a:chExt cx="1451552" cy="17716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D5A51F-04CE-40AC-B2AE-1DC2CC98356E}"/>
                </a:ext>
              </a:extLst>
            </p:cNvPr>
            <p:cNvSpPr/>
            <p:nvPr/>
          </p:nvSpPr>
          <p:spPr>
            <a:xfrm>
              <a:off x="723900" y="1181100"/>
              <a:ext cx="1451552" cy="1428750"/>
            </a:xfrm>
            <a:prstGeom prst="rect">
              <a:avLst/>
            </a:prstGeom>
            <a:solidFill>
              <a:srgbClr val="F6E9D6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1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2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3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4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FE3C0-C5A0-4574-A936-598F8983136A}"/>
                </a:ext>
              </a:extLst>
            </p:cNvPr>
            <p:cNvSpPr/>
            <p:nvPr/>
          </p:nvSpPr>
          <p:spPr>
            <a:xfrm>
              <a:off x="723900" y="838200"/>
              <a:ext cx="1451552" cy="342900"/>
            </a:xfrm>
            <a:prstGeom prst="rect">
              <a:avLst/>
            </a:prstGeom>
            <a:solidFill>
              <a:srgbClr val="3A1953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#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259FA8-662C-459C-8192-155C4F6B6387}"/>
              </a:ext>
            </a:extLst>
          </p:cNvPr>
          <p:cNvGrpSpPr/>
          <p:nvPr/>
        </p:nvGrpSpPr>
        <p:grpSpPr>
          <a:xfrm>
            <a:off x="1672648" y="1200150"/>
            <a:ext cx="2823152" cy="2362200"/>
            <a:chOff x="723900" y="838200"/>
            <a:chExt cx="1451552" cy="17716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FB9864-7339-4AF8-B9A9-B5C60B5E6AD1}"/>
                </a:ext>
              </a:extLst>
            </p:cNvPr>
            <p:cNvSpPr/>
            <p:nvPr/>
          </p:nvSpPr>
          <p:spPr>
            <a:xfrm>
              <a:off x="723900" y="1181100"/>
              <a:ext cx="1451552" cy="1428750"/>
            </a:xfrm>
            <a:prstGeom prst="rect">
              <a:avLst/>
            </a:prstGeom>
            <a:solidFill>
              <a:srgbClr val="F6E9D6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1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2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3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4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8FCF01-DD2C-4422-81A0-E2D25681A5CD}"/>
                </a:ext>
              </a:extLst>
            </p:cNvPr>
            <p:cNvSpPr/>
            <p:nvPr/>
          </p:nvSpPr>
          <p:spPr>
            <a:xfrm>
              <a:off x="723900" y="838200"/>
              <a:ext cx="1451552" cy="342900"/>
            </a:xfrm>
            <a:prstGeom prst="rect">
              <a:avLst/>
            </a:prstGeom>
            <a:solidFill>
              <a:srgbClr val="3A1953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#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EF0DD-174F-4431-B186-525FFCADD09B}"/>
              </a:ext>
            </a:extLst>
          </p:cNvPr>
          <p:cNvGrpSpPr/>
          <p:nvPr/>
        </p:nvGrpSpPr>
        <p:grpSpPr>
          <a:xfrm>
            <a:off x="1672648" y="3962400"/>
            <a:ext cx="2823152" cy="2362200"/>
            <a:chOff x="723900" y="838200"/>
            <a:chExt cx="1451552" cy="17716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DCBB0F-26B8-4F6C-B06B-3E7B6CF2E67E}"/>
                </a:ext>
              </a:extLst>
            </p:cNvPr>
            <p:cNvSpPr/>
            <p:nvPr/>
          </p:nvSpPr>
          <p:spPr>
            <a:xfrm>
              <a:off x="723900" y="1181100"/>
              <a:ext cx="1451552" cy="1428750"/>
            </a:xfrm>
            <a:prstGeom prst="rect">
              <a:avLst/>
            </a:prstGeom>
            <a:solidFill>
              <a:srgbClr val="F6E9D6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1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2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3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4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1558E8-A341-4D04-B13F-404378071D99}"/>
                </a:ext>
              </a:extLst>
            </p:cNvPr>
            <p:cNvSpPr/>
            <p:nvPr/>
          </p:nvSpPr>
          <p:spPr>
            <a:xfrm>
              <a:off x="723900" y="838200"/>
              <a:ext cx="1451552" cy="342900"/>
            </a:xfrm>
            <a:prstGeom prst="rect">
              <a:avLst/>
            </a:prstGeom>
            <a:solidFill>
              <a:srgbClr val="3A1953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# 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1BA211-29E6-406D-86C3-6CB255CE73CD}"/>
              </a:ext>
            </a:extLst>
          </p:cNvPr>
          <p:cNvGrpSpPr/>
          <p:nvPr/>
        </p:nvGrpSpPr>
        <p:grpSpPr>
          <a:xfrm>
            <a:off x="7686675" y="3962400"/>
            <a:ext cx="2823152" cy="2362200"/>
            <a:chOff x="723900" y="838200"/>
            <a:chExt cx="1451552" cy="17716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7C4446-31A5-4343-85A8-359050F608BB}"/>
                </a:ext>
              </a:extLst>
            </p:cNvPr>
            <p:cNvSpPr/>
            <p:nvPr/>
          </p:nvSpPr>
          <p:spPr>
            <a:xfrm>
              <a:off x="723900" y="1181100"/>
              <a:ext cx="1451552" cy="1428750"/>
            </a:xfrm>
            <a:prstGeom prst="rect">
              <a:avLst/>
            </a:prstGeom>
            <a:solidFill>
              <a:srgbClr val="F6E9D6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1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2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3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4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Variable 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F46FC7-ADF6-435A-B53C-B24D30BB492F}"/>
                </a:ext>
              </a:extLst>
            </p:cNvPr>
            <p:cNvSpPr/>
            <p:nvPr/>
          </p:nvSpPr>
          <p:spPr>
            <a:xfrm>
              <a:off x="723900" y="838200"/>
              <a:ext cx="1451552" cy="342900"/>
            </a:xfrm>
            <a:prstGeom prst="rect">
              <a:avLst/>
            </a:prstGeom>
            <a:solidFill>
              <a:srgbClr val="3A1953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# 4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1BC6E9-2BE4-4D96-BF5A-51118A374849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495800" y="2609850"/>
            <a:ext cx="319087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26C4E8-2C2D-4DBD-920A-8937BC629DE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495800" y="5372100"/>
            <a:ext cx="31908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D79340-6E0B-4EE3-A5D8-EE00BAF3445C}"/>
              </a:ext>
            </a:extLst>
          </p:cNvPr>
          <p:cNvSpPr txBox="1"/>
          <p:nvPr/>
        </p:nvSpPr>
        <p:spPr>
          <a:xfrm>
            <a:off x="4943475" y="5073134"/>
            <a:ext cx="253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Potential Common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59833C-12E0-46F7-8C5C-0B497D5B99E9}"/>
              </a:ext>
            </a:extLst>
          </p:cNvPr>
          <p:cNvSpPr txBox="1"/>
          <p:nvPr/>
        </p:nvSpPr>
        <p:spPr>
          <a:xfrm>
            <a:off x="5276850" y="2351128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Common Variable</a:t>
            </a:r>
          </a:p>
        </p:txBody>
      </p:sp>
    </p:spTree>
    <p:extLst>
      <p:ext uri="{BB962C8B-B14F-4D97-AF65-F5344CB8AC3E}">
        <p14:creationId xmlns:p14="http://schemas.microsoft.com/office/powerpoint/2010/main" val="229800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Meghan S./Pcctc Operations</dc:creator>
  <cp:lastModifiedBy>Harris, Meghan S./Pcctc Operations</cp:lastModifiedBy>
  <cp:revision>1</cp:revision>
  <dcterms:created xsi:type="dcterms:W3CDTF">2022-07-23T21:32:38Z</dcterms:created>
  <dcterms:modified xsi:type="dcterms:W3CDTF">2022-07-23T21:40:55Z</dcterms:modified>
</cp:coreProperties>
</file>