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306" r:id="rId6"/>
    <p:sldId id="307" r:id="rId7"/>
    <p:sldId id="308" r:id="rId8"/>
    <p:sldId id="311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281" r:id="rId24"/>
    <p:sldId id="330" r:id="rId25"/>
    <p:sldId id="265" r:id="rId26"/>
    <p:sldId id="287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Palanquin Dark" panose="020B0604020202020204" charset="0"/>
      <p:regular r:id="rId33"/>
      <p:bold r:id="rId34"/>
    </p:embeddedFont>
    <p:embeddedFont>
      <p:font typeface="Calisto MT" panose="020406030505050303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86FC6C-2860-47A1-8617-46FEE035A60D}">
  <a:tblStyle styleId="{3586FC6C-2860-47A1-8617-46FEE035A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5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Flexible: Molecules are </a:t>
            </a:r>
            <a:r>
              <a:rPr lang="en-US" dirty="0" err="1" smtClean="0"/>
              <a:t>allowd</a:t>
            </a:r>
            <a:r>
              <a:rPr lang="en-US" dirty="0" smtClean="0"/>
              <a:t> to change their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shape,consider</a:t>
            </a:r>
            <a:r>
              <a:rPr lang="en-US" baseline="0" dirty="0" smtClean="0"/>
              <a:t> rotatable bonds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Rigid    : Not </a:t>
            </a:r>
            <a:r>
              <a:rPr lang="en-US" baseline="0" dirty="0" err="1" smtClean="0"/>
              <a:t>allowed,does</a:t>
            </a:r>
            <a:r>
              <a:rPr lang="en-US" baseline="0" dirty="0" smtClean="0"/>
              <a:t> not consider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24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94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40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7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72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11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00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12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098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94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701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All</a:t>
            </a:r>
            <a:r>
              <a:rPr lang="en-US" baseline="0" dirty="0" smtClean="0"/>
              <a:t> the 7 compounds show same interacting residues w.r.t hesperidin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And also have same binding pocket which shows same mechanism of action on the receptor.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487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70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ef1575b4d3_1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ef1575b4d3_1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ef1575b4d3_1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ef1575b4d3_1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060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ef1575b4d3_1_32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ef1575b4d3_1_32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39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68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1.It is a mathematical model that calculates a score for each ligand.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2.</a:t>
            </a:r>
            <a:r>
              <a:rPr lang="en-US" dirty="0" smtClean="0">
                <a:solidFill>
                  <a:schemeClr val="accent2"/>
                </a:solidFill>
              </a:rPr>
              <a:t> LOW SCORE GENERALLY INDICATES BETTER BINDING AFFINITY OR STRONGER INTERACTION.</a:t>
            </a:r>
            <a:endParaRPr lang="en-IN" dirty="0" smtClean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22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00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-Binding energy refers to the amount of energy that holds the particles inside an atom's nucleus together.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1432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603450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20000" y="1034025"/>
            <a:ext cx="7359900" cy="3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>
            <a:off x="7011514" y="-294805"/>
            <a:ext cx="2132496" cy="4187244"/>
            <a:chOff x="7011514" y="-294805"/>
            <a:chExt cx="2132496" cy="4187244"/>
          </a:xfrm>
        </p:grpSpPr>
        <p:sp>
          <p:nvSpPr>
            <p:cNvPr id="108" name="Google Shape;108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3" name="Google Shape;113;p4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>
            <a:spLocks noGrp="1"/>
          </p:cNvSpPr>
          <p:nvPr>
            <p:ph type="subTitle" idx="1"/>
          </p:nvPr>
        </p:nvSpPr>
        <p:spPr>
          <a:xfrm>
            <a:off x="4663000" y="2014394"/>
            <a:ext cx="37584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4663125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464" name="Google Shape;464;p9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465" name="Google Shape;465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66" name="Google Shape;466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67" name="Google Shape;467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68" name="Google Shape;468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69" name="Google Shape;469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Google Shape;470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Google Shape;471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2" name="Google Shape;472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75" name="Google Shape;475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76" name="Google Shape;476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Google Shape;479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480" name="Google Shape;480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1" name="Google Shape;481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-8100000">
            <a:off x="213181" y="-897790"/>
            <a:ext cx="732250" cy="3055771"/>
            <a:chOff x="3615675" y="367825"/>
            <a:chExt cx="808650" cy="3374600"/>
          </a:xfrm>
        </p:grpSpPr>
        <p:sp>
          <p:nvSpPr>
            <p:cNvPr id="484" name="Google Shape;484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 txBox="1">
            <a:spLocks noGrp="1"/>
          </p:cNvSpPr>
          <p:nvPr>
            <p:ph type="title" hasCustomPrompt="1"/>
          </p:nvPr>
        </p:nvSpPr>
        <p:spPr>
          <a:xfrm>
            <a:off x="722239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876266" y="157207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876266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3" hasCustomPrompt="1"/>
          </p:nvPr>
        </p:nvSpPr>
        <p:spPr>
          <a:xfrm>
            <a:off x="722239" y="31170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4"/>
          </p:nvPr>
        </p:nvSpPr>
        <p:spPr>
          <a:xfrm>
            <a:off x="1876266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5"/>
          </p:nvPr>
        </p:nvSpPr>
        <p:spPr>
          <a:xfrm>
            <a:off x="1876266" y="34373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276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7"/>
          </p:nvPr>
        </p:nvSpPr>
        <p:spPr>
          <a:xfrm>
            <a:off x="5780261" y="15720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8"/>
          </p:nvPr>
        </p:nvSpPr>
        <p:spPr>
          <a:xfrm>
            <a:off x="5780261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9" hasCustomPrompt="1"/>
          </p:nvPr>
        </p:nvSpPr>
        <p:spPr>
          <a:xfrm>
            <a:off x="4626277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3"/>
          </p:nvPr>
        </p:nvSpPr>
        <p:spPr>
          <a:xfrm>
            <a:off x="5780261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14"/>
          </p:nvPr>
        </p:nvSpPr>
        <p:spPr>
          <a:xfrm>
            <a:off x="5780261" y="343732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653" name="Google Shape;653;p13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654" name="Google Shape;654;p13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3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687" name="Google Shape;687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3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719" name="Google Shape;719;p13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720" name="Google Shape;720;p13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1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3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727" name="Google Shape;727;p1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1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840" name="Google Shape;840;p16"/>
          <p:cNvSpPr txBox="1">
            <a:spLocks noGrp="1"/>
          </p:cNvSpPr>
          <p:nvPr>
            <p:ph type="subTitle" idx="1"/>
          </p:nvPr>
        </p:nvSpPr>
        <p:spPr>
          <a:xfrm>
            <a:off x="777775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841" name="Google Shape;841;p16"/>
          <p:cNvSpPr txBox="1">
            <a:spLocks noGrp="1"/>
          </p:cNvSpPr>
          <p:nvPr>
            <p:ph type="subTitle" idx="2"/>
          </p:nvPr>
        </p:nvSpPr>
        <p:spPr>
          <a:xfrm>
            <a:off x="777775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6"/>
          <p:cNvSpPr txBox="1">
            <a:spLocks noGrp="1"/>
          </p:cNvSpPr>
          <p:nvPr>
            <p:ph type="subTitle" idx="3"/>
          </p:nvPr>
        </p:nvSpPr>
        <p:spPr>
          <a:xfrm>
            <a:off x="6078423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843" name="Google Shape;843;p16"/>
          <p:cNvSpPr txBox="1">
            <a:spLocks noGrp="1"/>
          </p:cNvSpPr>
          <p:nvPr>
            <p:ph type="subTitle" idx="4"/>
          </p:nvPr>
        </p:nvSpPr>
        <p:spPr>
          <a:xfrm>
            <a:off x="6078423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6"/>
          <p:cNvSpPr txBox="1">
            <a:spLocks noGrp="1"/>
          </p:cNvSpPr>
          <p:nvPr>
            <p:ph type="title" idx="5" hasCustomPrompt="1"/>
          </p:nvPr>
        </p:nvSpPr>
        <p:spPr>
          <a:xfrm>
            <a:off x="1339975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16"/>
          <p:cNvSpPr txBox="1">
            <a:spLocks noGrp="1"/>
          </p:cNvSpPr>
          <p:nvPr>
            <p:ph type="title" idx="6" hasCustomPrompt="1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46" name="Google Shape;846;p16"/>
          <p:cNvGrpSpPr/>
          <p:nvPr/>
        </p:nvGrpSpPr>
        <p:grpSpPr>
          <a:xfrm>
            <a:off x="26" y="957482"/>
            <a:ext cx="9136493" cy="4775625"/>
            <a:chOff x="26" y="957482"/>
            <a:chExt cx="9136493" cy="4775625"/>
          </a:xfrm>
        </p:grpSpPr>
        <p:sp>
          <p:nvSpPr>
            <p:cNvPr id="847" name="Google Shape;847;p1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16"/>
            <p:cNvGrpSpPr/>
            <p:nvPr/>
          </p:nvGrpSpPr>
          <p:grpSpPr>
            <a:xfrm>
              <a:off x="26" y="957482"/>
              <a:ext cx="9136493" cy="4775625"/>
              <a:chOff x="26" y="957482"/>
              <a:chExt cx="9136493" cy="4775625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1" name="Google Shape;851;p16"/>
              <p:cNvGrpSpPr/>
              <p:nvPr/>
            </p:nvGrpSpPr>
            <p:grpSpPr>
              <a:xfrm>
                <a:off x="783924" y="957482"/>
                <a:ext cx="8352595" cy="4775625"/>
                <a:chOff x="791415" y="957482"/>
                <a:chExt cx="8352595" cy="4775625"/>
              </a:xfrm>
            </p:grpSpPr>
            <p:sp>
              <p:nvSpPr>
                <p:cNvPr id="852" name="Google Shape;852;p1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4" name="Google Shape;854;p1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855" name="Google Shape;855;p1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1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1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1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59" name="Google Shape;859;p1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60" name="Google Shape;860;p16"/>
          <p:cNvGrpSpPr/>
          <p:nvPr/>
        </p:nvGrpSpPr>
        <p:grpSpPr>
          <a:xfrm rot="2434760" flipH="1">
            <a:off x="8211689" y="2967160"/>
            <a:ext cx="732198" cy="3055555"/>
            <a:chOff x="3615675" y="367825"/>
            <a:chExt cx="808650" cy="3374600"/>
          </a:xfrm>
        </p:grpSpPr>
        <p:sp>
          <p:nvSpPr>
            <p:cNvPr id="861" name="Google Shape;861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16"/>
          <p:cNvGrpSpPr/>
          <p:nvPr/>
        </p:nvGrpSpPr>
        <p:grpSpPr>
          <a:xfrm rot="8365240">
            <a:off x="8211689" y="-879215"/>
            <a:ext cx="732198" cy="3055555"/>
            <a:chOff x="3615675" y="367825"/>
            <a:chExt cx="808650" cy="3374600"/>
          </a:xfrm>
        </p:grpSpPr>
        <p:sp>
          <p:nvSpPr>
            <p:cNvPr id="893" name="Google Shape;893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2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grpSp>
          <p:nvGrpSpPr>
            <p:cNvPr id="1389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24"/>
          <p:cNvGrpSpPr/>
          <p:nvPr/>
        </p:nvGrpSpPr>
        <p:grpSpPr>
          <a:xfrm>
            <a:off x="7655642" y="-593456"/>
            <a:ext cx="2161745" cy="6330274"/>
            <a:chOff x="7655642" y="-593456"/>
            <a:chExt cx="2161745" cy="6330274"/>
          </a:xfrm>
        </p:grpSpPr>
        <p:grpSp>
          <p:nvGrpSpPr>
            <p:cNvPr id="1403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2" r:id="rId7"/>
    <p:sldLayoutId id="2147483670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ssadme.ch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4"/>
          <p:cNvSpPr txBox="1">
            <a:spLocks noGrp="1"/>
          </p:cNvSpPr>
          <p:nvPr>
            <p:ph type="ctrTitle"/>
          </p:nvPr>
        </p:nvSpPr>
        <p:spPr>
          <a:xfrm>
            <a:off x="34981" y="670579"/>
            <a:ext cx="5308595" cy="3674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by-</a:t>
            </a:r>
            <a:b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Meghant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Prasad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Chowdhary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 NO: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002130201004</a:t>
            </a:r>
            <a:b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EXAMINATION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 NO: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M4BMD23006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b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Piyali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Basak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Bioscience and Engineering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Jadavpur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Kolkata-700032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0" name="Google Shape;1880;p34"/>
          <p:cNvSpPr txBox="1">
            <a:spLocks noGrp="1"/>
          </p:cNvSpPr>
          <p:nvPr>
            <p:ph type="subTitle" idx="1"/>
          </p:nvPr>
        </p:nvSpPr>
        <p:spPr>
          <a:xfrm>
            <a:off x="89262" y="4246855"/>
            <a:ext cx="5508887" cy="815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of Bioscience and Engineering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Faculty of Engineering and Technology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Jadavpur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University Kolkata-700032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200" dirty="0" smtClean="0"/>
              <a:t>		</a:t>
            </a:r>
            <a:endParaRPr sz="1200" dirty="0"/>
          </a:p>
        </p:txBody>
      </p:sp>
      <p:sp>
        <p:nvSpPr>
          <p:cNvPr id="1881" name="Google Shape;1881;p34"/>
          <p:cNvSpPr txBox="1">
            <a:spLocks noGrp="1"/>
          </p:cNvSpPr>
          <p:nvPr>
            <p:ph type="ctrTitle"/>
          </p:nvPr>
        </p:nvSpPr>
        <p:spPr>
          <a:xfrm>
            <a:off x="3069265" y="104657"/>
            <a:ext cx="5613990" cy="1056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lang="en-US" sz="1400" b="1" dirty="0">
                <a:solidFill>
                  <a:schemeClr val="accent2"/>
                </a:solidFill>
                <a:latin typeface="+mn-lt"/>
              </a:rPr>
              <a:t>VIRTUAL SCREENING OF PHYTOCHEMICALS TO HIGHLIGHT THE HIT MOLECULES FOR SKIN LIGHTENING FORMULATIONS </a:t>
            </a:r>
            <a:endParaRPr sz="1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882" name="Google Shape;1882;p34"/>
          <p:cNvGrpSpPr/>
          <p:nvPr/>
        </p:nvGrpSpPr>
        <p:grpSpPr>
          <a:xfrm>
            <a:off x="4596499" y="1183757"/>
            <a:ext cx="4958470" cy="4598517"/>
            <a:chOff x="4660294" y="670580"/>
            <a:chExt cx="4958470" cy="5050238"/>
          </a:xfrm>
        </p:grpSpPr>
        <p:grpSp>
          <p:nvGrpSpPr>
            <p:cNvPr id="1883" name="Google Shape;1883;p34"/>
            <p:cNvGrpSpPr/>
            <p:nvPr/>
          </p:nvGrpSpPr>
          <p:grpSpPr>
            <a:xfrm flipH="1">
              <a:off x="6130341" y="670580"/>
              <a:ext cx="820456" cy="3423869"/>
              <a:chOff x="3615675" y="367825"/>
              <a:chExt cx="808650" cy="3374600"/>
            </a:xfrm>
          </p:grpSpPr>
          <p:sp>
            <p:nvSpPr>
              <p:cNvPr id="1884" name="Google Shape;1884;p3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34"/>
            <p:cNvGrpSpPr/>
            <p:nvPr/>
          </p:nvGrpSpPr>
          <p:grpSpPr>
            <a:xfrm>
              <a:off x="4660294" y="3441205"/>
              <a:ext cx="3308778" cy="2279613"/>
              <a:chOff x="4443974" y="3305141"/>
              <a:chExt cx="3651266" cy="2515574"/>
            </a:xfrm>
          </p:grpSpPr>
          <p:sp>
            <p:nvSpPr>
              <p:cNvPr id="1916" name="Google Shape;1916;p34"/>
              <p:cNvSpPr/>
              <p:nvPr/>
            </p:nvSpPr>
            <p:spPr>
              <a:xfrm flipH="1">
                <a:off x="5449569" y="4538159"/>
                <a:ext cx="591410" cy="556305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21932" extrusionOk="0">
                    <a:moveTo>
                      <a:pt x="22718" y="1"/>
                    </a:moveTo>
                    <a:lnTo>
                      <a:pt x="11202" y="662"/>
                    </a:lnTo>
                    <a:lnTo>
                      <a:pt x="1" y="15418"/>
                    </a:lnTo>
                    <a:lnTo>
                      <a:pt x="1731" y="21931"/>
                    </a:lnTo>
                    <a:cubicBezTo>
                      <a:pt x="1889" y="20515"/>
                      <a:pt x="20012" y="4689"/>
                      <a:pt x="21648" y="3368"/>
                    </a:cubicBezTo>
                    <a:cubicBezTo>
                      <a:pt x="23316" y="2078"/>
                      <a:pt x="22718" y="1"/>
                      <a:pt x="22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 flipH="1">
                <a:off x="4443974" y="4420846"/>
                <a:ext cx="1612174" cy="1399869"/>
              </a:xfrm>
              <a:custGeom>
                <a:avLst/>
                <a:gdLst/>
                <a:ahLst/>
                <a:cxnLst/>
                <a:rect l="l" t="t" r="r" b="b"/>
                <a:pathLst>
                  <a:path w="63559" h="55189" extrusionOk="0">
                    <a:moveTo>
                      <a:pt x="14663" y="1"/>
                    </a:moveTo>
                    <a:cubicBezTo>
                      <a:pt x="9409" y="6168"/>
                      <a:pt x="4721" y="12838"/>
                      <a:pt x="1" y="19414"/>
                    </a:cubicBezTo>
                    <a:cubicBezTo>
                      <a:pt x="6262" y="29388"/>
                      <a:pt x="22372" y="55189"/>
                      <a:pt x="22372" y="55189"/>
                    </a:cubicBezTo>
                    <a:lnTo>
                      <a:pt x="63558" y="45938"/>
                    </a:lnTo>
                    <a:cubicBezTo>
                      <a:pt x="63558" y="45938"/>
                      <a:pt x="32912" y="15575"/>
                      <a:pt x="14663" y="1"/>
                    </a:cubicBezTo>
                    <a:close/>
                  </a:path>
                </a:pathLst>
              </a:custGeom>
              <a:solidFill>
                <a:srgbClr val="906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 flipH="1">
                <a:off x="5464738" y="3305141"/>
                <a:ext cx="2630503" cy="1789323"/>
              </a:xfrm>
              <a:custGeom>
                <a:avLst/>
                <a:gdLst/>
                <a:ahLst/>
                <a:cxnLst/>
                <a:rect l="l" t="t" r="r" b="b"/>
                <a:pathLst>
                  <a:path w="103706" h="70543" extrusionOk="0">
                    <a:moveTo>
                      <a:pt x="28570" y="0"/>
                    </a:moveTo>
                    <a:lnTo>
                      <a:pt x="20798" y="23032"/>
                    </a:lnTo>
                    <a:cubicBezTo>
                      <a:pt x="20798" y="23032"/>
                      <a:pt x="20641" y="2863"/>
                      <a:pt x="14663" y="2108"/>
                    </a:cubicBezTo>
                    <a:lnTo>
                      <a:pt x="13153" y="30520"/>
                    </a:lnTo>
                    <a:cubicBezTo>
                      <a:pt x="13153" y="30520"/>
                      <a:pt x="7177" y="20246"/>
                      <a:pt x="1588" y="20246"/>
                    </a:cubicBezTo>
                    <a:cubicBezTo>
                      <a:pt x="1054" y="20246"/>
                      <a:pt x="523" y="20340"/>
                      <a:pt x="1" y="20546"/>
                    </a:cubicBezTo>
                    <a:lnTo>
                      <a:pt x="13153" y="44962"/>
                    </a:lnTo>
                    <a:cubicBezTo>
                      <a:pt x="13153" y="44962"/>
                      <a:pt x="36027" y="58649"/>
                      <a:pt x="37537" y="58649"/>
                    </a:cubicBezTo>
                    <a:cubicBezTo>
                      <a:pt x="39047" y="58649"/>
                      <a:pt x="77465" y="58932"/>
                      <a:pt x="77937" y="59530"/>
                    </a:cubicBezTo>
                    <a:cubicBezTo>
                      <a:pt x="78063" y="59719"/>
                      <a:pt x="80391" y="64596"/>
                      <a:pt x="82719" y="70542"/>
                    </a:cubicBezTo>
                    <a:cubicBezTo>
                      <a:pt x="82940" y="69756"/>
                      <a:pt x="83758" y="66421"/>
                      <a:pt x="84041" y="65634"/>
                    </a:cubicBezTo>
                    <a:cubicBezTo>
                      <a:pt x="85708" y="61260"/>
                      <a:pt x="89044" y="57736"/>
                      <a:pt x="93323" y="55849"/>
                    </a:cubicBezTo>
                    <a:cubicBezTo>
                      <a:pt x="96091" y="54590"/>
                      <a:pt x="102195" y="51538"/>
                      <a:pt x="103706" y="48612"/>
                    </a:cubicBezTo>
                    <a:cubicBezTo>
                      <a:pt x="94770" y="40620"/>
                      <a:pt x="85048" y="35491"/>
                      <a:pt x="82593" y="35051"/>
                    </a:cubicBezTo>
                    <a:cubicBezTo>
                      <a:pt x="80129" y="34579"/>
                      <a:pt x="74895" y="34422"/>
                      <a:pt x="69013" y="34422"/>
                    </a:cubicBezTo>
                    <a:cubicBezTo>
                      <a:pt x="57248" y="34422"/>
                      <a:pt x="42886" y="35051"/>
                      <a:pt x="42886" y="35051"/>
                    </a:cubicBezTo>
                    <a:lnTo>
                      <a:pt x="38072" y="25675"/>
                    </a:lnTo>
                    <a:cubicBezTo>
                      <a:pt x="38072" y="25675"/>
                      <a:pt x="44868" y="7331"/>
                      <a:pt x="38072" y="6450"/>
                    </a:cubicBezTo>
                    <a:lnTo>
                      <a:pt x="29608" y="27814"/>
                    </a:lnTo>
                    <a:lnTo>
                      <a:pt x="29608" y="14662"/>
                    </a:lnTo>
                    <a:cubicBezTo>
                      <a:pt x="29608" y="14662"/>
                      <a:pt x="34108" y="598"/>
                      <a:pt x="28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 flipH="1">
                <a:off x="7078459" y="4010643"/>
                <a:ext cx="265774" cy="425396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16771" fill="none" extrusionOk="0">
                    <a:moveTo>
                      <a:pt x="0" y="0"/>
                    </a:moveTo>
                    <a:lnTo>
                      <a:pt x="10478" y="167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 flipH="1">
                <a:off x="7241251" y="3889322"/>
                <a:ext cx="364749" cy="644880"/>
              </a:xfrm>
              <a:custGeom>
                <a:avLst/>
                <a:gdLst/>
                <a:ahLst/>
                <a:cxnLst/>
                <a:rect l="l" t="t" r="r" b="b"/>
                <a:pathLst>
                  <a:path w="14380" h="25424" fill="none" extrusionOk="0">
                    <a:moveTo>
                      <a:pt x="1510" y="1"/>
                    </a:moveTo>
                    <a:cubicBezTo>
                      <a:pt x="1510" y="1"/>
                      <a:pt x="0" y="8244"/>
                      <a:pt x="157" y="9440"/>
                    </a:cubicBezTo>
                    <a:cubicBezTo>
                      <a:pt x="315" y="10636"/>
                      <a:pt x="14379" y="25424"/>
                      <a:pt x="14379" y="2542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 flipH="1">
                <a:off x="7369751" y="4079281"/>
                <a:ext cx="391889" cy="534720"/>
              </a:xfrm>
              <a:custGeom>
                <a:avLst/>
                <a:gdLst/>
                <a:ahLst/>
                <a:cxnLst/>
                <a:rect l="l" t="t" r="r" b="b"/>
                <a:pathLst>
                  <a:path w="15450" h="21081" fill="none" extrusionOk="0">
                    <a:moveTo>
                      <a:pt x="1" y="0"/>
                    </a:moveTo>
                    <a:lnTo>
                      <a:pt x="1" y="5695"/>
                    </a:lnTo>
                    <a:lnTo>
                      <a:pt x="15449" y="2108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 flipH="1">
                <a:off x="6754421" y="4194184"/>
                <a:ext cx="252230" cy="114954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532" fill="none" extrusionOk="0">
                    <a:moveTo>
                      <a:pt x="0" y="1"/>
                    </a:moveTo>
                    <a:lnTo>
                      <a:pt x="1574" y="2927"/>
                    </a:lnTo>
                    <a:lnTo>
                      <a:pt x="9943" y="45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3" name="Google Shape;1923;p34"/>
            <p:cNvSpPr/>
            <p:nvPr/>
          </p:nvSpPr>
          <p:spPr>
            <a:xfrm flipH="1">
              <a:off x="7459137" y="1264425"/>
              <a:ext cx="287335" cy="694367"/>
            </a:xfrm>
            <a:custGeom>
              <a:avLst/>
              <a:gdLst/>
              <a:ahLst/>
              <a:cxnLst/>
              <a:rect l="l" t="t" r="r" b="b"/>
              <a:pathLst>
                <a:path w="11328" h="27375" extrusionOk="0">
                  <a:moveTo>
                    <a:pt x="11327" y="1"/>
                  </a:moveTo>
                  <a:lnTo>
                    <a:pt x="4720" y="1574"/>
                  </a:lnTo>
                  <a:lnTo>
                    <a:pt x="0" y="13971"/>
                  </a:lnTo>
                  <a:lnTo>
                    <a:pt x="3524" y="27374"/>
                  </a:lnTo>
                  <a:cubicBezTo>
                    <a:pt x="3524" y="27374"/>
                    <a:pt x="10258" y="16016"/>
                    <a:pt x="10446" y="15324"/>
                  </a:cubicBezTo>
                  <a:cubicBezTo>
                    <a:pt x="10667" y="14600"/>
                    <a:pt x="11327" y="1"/>
                    <a:pt x="11327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 flipH="1">
              <a:off x="6847815" y="1032183"/>
              <a:ext cx="845187" cy="312091"/>
            </a:xfrm>
            <a:custGeom>
              <a:avLst/>
              <a:gdLst/>
              <a:ahLst/>
              <a:cxnLst/>
              <a:rect l="l" t="t" r="r" b="b"/>
              <a:pathLst>
                <a:path w="33321" h="12304" extrusionOk="0">
                  <a:moveTo>
                    <a:pt x="32282" y="1"/>
                  </a:moveTo>
                  <a:lnTo>
                    <a:pt x="10918" y="6419"/>
                  </a:lnTo>
                  <a:lnTo>
                    <a:pt x="0" y="8244"/>
                  </a:lnTo>
                  <a:lnTo>
                    <a:pt x="2014" y="12303"/>
                  </a:lnTo>
                  <a:lnTo>
                    <a:pt x="10478" y="9157"/>
                  </a:lnTo>
                  <a:lnTo>
                    <a:pt x="33321" y="4248"/>
                  </a:lnTo>
                  <a:cubicBezTo>
                    <a:pt x="33200" y="3905"/>
                    <a:pt x="32583" y="3789"/>
                    <a:pt x="31802" y="3789"/>
                  </a:cubicBezTo>
                  <a:cubicBezTo>
                    <a:pt x="30147" y="3789"/>
                    <a:pt x="27752" y="4311"/>
                    <a:pt x="27752" y="4311"/>
                  </a:cubicBezTo>
                  <a:lnTo>
                    <a:pt x="11359" y="7741"/>
                  </a:lnTo>
                  <a:lnTo>
                    <a:pt x="28507" y="2423"/>
                  </a:lnTo>
                  <a:cubicBezTo>
                    <a:pt x="32503" y="1102"/>
                    <a:pt x="32282" y="1"/>
                    <a:pt x="3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 flipH="1">
              <a:off x="6846217" y="1051334"/>
              <a:ext cx="87002" cy="87027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5" y="1"/>
                    <a:pt x="0" y="756"/>
                    <a:pt x="0" y="1700"/>
                  </a:cubicBezTo>
                  <a:cubicBezTo>
                    <a:pt x="0" y="2644"/>
                    <a:pt x="755" y="3430"/>
                    <a:pt x="1699" y="3430"/>
                  </a:cubicBezTo>
                  <a:cubicBezTo>
                    <a:pt x="2643" y="3430"/>
                    <a:pt x="3430" y="2644"/>
                    <a:pt x="3430" y="1700"/>
                  </a:cubicBezTo>
                  <a:cubicBezTo>
                    <a:pt x="3430" y="756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 flipH="1">
              <a:off x="7436790" y="1064118"/>
              <a:ext cx="2181973" cy="3339987"/>
            </a:xfrm>
            <a:custGeom>
              <a:avLst/>
              <a:gdLst/>
              <a:ahLst/>
              <a:cxnLst/>
              <a:rect l="l" t="t" r="r" b="b"/>
              <a:pathLst>
                <a:path w="86023" h="131677" extrusionOk="0">
                  <a:moveTo>
                    <a:pt x="64840" y="0"/>
                  </a:moveTo>
                  <a:cubicBezTo>
                    <a:pt x="64832" y="0"/>
                    <a:pt x="64824" y="0"/>
                    <a:pt x="64816" y="0"/>
                  </a:cubicBezTo>
                  <a:cubicBezTo>
                    <a:pt x="62739" y="32"/>
                    <a:pt x="43578" y="14883"/>
                    <a:pt x="43011" y="16393"/>
                  </a:cubicBezTo>
                  <a:cubicBezTo>
                    <a:pt x="42445" y="17903"/>
                    <a:pt x="49052" y="44113"/>
                    <a:pt x="48863" y="46567"/>
                  </a:cubicBezTo>
                  <a:cubicBezTo>
                    <a:pt x="48675" y="49021"/>
                    <a:pt x="0" y="78283"/>
                    <a:pt x="0" y="78283"/>
                  </a:cubicBezTo>
                  <a:lnTo>
                    <a:pt x="14348" y="131677"/>
                  </a:lnTo>
                  <a:cubicBezTo>
                    <a:pt x="14348" y="131677"/>
                    <a:pt x="65099" y="54527"/>
                    <a:pt x="66043" y="53206"/>
                  </a:cubicBezTo>
                  <a:cubicBezTo>
                    <a:pt x="66987" y="51853"/>
                    <a:pt x="77905" y="34327"/>
                    <a:pt x="77905" y="34327"/>
                  </a:cubicBezTo>
                  <a:cubicBezTo>
                    <a:pt x="77747" y="30552"/>
                    <a:pt x="77181" y="23378"/>
                    <a:pt x="77181" y="23378"/>
                  </a:cubicBezTo>
                  <a:cubicBezTo>
                    <a:pt x="76992" y="22623"/>
                    <a:pt x="73594" y="16204"/>
                    <a:pt x="71518" y="15260"/>
                  </a:cubicBezTo>
                  <a:cubicBezTo>
                    <a:pt x="71293" y="15160"/>
                    <a:pt x="70991" y="15115"/>
                    <a:pt x="70629" y="15115"/>
                  </a:cubicBezTo>
                  <a:cubicBezTo>
                    <a:pt x="67590" y="15115"/>
                    <a:pt x="60379" y="18281"/>
                    <a:pt x="60379" y="18281"/>
                  </a:cubicBezTo>
                  <a:lnTo>
                    <a:pt x="67364" y="12051"/>
                  </a:lnTo>
                  <a:cubicBezTo>
                    <a:pt x="70209" y="12437"/>
                    <a:pt x="72599" y="12600"/>
                    <a:pt x="74607" y="12600"/>
                  </a:cubicBezTo>
                  <a:cubicBezTo>
                    <a:pt x="85365" y="12600"/>
                    <a:pt x="85141" y="7929"/>
                    <a:pt x="85141" y="7929"/>
                  </a:cubicBezTo>
                  <a:lnTo>
                    <a:pt x="79981" y="7520"/>
                  </a:lnTo>
                  <a:cubicBezTo>
                    <a:pt x="86022" y="7143"/>
                    <a:pt x="85078" y="4122"/>
                    <a:pt x="85078" y="4122"/>
                  </a:cubicBezTo>
                  <a:cubicBezTo>
                    <a:pt x="85078" y="4122"/>
                    <a:pt x="67029" y="0"/>
                    <a:pt x="64840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 flipH="1">
              <a:off x="7436790" y="1073680"/>
              <a:ext cx="529165" cy="376721"/>
            </a:xfrm>
            <a:custGeom>
              <a:avLst/>
              <a:gdLst/>
              <a:ahLst/>
              <a:cxnLst/>
              <a:rect l="l" t="t" r="r" b="b"/>
              <a:pathLst>
                <a:path w="20862" h="14852" fill="none" extrusionOk="0">
                  <a:moveTo>
                    <a:pt x="2235" y="1"/>
                  </a:moveTo>
                  <a:cubicBezTo>
                    <a:pt x="7835" y="1008"/>
                    <a:pt x="19917" y="3745"/>
                    <a:pt x="19917" y="3745"/>
                  </a:cubicBezTo>
                  <a:cubicBezTo>
                    <a:pt x="19917" y="3745"/>
                    <a:pt x="20861" y="6766"/>
                    <a:pt x="14820" y="7143"/>
                  </a:cubicBezTo>
                  <a:lnTo>
                    <a:pt x="19980" y="7552"/>
                  </a:lnTo>
                  <a:cubicBezTo>
                    <a:pt x="19980" y="7552"/>
                    <a:pt x="19634" y="14852"/>
                    <a:pt x="1" y="11265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 flipH="1">
              <a:off x="7771989" y="1793564"/>
              <a:ext cx="202742" cy="212305"/>
            </a:xfrm>
            <a:custGeom>
              <a:avLst/>
              <a:gdLst/>
              <a:ahLst/>
              <a:cxnLst/>
              <a:rect l="l" t="t" r="r" b="b"/>
              <a:pathLst>
                <a:path w="7993" h="8370" extrusionOk="0">
                  <a:moveTo>
                    <a:pt x="6954" y="0"/>
                  </a:moveTo>
                  <a:lnTo>
                    <a:pt x="1" y="2423"/>
                  </a:lnTo>
                  <a:lnTo>
                    <a:pt x="1951" y="8370"/>
                  </a:lnTo>
                  <a:lnTo>
                    <a:pt x="7993" y="3839"/>
                  </a:lnTo>
                  <a:cubicBezTo>
                    <a:pt x="7489" y="2612"/>
                    <a:pt x="7143" y="1322"/>
                    <a:pt x="69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 flipH="1">
              <a:off x="7641892" y="1793565"/>
              <a:ext cx="371952" cy="205938"/>
            </a:xfrm>
            <a:custGeom>
              <a:avLst/>
              <a:gdLst/>
              <a:ahLst/>
              <a:cxnLst/>
              <a:rect l="l" t="t" r="r" b="b"/>
              <a:pathLst>
                <a:path w="14664" h="8119" fill="none" extrusionOk="0">
                  <a:moveTo>
                    <a:pt x="14663" y="5569"/>
                  </a:moveTo>
                  <a:cubicBezTo>
                    <a:pt x="14663" y="5569"/>
                    <a:pt x="9346" y="8118"/>
                    <a:pt x="8528" y="0"/>
                  </a:cubicBezTo>
                  <a:lnTo>
                    <a:pt x="1" y="2958"/>
                  </a:ln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 flipH="1">
              <a:off x="7704163" y="1550137"/>
              <a:ext cx="339992" cy="102982"/>
            </a:xfrm>
            <a:custGeom>
              <a:avLst/>
              <a:gdLst/>
              <a:ahLst/>
              <a:cxnLst/>
              <a:rect l="l" t="t" r="r" b="b"/>
              <a:pathLst>
                <a:path w="13404" h="4060" fill="none" extrusionOk="0">
                  <a:moveTo>
                    <a:pt x="13404" y="913"/>
                  </a:moveTo>
                  <a:cubicBezTo>
                    <a:pt x="13404" y="913"/>
                    <a:pt x="11988" y="1"/>
                    <a:pt x="11736" y="64"/>
                  </a:cubicBezTo>
                  <a:cubicBezTo>
                    <a:pt x="11516" y="127"/>
                    <a:pt x="0" y="4060"/>
                    <a:pt x="0" y="406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 flipH="1">
              <a:off x="7589234" y="1203778"/>
              <a:ext cx="607365" cy="190770"/>
            </a:xfrm>
            <a:custGeom>
              <a:avLst/>
              <a:gdLst/>
              <a:ahLst/>
              <a:cxnLst/>
              <a:rect l="l" t="t" r="r" b="b"/>
              <a:pathLst>
                <a:path w="23945" h="7521" fill="none" extrusionOk="0">
                  <a:moveTo>
                    <a:pt x="23945" y="2014"/>
                  </a:moveTo>
                  <a:cubicBezTo>
                    <a:pt x="23945" y="2014"/>
                    <a:pt x="9377" y="0"/>
                    <a:pt x="8748" y="630"/>
                  </a:cubicBezTo>
                  <a:cubicBezTo>
                    <a:pt x="8087" y="1291"/>
                    <a:pt x="1" y="7520"/>
                    <a:pt x="1" y="752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 flipH="1">
              <a:off x="8044130" y="2286787"/>
              <a:ext cx="1110962" cy="2117318"/>
            </a:xfrm>
            <a:custGeom>
              <a:avLst/>
              <a:gdLst/>
              <a:ahLst/>
              <a:cxnLst/>
              <a:rect l="l" t="t" r="r" b="b"/>
              <a:pathLst>
                <a:path w="43799" h="83474" extrusionOk="0">
                  <a:moveTo>
                    <a:pt x="26430" y="0"/>
                  </a:moveTo>
                  <a:lnTo>
                    <a:pt x="1" y="16078"/>
                  </a:lnTo>
                  <a:lnTo>
                    <a:pt x="1" y="83474"/>
                  </a:lnTo>
                  <a:lnTo>
                    <a:pt x="43798" y="14285"/>
                  </a:lnTo>
                  <a:lnTo>
                    <a:pt x="35209" y="8086"/>
                  </a:lnTo>
                  <a:lnTo>
                    <a:pt x="27217" y="14285"/>
                  </a:lnTo>
                  <a:lnTo>
                    <a:pt x="32471" y="5821"/>
                  </a:lnTo>
                  <a:lnTo>
                    <a:pt x="26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 flipH="1">
              <a:off x="8357768" y="2306724"/>
              <a:ext cx="160459" cy="169235"/>
            </a:xfrm>
            <a:custGeom>
              <a:avLst/>
              <a:gdLst/>
              <a:ahLst/>
              <a:cxnLst/>
              <a:rect l="l" t="t" r="r" b="b"/>
              <a:pathLst>
                <a:path w="6326" h="6672" fill="none" extrusionOk="0">
                  <a:moveTo>
                    <a:pt x="1" y="1"/>
                  </a:moveTo>
                  <a:lnTo>
                    <a:pt x="6325" y="66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 flipH="1">
              <a:off x="8070459" y="2522199"/>
              <a:ext cx="231481" cy="183592"/>
            </a:xfrm>
            <a:custGeom>
              <a:avLst/>
              <a:gdLst/>
              <a:ahLst/>
              <a:cxnLst/>
              <a:rect l="l" t="t" r="r" b="b"/>
              <a:pathLst>
                <a:path w="9126" h="7238" fill="none" extrusionOk="0">
                  <a:moveTo>
                    <a:pt x="9125" y="723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 flipH="1">
              <a:off x="8464732" y="2649101"/>
              <a:ext cx="755015" cy="822054"/>
            </a:xfrm>
            <a:custGeom>
              <a:avLst/>
              <a:gdLst/>
              <a:ahLst/>
              <a:cxnLst/>
              <a:rect l="l" t="t" r="r" b="b"/>
              <a:pathLst>
                <a:path w="29766" h="32409" fill="none" extrusionOk="0">
                  <a:moveTo>
                    <a:pt x="29766" y="1"/>
                  </a:moveTo>
                  <a:lnTo>
                    <a:pt x="1" y="32409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341085" y="-232229"/>
            <a:ext cx="3853542" cy="1429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4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Docking</a:t>
            </a:r>
            <a:r>
              <a:rPr lang="en" sz="24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278970" y="-703943"/>
            <a:ext cx="4610746" cy="6916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Rigid Docking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 smtClean="0"/>
              <a:t>The </a:t>
            </a:r>
            <a:r>
              <a:rPr lang="en-US" dirty="0"/>
              <a:t>shapes stay the same, and you see if they fit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Flexible </a:t>
            </a:r>
            <a:r>
              <a:rPr lang="en-US" b="1" dirty="0" err="1" smtClean="0">
                <a:solidFill>
                  <a:srgbClr val="FFC000"/>
                </a:solidFill>
              </a:rPr>
              <a:t>Docking:</a:t>
            </a:r>
            <a:r>
              <a:rPr lang="en-US" dirty="0" err="1" smtClean="0"/>
              <a:t>Flexible</a:t>
            </a:r>
            <a:r>
              <a:rPr lang="en-US" dirty="0" smtClean="0"/>
              <a:t> </a:t>
            </a:r>
            <a:r>
              <a:rPr lang="en-US" dirty="0"/>
              <a:t>docking allows molecules to change their shapes a bit to find the best fit with proteins.</a:t>
            </a:r>
          </a:p>
          <a:p>
            <a:endParaRPr lang="en-US" dirty="0" smtClean="0"/>
          </a:p>
          <a:p>
            <a:r>
              <a:rPr lang="en-US" dirty="0" smtClean="0"/>
              <a:t>Rigid </a:t>
            </a:r>
            <a:r>
              <a:rPr lang="en-US" dirty="0"/>
              <a:t>docking is simpler, while flexible docking considers how molecules can adapt for a better fit, making it more realistic for certain situations in molecular research.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3465" y="732296"/>
            <a:ext cx="3766457" cy="38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232230" y="170122"/>
            <a:ext cx="2293256" cy="652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4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•Methodology•</a:t>
            </a:r>
            <a:endParaRPr sz="24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1" y="696686"/>
            <a:ext cx="4724400" cy="4446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l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Phytochemical Database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</a:t>
            </a:r>
          </a:p>
          <a:p>
            <a:pPr lvl="1" algn="l"/>
            <a:endParaRPr lang="en-US" sz="1600" b="1" dirty="0"/>
          </a:p>
          <a:p>
            <a:pPr algn="l"/>
            <a:r>
              <a:rPr lang="en-IN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-Database </a:t>
            </a:r>
            <a:r>
              <a:rPr lang="en-IN" b="1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screen skin-lightening compounds effectively, a diverse and comprehensive phytochemical database is essential.</a:t>
            </a:r>
          </a:p>
          <a:p>
            <a:pPr algn="l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-Selection </a:t>
            </a:r>
            <a:r>
              <a:rPr lang="en-IN" b="1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Criteria</a:t>
            </a: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Compounds in the database should have proven skin-lightening effects and available structural data.</a:t>
            </a:r>
          </a:p>
          <a:p>
            <a:pPr algn="l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-Data </a:t>
            </a:r>
            <a:r>
              <a:rPr lang="en-IN" b="1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Valuable sources for gathering these molecules include well-known databases like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PubChem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ChemSpider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specialized phytochemical databases.</a:t>
            </a:r>
          </a:p>
          <a:p>
            <a:pPr lvl="1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4637314" y="170122"/>
            <a:ext cx="4441372" cy="2297307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4637314" y="2534091"/>
            <a:ext cx="4441372" cy="2516881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79" y="216995"/>
            <a:ext cx="4351305" cy="2214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21" y="2526833"/>
            <a:ext cx="4351305" cy="25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3243;p63"/>
          <p:cNvGrpSpPr/>
          <p:nvPr/>
        </p:nvGrpSpPr>
        <p:grpSpPr>
          <a:xfrm flipH="1">
            <a:off x="5272212" y="478465"/>
            <a:ext cx="4457091" cy="5132965"/>
            <a:chOff x="2098477" y="1963186"/>
            <a:chExt cx="2291258" cy="2329781"/>
          </a:xfrm>
        </p:grpSpPr>
        <p:sp>
          <p:nvSpPr>
            <p:cNvPr id="118" name="Google Shape;3244;p63"/>
            <p:cNvSpPr/>
            <p:nvPr/>
          </p:nvSpPr>
          <p:spPr>
            <a:xfrm>
              <a:off x="2877050" y="2586273"/>
              <a:ext cx="192258" cy="355774"/>
            </a:xfrm>
            <a:custGeom>
              <a:avLst/>
              <a:gdLst/>
              <a:ahLst/>
              <a:cxnLst/>
              <a:rect l="l" t="t" r="r" b="b"/>
              <a:pathLst>
                <a:path w="10054" h="18605" extrusionOk="0">
                  <a:moveTo>
                    <a:pt x="5045" y="0"/>
                  </a:moveTo>
                  <a:cubicBezTo>
                    <a:pt x="2254" y="0"/>
                    <a:pt x="36" y="2254"/>
                    <a:pt x="0" y="5009"/>
                  </a:cubicBezTo>
                  <a:lnTo>
                    <a:pt x="0" y="13596"/>
                  </a:lnTo>
                  <a:cubicBezTo>
                    <a:pt x="36" y="16351"/>
                    <a:pt x="2254" y="18605"/>
                    <a:pt x="5045" y="18605"/>
                  </a:cubicBezTo>
                  <a:cubicBezTo>
                    <a:pt x="7800" y="18605"/>
                    <a:pt x="10054" y="16351"/>
                    <a:pt x="10054" y="13596"/>
                  </a:cubicBezTo>
                  <a:lnTo>
                    <a:pt x="10054" y="5009"/>
                  </a:lnTo>
                  <a:cubicBezTo>
                    <a:pt x="10054" y="2254"/>
                    <a:pt x="7800" y="0"/>
                    <a:pt x="5045" y="0"/>
                  </a:cubicBezTo>
                  <a:close/>
                </a:path>
              </a:pathLst>
            </a:custGeom>
            <a:solidFill>
              <a:srgbClr val="AE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45;p63"/>
            <p:cNvSpPr/>
            <p:nvPr/>
          </p:nvSpPr>
          <p:spPr>
            <a:xfrm>
              <a:off x="2654693" y="1963186"/>
              <a:ext cx="626721" cy="758570"/>
            </a:xfrm>
            <a:custGeom>
              <a:avLst/>
              <a:gdLst/>
              <a:ahLst/>
              <a:cxnLst/>
              <a:rect l="l" t="t" r="r" b="b"/>
              <a:pathLst>
                <a:path w="32774" h="39669" extrusionOk="0">
                  <a:moveTo>
                    <a:pt x="15683" y="0"/>
                  </a:moveTo>
                  <a:cubicBezTo>
                    <a:pt x="12659" y="0"/>
                    <a:pt x="1373" y="931"/>
                    <a:pt x="752" y="13658"/>
                  </a:cubicBezTo>
                  <a:cubicBezTo>
                    <a:pt x="1" y="29257"/>
                    <a:pt x="6047" y="33479"/>
                    <a:pt x="6047" y="33479"/>
                  </a:cubicBezTo>
                  <a:cubicBezTo>
                    <a:pt x="6047" y="33479"/>
                    <a:pt x="12344" y="39060"/>
                    <a:pt x="13560" y="39418"/>
                  </a:cubicBezTo>
                  <a:cubicBezTo>
                    <a:pt x="13918" y="39525"/>
                    <a:pt x="15528" y="39597"/>
                    <a:pt x="16315" y="39668"/>
                  </a:cubicBezTo>
                  <a:lnTo>
                    <a:pt x="16494" y="39668"/>
                  </a:lnTo>
                  <a:cubicBezTo>
                    <a:pt x="17281" y="39597"/>
                    <a:pt x="18891" y="39525"/>
                    <a:pt x="19249" y="39418"/>
                  </a:cubicBezTo>
                  <a:cubicBezTo>
                    <a:pt x="20466" y="39060"/>
                    <a:pt x="26762" y="33479"/>
                    <a:pt x="26762" y="33479"/>
                  </a:cubicBezTo>
                  <a:cubicBezTo>
                    <a:pt x="26762" y="33479"/>
                    <a:pt x="32773" y="29257"/>
                    <a:pt x="32022" y="13658"/>
                  </a:cubicBezTo>
                  <a:cubicBezTo>
                    <a:pt x="31432" y="931"/>
                    <a:pt x="20069" y="0"/>
                    <a:pt x="17118" y="0"/>
                  </a:cubicBezTo>
                  <a:cubicBezTo>
                    <a:pt x="16668" y="0"/>
                    <a:pt x="16413" y="22"/>
                    <a:pt x="16423" y="26"/>
                  </a:cubicBezTo>
                  <a:cubicBezTo>
                    <a:pt x="16413" y="22"/>
                    <a:pt x="16144" y="0"/>
                    <a:pt x="15683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46;p63"/>
            <p:cNvSpPr/>
            <p:nvPr/>
          </p:nvSpPr>
          <p:spPr>
            <a:xfrm>
              <a:off x="3923816" y="2741204"/>
              <a:ext cx="465920" cy="758264"/>
            </a:xfrm>
            <a:custGeom>
              <a:avLst/>
              <a:gdLst/>
              <a:ahLst/>
              <a:cxnLst/>
              <a:rect l="l" t="t" r="r" b="b"/>
              <a:pathLst>
                <a:path w="24365" h="39653" extrusionOk="0">
                  <a:moveTo>
                    <a:pt x="20511" y="1"/>
                  </a:moveTo>
                  <a:cubicBezTo>
                    <a:pt x="20168" y="1"/>
                    <a:pt x="19419" y="213"/>
                    <a:pt x="19392" y="2059"/>
                  </a:cubicBezTo>
                  <a:cubicBezTo>
                    <a:pt x="19320" y="4492"/>
                    <a:pt x="18748" y="8249"/>
                    <a:pt x="16422" y="11433"/>
                  </a:cubicBezTo>
                  <a:cubicBezTo>
                    <a:pt x="16422" y="11433"/>
                    <a:pt x="18386" y="4858"/>
                    <a:pt x="11703" y="4858"/>
                  </a:cubicBezTo>
                  <a:cubicBezTo>
                    <a:pt x="10893" y="4858"/>
                    <a:pt x="9956" y="4955"/>
                    <a:pt x="8873" y="5172"/>
                  </a:cubicBezTo>
                  <a:cubicBezTo>
                    <a:pt x="8873" y="5172"/>
                    <a:pt x="7917" y="6605"/>
                    <a:pt x="9840" y="6605"/>
                  </a:cubicBezTo>
                  <a:cubicBezTo>
                    <a:pt x="9886" y="6605"/>
                    <a:pt x="9933" y="6604"/>
                    <a:pt x="9982" y="6603"/>
                  </a:cubicBezTo>
                  <a:cubicBezTo>
                    <a:pt x="10184" y="6592"/>
                    <a:pt x="10403" y="6586"/>
                    <a:pt x="10632" y="6586"/>
                  </a:cubicBezTo>
                  <a:cubicBezTo>
                    <a:pt x="12758" y="6586"/>
                    <a:pt x="15704" y="7164"/>
                    <a:pt x="13023" y="10717"/>
                  </a:cubicBezTo>
                  <a:cubicBezTo>
                    <a:pt x="11804" y="12314"/>
                    <a:pt x="10690" y="12998"/>
                    <a:pt x="9814" y="12998"/>
                  </a:cubicBezTo>
                  <a:cubicBezTo>
                    <a:pt x="8532" y="12998"/>
                    <a:pt x="7758" y="11533"/>
                    <a:pt x="7907" y="9322"/>
                  </a:cubicBezTo>
                  <a:cubicBezTo>
                    <a:pt x="8070" y="7180"/>
                    <a:pt x="7908" y="6480"/>
                    <a:pt x="7585" y="6480"/>
                  </a:cubicBezTo>
                  <a:cubicBezTo>
                    <a:pt x="7342" y="6480"/>
                    <a:pt x="7009" y="6877"/>
                    <a:pt x="6655" y="7354"/>
                  </a:cubicBezTo>
                  <a:cubicBezTo>
                    <a:pt x="5796" y="8463"/>
                    <a:pt x="6834" y="20377"/>
                    <a:pt x="6834" y="20377"/>
                  </a:cubicBezTo>
                  <a:lnTo>
                    <a:pt x="0" y="37729"/>
                  </a:lnTo>
                  <a:cubicBezTo>
                    <a:pt x="0" y="37729"/>
                    <a:pt x="1637" y="39653"/>
                    <a:pt x="3733" y="39653"/>
                  </a:cubicBezTo>
                  <a:cubicBezTo>
                    <a:pt x="5342" y="39653"/>
                    <a:pt x="7221" y="38519"/>
                    <a:pt x="8837" y="34509"/>
                  </a:cubicBezTo>
                  <a:lnTo>
                    <a:pt x="12737" y="21701"/>
                  </a:lnTo>
                  <a:cubicBezTo>
                    <a:pt x="12737" y="21701"/>
                    <a:pt x="24365" y="10574"/>
                    <a:pt x="23864" y="5601"/>
                  </a:cubicBezTo>
                  <a:cubicBezTo>
                    <a:pt x="23864" y="5601"/>
                    <a:pt x="23695" y="5488"/>
                    <a:pt x="23444" y="5488"/>
                  </a:cubicBezTo>
                  <a:cubicBezTo>
                    <a:pt x="23167" y="5488"/>
                    <a:pt x="22790" y="5626"/>
                    <a:pt x="22433" y="6209"/>
                  </a:cubicBezTo>
                  <a:cubicBezTo>
                    <a:pt x="21753" y="7318"/>
                    <a:pt x="21109" y="9787"/>
                    <a:pt x="19249" y="11791"/>
                  </a:cubicBezTo>
                  <a:cubicBezTo>
                    <a:pt x="19249" y="11791"/>
                    <a:pt x="22683" y="3347"/>
                    <a:pt x="20680" y="20"/>
                  </a:cubicBezTo>
                  <a:cubicBezTo>
                    <a:pt x="20680" y="20"/>
                    <a:pt x="20614" y="1"/>
                    <a:pt x="20511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7;p63"/>
            <p:cNvSpPr/>
            <p:nvPr/>
          </p:nvSpPr>
          <p:spPr>
            <a:xfrm>
              <a:off x="2750478" y="2926979"/>
              <a:ext cx="436509" cy="1223285"/>
            </a:xfrm>
            <a:custGeom>
              <a:avLst/>
              <a:gdLst/>
              <a:ahLst/>
              <a:cxnLst/>
              <a:rect l="l" t="t" r="r" b="b"/>
              <a:pathLst>
                <a:path w="22827" h="63971" extrusionOk="0">
                  <a:moveTo>
                    <a:pt x="5367" y="0"/>
                  </a:moveTo>
                  <a:cubicBezTo>
                    <a:pt x="2398" y="0"/>
                    <a:pt x="1" y="2398"/>
                    <a:pt x="1" y="5367"/>
                  </a:cubicBezTo>
                  <a:lnTo>
                    <a:pt x="1" y="59928"/>
                  </a:lnTo>
                  <a:cubicBezTo>
                    <a:pt x="1" y="61467"/>
                    <a:pt x="680" y="62969"/>
                    <a:pt x="1861" y="63971"/>
                  </a:cubicBezTo>
                  <a:lnTo>
                    <a:pt x="20931" y="63971"/>
                  </a:lnTo>
                  <a:cubicBezTo>
                    <a:pt x="22111" y="62969"/>
                    <a:pt x="22827" y="61467"/>
                    <a:pt x="22827" y="59892"/>
                  </a:cubicBezTo>
                  <a:lnTo>
                    <a:pt x="22827" y="5367"/>
                  </a:lnTo>
                  <a:cubicBezTo>
                    <a:pt x="22827" y="2398"/>
                    <a:pt x="20394" y="0"/>
                    <a:pt x="17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8;p63"/>
            <p:cNvSpPr/>
            <p:nvPr/>
          </p:nvSpPr>
          <p:spPr>
            <a:xfrm>
              <a:off x="2851043" y="3884060"/>
              <a:ext cx="285996" cy="272840"/>
            </a:xfrm>
            <a:custGeom>
              <a:avLst/>
              <a:gdLst/>
              <a:ahLst/>
              <a:cxnLst/>
              <a:rect l="l" t="t" r="r" b="b"/>
              <a:pathLst>
                <a:path w="14956" h="14268" extrusionOk="0">
                  <a:moveTo>
                    <a:pt x="5658" y="0"/>
                  </a:moveTo>
                  <a:cubicBezTo>
                    <a:pt x="5526" y="0"/>
                    <a:pt x="5393" y="31"/>
                    <a:pt x="5260" y="75"/>
                  </a:cubicBezTo>
                  <a:cubicBezTo>
                    <a:pt x="4867" y="290"/>
                    <a:pt x="4509" y="612"/>
                    <a:pt x="4258" y="1005"/>
                  </a:cubicBezTo>
                  <a:cubicBezTo>
                    <a:pt x="3936" y="1435"/>
                    <a:pt x="3614" y="1864"/>
                    <a:pt x="3364" y="2293"/>
                  </a:cubicBezTo>
                  <a:cubicBezTo>
                    <a:pt x="2792" y="3223"/>
                    <a:pt x="2326" y="4189"/>
                    <a:pt x="1969" y="5191"/>
                  </a:cubicBezTo>
                  <a:cubicBezTo>
                    <a:pt x="1217" y="7231"/>
                    <a:pt x="645" y="9306"/>
                    <a:pt x="216" y="11452"/>
                  </a:cubicBezTo>
                  <a:cubicBezTo>
                    <a:pt x="144" y="11882"/>
                    <a:pt x="1" y="12383"/>
                    <a:pt x="323" y="12776"/>
                  </a:cubicBezTo>
                  <a:cubicBezTo>
                    <a:pt x="645" y="13098"/>
                    <a:pt x="1038" y="13313"/>
                    <a:pt x="1468" y="13420"/>
                  </a:cubicBezTo>
                  <a:cubicBezTo>
                    <a:pt x="3445" y="13988"/>
                    <a:pt x="5494" y="14268"/>
                    <a:pt x="7541" y="14268"/>
                  </a:cubicBezTo>
                  <a:cubicBezTo>
                    <a:pt x="8718" y="14268"/>
                    <a:pt x="9894" y="14175"/>
                    <a:pt x="11056" y="13993"/>
                  </a:cubicBezTo>
                  <a:cubicBezTo>
                    <a:pt x="11593" y="13921"/>
                    <a:pt x="12094" y="13814"/>
                    <a:pt x="12595" y="13706"/>
                  </a:cubicBezTo>
                  <a:cubicBezTo>
                    <a:pt x="13024" y="13599"/>
                    <a:pt x="13453" y="13420"/>
                    <a:pt x="13811" y="13134"/>
                  </a:cubicBezTo>
                  <a:cubicBezTo>
                    <a:pt x="14097" y="12883"/>
                    <a:pt x="14455" y="12418"/>
                    <a:pt x="14133" y="12061"/>
                  </a:cubicBezTo>
                  <a:cubicBezTo>
                    <a:pt x="14062" y="11953"/>
                    <a:pt x="13954" y="11917"/>
                    <a:pt x="13811" y="11882"/>
                  </a:cubicBezTo>
                  <a:cubicBezTo>
                    <a:pt x="13918" y="11810"/>
                    <a:pt x="14026" y="11739"/>
                    <a:pt x="14133" y="11667"/>
                  </a:cubicBezTo>
                  <a:cubicBezTo>
                    <a:pt x="14240" y="11560"/>
                    <a:pt x="14419" y="11417"/>
                    <a:pt x="14562" y="11309"/>
                  </a:cubicBezTo>
                  <a:cubicBezTo>
                    <a:pt x="14706" y="11238"/>
                    <a:pt x="14813" y="11095"/>
                    <a:pt x="14884" y="10951"/>
                  </a:cubicBezTo>
                  <a:cubicBezTo>
                    <a:pt x="14956" y="10665"/>
                    <a:pt x="14849" y="10379"/>
                    <a:pt x="14598" y="10272"/>
                  </a:cubicBezTo>
                  <a:cubicBezTo>
                    <a:pt x="14455" y="10164"/>
                    <a:pt x="14276" y="10129"/>
                    <a:pt x="14097" y="10129"/>
                  </a:cubicBezTo>
                  <a:cubicBezTo>
                    <a:pt x="14312" y="9914"/>
                    <a:pt x="14455" y="9663"/>
                    <a:pt x="14562" y="9377"/>
                  </a:cubicBezTo>
                  <a:cubicBezTo>
                    <a:pt x="14634" y="9091"/>
                    <a:pt x="14598" y="8769"/>
                    <a:pt x="14419" y="8483"/>
                  </a:cubicBezTo>
                  <a:cubicBezTo>
                    <a:pt x="14133" y="8197"/>
                    <a:pt x="13704" y="8053"/>
                    <a:pt x="13310" y="8053"/>
                  </a:cubicBezTo>
                  <a:lnTo>
                    <a:pt x="12165" y="7910"/>
                  </a:lnTo>
                  <a:cubicBezTo>
                    <a:pt x="12416" y="7588"/>
                    <a:pt x="12774" y="7338"/>
                    <a:pt x="12809" y="6909"/>
                  </a:cubicBezTo>
                  <a:cubicBezTo>
                    <a:pt x="12845" y="6694"/>
                    <a:pt x="12738" y="6479"/>
                    <a:pt x="12559" y="6372"/>
                  </a:cubicBezTo>
                  <a:cubicBezTo>
                    <a:pt x="12344" y="6229"/>
                    <a:pt x="12058" y="6121"/>
                    <a:pt x="11772" y="6121"/>
                  </a:cubicBezTo>
                  <a:cubicBezTo>
                    <a:pt x="10698" y="5943"/>
                    <a:pt x="9589" y="5835"/>
                    <a:pt x="8516" y="5692"/>
                  </a:cubicBezTo>
                  <a:cubicBezTo>
                    <a:pt x="7443" y="5549"/>
                    <a:pt x="6369" y="5299"/>
                    <a:pt x="5368" y="4905"/>
                  </a:cubicBezTo>
                  <a:cubicBezTo>
                    <a:pt x="5010" y="4798"/>
                    <a:pt x="4724" y="4583"/>
                    <a:pt x="4545" y="4261"/>
                  </a:cubicBezTo>
                  <a:cubicBezTo>
                    <a:pt x="4688" y="3796"/>
                    <a:pt x="4867" y="3331"/>
                    <a:pt x="5081" y="2937"/>
                  </a:cubicBezTo>
                  <a:cubicBezTo>
                    <a:pt x="5511" y="2079"/>
                    <a:pt x="6119" y="1220"/>
                    <a:pt x="6083" y="254"/>
                  </a:cubicBezTo>
                  <a:cubicBezTo>
                    <a:pt x="6047" y="147"/>
                    <a:pt x="6012" y="75"/>
                    <a:pt x="5904" y="39"/>
                  </a:cubicBezTo>
                  <a:cubicBezTo>
                    <a:pt x="5822" y="12"/>
                    <a:pt x="5740" y="0"/>
                    <a:pt x="5658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9;p63"/>
            <p:cNvSpPr/>
            <p:nvPr/>
          </p:nvSpPr>
          <p:spPr>
            <a:xfrm>
              <a:off x="2098477" y="2804518"/>
              <a:ext cx="811425" cy="1345746"/>
            </a:xfrm>
            <a:custGeom>
              <a:avLst/>
              <a:gdLst/>
              <a:ahLst/>
              <a:cxnLst/>
              <a:rect l="l" t="t" r="r" b="b"/>
              <a:pathLst>
                <a:path w="42433" h="70375" extrusionOk="0">
                  <a:moveTo>
                    <a:pt x="34490" y="0"/>
                  </a:moveTo>
                  <a:cubicBezTo>
                    <a:pt x="33846" y="72"/>
                    <a:pt x="19678" y="4115"/>
                    <a:pt x="16637" y="7549"/>
                  </a:cubicBezTo>
                  <a:cubicBezTo>
                    <a:pt x="14490" y="9982"/>
                    <a:pt x="6083" y="37281"/>
                    <a:pt x="1575" y="52200"/>
                  </a:cubicBezTo>
                  <a:cubicBezTo>
                    <a:pt x="1" y="57388"/>
                    <a:pt x="3185" y="62790"/>
                    <a:pt x="8480" y="63935"/>
                  </a:cubicBezTo>
                  <a:lnTo>
                    <a:pt x="18498" y="66082"/>
                  </a:lnTo>
                  <a:lnTo>
                    <a:pt x="18390" y="70375"/>
                  </a:lnTo>
                  <a:lnTo>
                    <a:pt x="40322" y="70375"/>
                  </a:lnTo>
                  <a:lnTo>
                    <a:pt x="42433" y="58389"/>
                  </a:lnTo>
                  <a:lnTo>
                    <a:pt x="36995" y="57066"/>
                  </a:lnTo>
                  <a:lnTo>
                    <a:pt x="36887" y="23041"/>
                  </a:lnTo>
                  <a:lnTo>
                    <a:pt x="37782" y="4794"/>
                  </a:lnTo>
                  <a:lnTo>
                    <a:pt x="344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0;p63"/>
            <p:cNvSpPr/>
            <p:nvPr/>
          </p:nvSpPr>
          <p:spPr>
            <a:xfrm>
              <a:off x="3126771" y="2810676"/>
              <a:ext cx="1112451" cy="1340277"/>
            </a:xfrm>
            <a:custGeom>
              <a:avLst/>
              <a:gdLst/>
              <a:ahLst/>
              <a:cxnLst/>
              <a:rect l="l" t="t" r="r" b="b"/>
              <a:pathLst>
                <a:path w="58175" h="70089" extrusionOk="0">
                  <a:moveTo>
                    <a:pt x="4616" y="0"/>
                  </a:moveTo>
                  <a:lnTo>
                    <a:pt x="0" y="5653"/>
                  </a:lnTo>
                  <a:lnTo>
                    <a:pt x="1467" y="70089"/>
                  </a:lnTo>
                  <a:lnTo>
                    <a:pt x="17889" y="70053"/>
                  </a:lnTo>
                  <a:lnTo>
                    <a:pt x="15349" y="38318"/>
                  </a:lnTo>
                  <a:lnTo>
                    <a:pt x="15349" y="38318"/>
                  </a:lnTo>
                  <a:cubicBezTo>
                    <a:pt x="15349" y="38319"/>
                    <a:pt x="23410" y="61743"/>
                    <a:pt x="29492" y="61743"/>
                  </a:cubicBezTo>
                  <a:cubicBezTo>
                    <a:pt x="29609" y="61743"/>
                    <a:pt x="29724" y="61734"/>
                    <a:pt x="29839" y="61717"/>
                  </a:cubicBezTo>
                  <a:cubicBezTo>
                    <a:pt x="35921" y="60751"/>
                    <a:pt x="58175" y="21073"/>
                    <a:pt x="58175" y="21073"/>
                  </a:cubicBezTo>
                  <a:lnTo>
                    <a:pt x="44758" y="20286"/>
                  </a:lnTo>
                  <a:lnTo>
                    <a:pt x="32129" y="35205"/>
                  </a:lnTo>
                  <a:cubicBezTo>
                    <a:pt x="32129" y="35205"/>
                    <a:pt x="24258" y="11878"/>
                    <a:pt x="20000" y="6977"/>
                  </a:cubicBezTo>
                  <a:cubicBezTo>
                    <a:pt x="15742" y="2111"/>
                    <a:pt x="4616" y="0"/>
                    <a:pt x="4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51;p63"/>
            <p:cNvSpPr/>
            <p:nvPr/>
          </p:nvSpPr>
          <p:spPr>
            <a:xfrm>
              <a:off x="2961208" y="2728564"/>
              <a:ext cx="248363" cy="309957"/>
            </a:xfrm>
            <a:custGeom>
              <a:avLst/>
              <a:gdLst/>
              <a:ahLst/>
              <a:cxnLst/>
              <a:rect l="l" t="t" r="r" b="b"/>
              <a:pathLst>
                <a:path w="12988" h="16209" extrusionOk="0">
                  <a:moveTo>
                    <a:pt x="5725" y="1"/>
                  </a:moveTo>
                  <a:lnTo>
                    <a:pt x="0" y="11056"/>
                  </a:lnTo>
                  <a:lnTo>
                    <a:pt x="4544" y="11020"/>
                  </a:lnTo>
                  <a:lnTo>
                    <a:pt x="9624" y="16208"/>
                  </a:lnTo>
                  <a:lnTo>
                    <a:pt x="12987" y="5081"/>
                  </a:lnTo>
                  <a:cubicBezTo>
                    <a:pt x="12987" y="5081"/>
                    <a:pt x="9231" y="716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52;p63"/>
            <p:cNvSpPr/>
            <p:nvPr/>
          </p:nvSpPr>
          <p:spPr>
            <a:xfrm>
              <a:off x="2740209" y="2727894"/>
              <a:ext cx="247005" cy="309249"/>
            </a:xfrm>
            <a:custGeom>
              <a:avLst/>
              <a:gdLst/>
              <a:ahLst/>
              <a:cxnLst/>
              <a:rect l="l" t="t" r="r" b="b"/>
              <a:pathLst>
                <a:path w="12917" h="16172" extrusionOk="0">
                  <a:moveTo>
                    <a:pt x="7300" y="0"/>
                  </a:moveTo>
                  <a:cubicBezTo>
                    <a:pt x="3793" y="680"/>
                    <a:pt x="1" y="5045"/>
                    <a:pt x="1" y="5045"/>
                  </a:cubicBezTo>
                  <a:lnTo>
                    <a:pt x="3328" y="16172"/>
                  </a:lnTo>
                  <a:lnTo>
                    <a:pt x="8444" y="11020"/>
                  </a:lnTo>
                  <a:lnTo>
                    <a:pt x="12917" y="11127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3253;p63"/>
            <p:cNvGrpSpPr/>
            <p:nvPr/>
          </p:nvGrpSpPr>
          <p:grpSpPr>
            <a:xfrm>
              <a:off x="2567468" y="2211796"/>
              <a:ext cx="811424" cy="481188"/>
              <a:chOff x="7447622" y="2084151"/>
              <a:chExt cx="551989" cy="327339"/>
            </a:xfrm>
          </p:grpSpPr>
          <p:sp>
            <p:nvSpPr>
              <p:cNvPr id="131" name="Google Shape;3254;p63"/>
              <p:cNvSpPr/>
              <p:nvPr/>
            </p:nvSpPr>
            <p:spPr>
              <a:xfrm>
                <a:off x="7447622" y="2090887"/>
                <a:ext cx="84937" cy="101808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1738" extrusionOk="0">
                    <a:moveTo>
                      <a:pt x="854" y="0"/>
                    </a:moveTo>
                    <a:cubicBezTo>
                      <a:pt x="822" y="0"/>
                      <a:pt x="788" y="3"/>
                      <a:pt x="753" y="9"/>
                    </a:cubicBezTo>
                    <a:cubicBezTo>
                      <a:pt x="84" y="120"/>
                      <a:pt x="0" y="1737"/>
                      <a:pt x="1450" y="1737"/>
                    </a:cubicBezTo>
                    <a:lnTo>
                      <a:pt x="1450" y="901"/>
                    </a:lnTo>
                    <a:cubicBezTo>
                      <a:pt x="1450" y="901"/>
                      <a:pt x="1425" y="0"/>
                      <a:pt x="854" y="0"/>
                    </a:cubicBezTo>
                    <a:close/>
                  </a:path>
                </a:pathLst>
              </a:custGeom>
              <a:solidFill>
                <a:srgbClr val="D4AB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255;p63"/>
              <p:cNvSpPr/>
              <p:nvPr/>
            </p:nvSpPr>
            <p:spPr>
              <a:xfrm>
                <a:off x="7477029" y="2107700"/>
                <a:ext cx="45749" cy="65372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116" fill="none" extrusionOk="0">
                    <a:moveTo>
                      <a:pt x="502" y="0"/>
                    </a:moveTo>
                    <a:cubicBezTo>
                      <a:pt x="446" y="168"/>
                      <a:pt x="418" y="363"/>
                      <a:pt x="418" y="530"/>
                    </a:cubicBezTo>
                    <a:cubicBezTo>
                      <a:pt x="390" y="725"/>
                      <a:pt x="446" y="893"/>
                      <a:pt x="558" y="1060"/>
                    </a:cubicBezTo>
                    <a:cubicBezTo>
                      <a:pt x="586" y="1088"/>
                      <a:pt x="613" y="1116"/>
                      <a:pt x="641" y="1116"/>
                    </a:cubicBezTo>
                    <a:cubicBezTo>
                      <a:pt x="697" y="1116"/>
                      <a:pt x="725" y="1060"/>
                      <a:pt x="753" y="1032"/>
                    </a:cubicBezTo>
                    <a:cubicBezTo>
                      <a:pt x="781" y="893"/>
                      <a:pt x="753" y="781"/>
                      <a:pt x="669" y="670"/>
                    </a:cubicBezTo>
                    <a:cubicBezTo>
                      <a:pt x="530" y="419"/>
                      <a:pt x="279" y="251"/>
                      <a:pt x="0" y="196"/>
                    </a:cubicBez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256;p63"/>
              <p:cNvSpPr/>
              <p:nvPr/>
            </p:nvSpPr>
            <p:spPr>
              <a:xfrm>
                <a:off x="7543985" y="2194221"/>
                <a:ext cx="106201" cy="138887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2371" fill="none" extrusionOk="0">
                    <a:moveTo>
                      <a:pt x="0" y="1"/>
                    </a:moveTo>
                    <a:cubicBezTo>
                      <a:pt x="363" y="949"/>
                      <a:pt x="976" y="1785"/>
                      <a:pt x="1812" y="2370"/>
                    </a:cubicBez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257;p63"/>
              <p:cNvSpPr/>
              <p:nvPr/>
            </p:nvSpPr>
            <p:spPr>
              <a:xfrm>
                <a:off x="7615803" y="2200782"/>
                <a:ext cx="22904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3" fill="none" extrusionOk="0">
                    <a:moveTo>
                      <a:pt x="1" y="363"/>
                    </a:moveTo>
                    <a:lnTo>
                      <a:pt x="391" y="0"/>
                    </a:ln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258;p63"/>
              <p:cNvSpPr/>
              <p:nvPr/>
            </p:nvSpPr>
            <p:spPr>
              <a:xfrm>
                <a:off x="7589677" y="2199141"/>
                <a:ext cx="11481" cy="1148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fill="none" extrusionOk="0">
                    <a:moveTo>
                      <a:pt x="1" y="196"/>
                    </a:moveTo>
                    <a:lnTo>
                      <a:pt x="196" y="1"/>
                    </a:ln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259;p63"/>
              <p:cNvSpPr/>
              <p:nvPr/>
            </p:nvSpPr>
            <p:spPr>
              <a:xfrm>
                <a:off x="7914615" y="2090887"/>
                <a:ext cx="84996" cy="10180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738" extrusionOk="0">
                    <a:moveTo>
                      <a:pt x="597" y="0"/>
                    </a:moveTo>
                    <a:cubicBezTo>
                      <a:pt x="26" y="0"/>
                      <a:pt x="1" y="901"/>
                      <a:pt x="1" y="901"/>
                    </a:cubicBezTo>
                    <a:lnTo>
                      <a:pt x="1" y="1737"/>
                    </a:lnTo>
                    <a:cubicBezTo>
                      <a:pt x="1450" y="1737"/>
                      <a:pt x="1367" y="120"/>
                      <a:pt x="698" y="9"/>
                    </a:cubicBezTo>
                    <a:cubicBezTo>
                      <a:pt x="662" y="3"/>
                      <a:pt x="629" y="0"/>
                      <a:pt x="597" y="0"/>
                    </a:cubicBezTo>
                    <a:close/>
                  </a:path>
                </a:pathLst>
              </a:custGeom>
              <a:solidFill>
                <a:srgbClr val="D4AB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260;p63"/>
              <p:cNvSpPr/>
              <p:nvPr/>
            </p:nvSpPr>
            <p:spPr>
              <a:xfrm>
                <a:off x="7926038" y="2107700"/>
                <a:ext cx="44167" cy="653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116" fill="none" extrusionOk="0">
                    <a:moveTo>
                      <a:pt x="252" y="0"/>
                    </a:moveTo>
                    <a:cubicBezTo>
                      <a:pt x="308" y="168"/>
                      <a:pt x="335" y="363"/>
                      <a:pt x="335" y="530"/>
                    </a:cubicBezTo>
                    <a:cubicBezTo>
                      <a:pt x="363" y="725"/>
                      <a:pt x="308" y="893"/>
                      <a:pt x="196" y="1060"/>
                    </a:cubicBezTo>
                    <a:cubicBezTo>
                      <a:pt x="196" y="1088"/>
                      <a:pt x="140" y="1116"/>
                      <a:pt x="112" y="1116"/>
                    </a:cubicBezTo>
                    <a:cubicBezTo>
                      <a:pt x="57" y="1116"/>
                      <a:pt x="29" y="1060"/>
                      <a:pt x="29" y="1032"/>
                    </a:cubicBezTo>
                    <a:cubicBezTo>
                      <a:pt x="1" y="893"/>
                      <a:pt x="1" y="781"/>
                      <a:pt x="85" y="670"/>
                    </a:cubicBezTo>
                    <a:cubicBezTo>
                      <a:pt x="252" y="419"/>
                      <a:pt x="475" y="251"/>
                      <a:pt x="754" y="196"/>
                    </a:cubicBez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261;p63"/>
              <p:cNvSpPr/>
              <p:nvPr/>
            </p:nvSpPr>
            <p:spPr>
              <a:xfrm>
                <a:off x="7624004" y="2135466"/>
                <a:ext cx="9841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921" extrusionOk="0">
                    <a:moveTo>
                      <a:pt x="84" y="0"/>
                    </a:moveTo>
                    <a:cubicBezTo>
                      <a:pt x="28" y="0"/>
                      <a:pt x="0" y="196"/>
                      <a:pt x="0" y="474"/>
                    </a:cubicBezTo>
                    <a:cubicBezTo>
                      <a:pt x="0" y="725"/>
                      <a:pt x="28" y="920"/>
                      <a:pt x="84" y="920"/>
                    </a:cubicBezTo>
                    <a:cubicBezTo>
                      <a:pt x="139" y="920"/>
                      <a:pt x="167" y="725"/>
                      <a:pt x="167" y="474"/>
                    </a:cubicBezTo>
                    <a:cubicBezTo>
                      <a:pt x="167" y="196"/>
                      <a:pt x="139" y="0"/>
                      <a:pt x="84" y="0"/>
                    </a:cubicBezTo>
                    <a:close/>
                  </a:path>
                </a:pathLst>
              </a:custGeom>
              <a:solidFill>
                <a:srgbClr val="2A1F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262;p63"/>
              <p:cNvSpPr/>
              <p:nvPr/>
            </p:nvSpPr>
            <p:spPr>
              <a:xfrm>
                <a:off x="7596237" y="2084151"/>
                <a:ext cx="52310" cy="23607"/>
              </a:xfrm>
              <a:custGeom>
                <a:avLst/>
                <a:gdLst/>
                <a:ahLst/>
                <a:cxnLst/>
                <a:rect l="l" t="t" r="r" b="b"/>
                <a:pathLst>
                  <a:path w="893" h="403" extrusionOk="0">
                    <a:moveTo>
                      <a:pt x="553" y="1"/>
                    </a:moveTo>
                    <a:cubicBezTo>
                      <a:pt x="525" y="1"/>
                      <a:pt x="499" y="4"/>
                      <a:pt x="474" y="12"/>
                    </a:cubicBezTo>
                    <a:cubicBezTo>
                      <a:pt x="449" y="7"/>
                      <a:pt x="426" y="5"/>
                      <a:pt x="402" y="5"/>
                    </a:cubicBezTo>
                    <a:cubicBezTo>
                      <a:pt x="295" y="5"/>
                      <a:pt x="203" y="55"/>
                      <a:pt x="112" y="124"/>
                    </a:cubicBezTo>
                    <a:cubicBezTo>
                      <a:pt x="56" y="179"/>
                      <a:pt x="28" y="291"/>
                      <a:pt x="0" y="402"/>
                    </a:cubicBezTo>
                    <a:cubicBezTo>
                      <a:pt x="193" y="287"/>
                      <a:pt x="398" y="225"/>
                      <a:pt x="608" y="225"/>
                    </a:cubicBezTo>
                    <a:cubicBezTo>
                      <a:pt x="702" y="225"/>
                      <a:pt x="797" y="237"/>
                      <a:pt x="892" y="263"/>
                    </a:cubicBezTo>
                    <a:cubicBezTo>
                      <a:pt x="892" y="152"/>
                      <a:pt x="836" y="68"/>
                      <a:pt x="753" y="40"/>
                    </a:cubicBezTo>
                    <a:cubicBezTo>
                      <a:pt x="694" y="20"/>
                      <a:pt x="621" y="1"/>
                      <a:pt x="553" y="1"/>
                    </a:cubicBezTo>
                    <a:close/>
                  </a:path>
                </a:pathLst>
              </a:custGeom>
              <a:solidFill>
                <a:srgbClr val="2A1F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263;p63"/>
              <p:cNvSpPr/>
              <p:nvPr/>
            </p:nvSpPr>
            <p:spPr>
              <a:xfrm>
                <a:off x="7815031" y="2135466"/>
                <a:ext cx="11481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921" extrusionOk="0">
                    <a:moveTo>
                      <a:pt x="112" y="0"/>
                    </a:moveTo>
                    <a:cubicBezTo>
                      <a:pt x="56" y="0"/>
                      <a:pt x="0" y="196"/>
                      <a:pt x="0" y="474"/>
                    </a:cubicBezTo>
                    <a:cubicBezTo>
                      <a:pt x="0" y="725"/>
                      <a:pt x="56" y="920"/>
                      <a:pt x="112" y="920"/>
                    </a:cubicBezTo>
                    <a:cubicBezTo>
                      <a:pt x="140" y="920"/>
                      <a:pt x="196" y="725"/>
                      <a:pt x="196" y="474"/>
                    </a:cubicBezTo>
                    <a:cubicBezTo>
                      <a:pt x="196" y="196"/>
                      <a:pt x="140" y="0"/>
                      <a:pt x="112" y="0"/>
                    </a:cubicBezTo>
                    <a:close/>
                  </a:path>
                </a:pathLst>
              </a:custGeom>
              <a:solidFill>
                <a:srgbClr val="2A1F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264;p63"/>
              <p:cNvSpPr/>
              <p:nvPr/>
            </p:nvSpPr>
            <p:spPr>
              <a:xfrm>
                <a:off x="7797047" y="2086904"/>
                <a:ext cx="50670" cy="27356"/>
              </a:xfrm>
              <a:custGeom>
                <a:avLst/>
                <a:gdLst/>
                <a:ahLst/>
                <a:cxnLst/>
                <a:rect l="l" t="t" r="r" b="b"/>
                <a:pathLst>
                  <a:path w="865" h="467" extrusionOk="0">
                    <a:moveTo>
                      <a:pt x="307" y="0"/>
                    </a:moveTo>
                    <a:cubicBezTo>
                      <a:pt x="259" y="0"/>
                      <a:pt x="210" y="7"/>
                      <a:pt x="168" y="21"/>
                    </a:cubicBezTo>
                    <a:cubicBezTo>
                      <a:pt x="84" y="49"/>
                      <a:pt x="1" y="132"/>
                      <a:pt x="1" y="244"/>
                    </a:cubicBezTo>
                    <a:cubicBezTo>
                      <a:pt x="63" y="233"/>
                      <a:pt x="126" y="227"/>
                      <a:pt x="188" y="227"/>
                    </a:cubicBezTo>
                    <a:cubicBezTo>
                      <a:pt x="430" y="227"/>
                      <a:pt x="665" y="312"/>
                      <a:pt x="865" y="467"/>
                    </a:cubicBezTo>
                    <a:cubicBezTo>
                      <a:pt x="865" y="355"/>
                      <a:pt x="837" y="272"/>
                      <a:pt x="781" y="188"/>
                    </a:cubicBezTo>
                    <a:cubicBezTo>
                      <a:pt x="698" y="77"/>
                      <a:pt x="586" y="21"/>
                      <a:pt x="447" y="21"/>
                    </a:cubicBezTo>
                    <a:cubicBezTo>
                      <a:pt x="405" y="7"/>
                      <a:pt x="356" y="0"/>
                      <a:pt x="307" y="0"/>
                    </a:cubicBezTo>
                    <a:close/>
                  </a:path>
                </a:pathLst>
              </a:custGeom>
              <a:solidFill>
                <a:srgbClr val="2A1F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265;p63"/>
              <p:cNvSpPr/>
              <p:nvPr/>
            </p:nvSpPr>
            <p:spPr>
              <a:xfrm>
                <a:off x="7797047" y="2194221"/>
                <a:ext cx="106201" cy="138887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2371" fill="none" extrusionOk="0">
                    <a:moveTo>
                      <a:pt x="1813" y="1"/>
                    </a:moveTo>
                    <a:cubicBezTo>
                      <a:pt x="1450" y="949"/>
                      <a:pt x="837" y="1785"/>
                      <a:pt x="1" y="2370"/>
                    </a:cubicBez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266;p63"/>
              <p:cNvSpPr/>
              <p:nvPr/>
            </p:nvSpPr>
            <p:spPr>
              <a:xfrm>
                <a:off x="7810110" y="2200782"/>
                <a:ext cx="24544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63" fill="none" extrusionOk="0">
                    <a:moveTo>
                      <a:pt x="419" y="3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267;p63"/>
              <p:cNvSpPr/>
              <p:nvPr/>
            </p:nvSpPr>
            <p:spPr>
              <a:xfrm>
                <a:off x="7847659" y="2199141"/>
                <a:ext cx="13121" cy="11481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96" fill="none" extrusionOk="0">
                    <a:moveTo>
                      <a:pt x="224" y="196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268;p63"/>
              <p:cNvSpPr/>
              <p:nvPr/>
            </p:nvSpPr>
            <p:spPr>
              <a:xfrm>
                <a:off x="7661553" y="2110980"/>
                <a:ext cx="140469" cy="19272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3290" fill="none" extrusionOk="0">
                    <a:moveTo>
                      <a:pt x="1115" y="0"/>
                    </a:moveTo>
                    <a:cubicBezTo>
                      <a:pt x="1115" y="0"/>
                      <a:pt x="976" y="1868"/>
                      <a:pt x="1032" y="1896"/>
                    </a:cubicBezTo>
                    <a:cubicBezTo>
                      <a:pt x="1115" y="1924"/>
                      <a:pt x="1450" y="1004"/>
                      <a:pt x="1924" y="1227"/>
                    </a:cubicBezTo>
                    <a:cubicBezTo>
                      <a:pt x="2397" y="1450"/>
                      <a:pt x="1617" y="2258"/>
                      <a:pt x="1032" y="2314"/>
                    </a:cubicBezTo>
                    <a:cubicBezTo>
                      <a:pt x="1032" y="2314"/>
                      <a:pt x="1227" y="2732"/>
                      <a:pt x="1505" y="2788"/>
                    </a:cubicBezTo>
                    <a:cubicBezTo>
                      <a:pt x="1338" y="3094"/>
                      <a:pt x="1032" y="3262"/>
                      <a:pt x="697" y="3262"/>
                    </a:cubicBezTo>
                    <a:cubicBezTo>
                      <a:pt x="390" y="3290"/>
                      <a:pt x="112" y="3094"/>
                      <a:pt x="0" y="2816"/>
                    </a:cubicBez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269;p63"/>
              <p:cNvSpPr/>
              <p:nvPr/>
            </p:nvSpPr>
            <p:spPr>
              <a:xfrm>
                <a:off x="7710525" y="2388586"/>
                <a:ext cx="39247" cy="22904"/>
              </a:xfrm>
              <a:custGeom>
                <a:avLst/>
                <a:gdLst/>
                <a:ahLst/>
                <a:cxnLst/>
                <a:rect l="l" t="t" r="r" b="b"/>
                <a:pathLst>
                  <a:path w="670" h="391" fill="none" extrusionOk="0">
                    <a:moveTo>
                      <a:pt x="0" y="390"/>
                    </a:moveTo>
                    <a:cubicBezTo>
                      <a:pt x="168" y="195"/>
                      <a:pt x="391" y="56"/>
                      <a:pt x="669" y="0"/>
                    </a:cubicBezTo>
                  </a:path>
                </a:pathLst>
              </a:custGeom>
              <a:noFill/>
              <a:ln w="9525" cap="rnd" cmpd="sng">
                <a:solidFill>
                  <a:srgbClr val="AE835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3270;p63"/>
            <p:cNvSpPr/>
            <p:nvPr/>
          </p:nvSpPr>
          <p:spPr>
            <a:xfrm rot="-1770203" flipH="1">
              <a:off x="2277361" y="3342780"/>
              <a:ext cx="345173" cy="370195"/>
            </a:xfrm>
            <a:custGeom>
              <a:avLst/>
              <a:gdLst/>
              <a:ahLst/>
              <a:cxnLst/>
              <a:rect l="l" t="t" r="r" b="b"/>
              <a:pathLst>
                <a:path w="12681" h="13153" fill="none" extrusionOk="0">
                  <a:moveTo>
                    <a:pt x="0" y="0"/>
                  </a:moveTo>
                  <a:lnTo>
                    <a:pt x="12680" y="1315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71;p63"/>
            <p:cNvSpPr/>
            <p:nvPr/>
          </p:nvSpPr>
          <p:spPr>
            <a:xfrm rot="3600051" flipH="1">
              <a:off x="2398152" y="3658989"/>
              <a:ext cx="345566" cy="349472"/>
            </a:xfrm>
            <a:custGeom>
              <a:avLst/>
              <a:gdLst/>
              <a:ahLst/>
              <a:cxnLst/>
              <a:rect l="l" t="t" r="r" b="b"/>
              <a:pathLst>
                <a:path w="12681" h="13153" fill="none" extrusionOk="0">
                  <a:moveTo>
                    <a:pt x="0" y="0"/>
                  </a:moveTo>
                  <a:lnTo>
                    <a:pt x="12680" y="1315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72;p63"/>
            <p:cNvSpPr/>
            <p:nvPr/>
          </p:nvSpPr>
          <p:spPr>
            <a:xfrm rot="3600190" flipH="1">
              <a:off x="2528163" y="3931715"/>
              <a:ext cx="262902" cy="329878"/>
            </a:xfrm>
            <a:custGeom>
              <a:avLst/>
              <a:gdLst/>
              <a:ahLst/>
              <a:cxnLst/>
              <a:rect l="l" t="t" r="r" b="b"/>
              <a:pathLst>
                <a:path w="12681" h="13153" fill="none" extrusionOk="0">
                  <a:moveTo>
                    <a:pt x="0" y="0"/>
                  </a:moveTo>
                  <a:lnTo>
                    <a:pt x="12680" y="1315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255181" y="0"/>
            <a:ext cx="3813543" cy="9569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4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ADME properties</a:t>
            </a:r>
            <a:r>
              <a:rPr lang="en" sz="24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-99228" y="0"/>
            <a:ext cx="555018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accessed Swiss ADME, a software from the Swiss Institute of Bioinformatics, using this link: </a:t>
            </a:r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www.swissadme.ch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Swiss ADME was used to estimate how individual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phytoconstituents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behave in terms of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Absorption</a:t>
            </a:r>
            <a:r>
              <a:rPr lang="en-US" sz="1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en-US" sz="1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Metabolism</a:t>
            </a:r>
            <a:r>
              <a:rPr lang="en-US" sz="1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excretion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(ADME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results for each molecule were presented in tables and Excel spreadsheets.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" name="Google Shape;2975;p63"/>
          <p:cNvGrpSpPr/>
          <p:nvPr/>
        </p:nvGrpSpPr>
        <p:grpSpPr>
          <a:xfrm>
            <a:off x="182142" y="3949007"/>
            <a:ext cx="2566196" cy="1201724"/>
            <a:chOff x="4902615" y="2459899"/>
            <a:chExt cx="3212056" cy="1083076"/>
          </a:xfrm>
        </p:grpSpPr>
        <p:grpSp>
          <p:nvGrpSpPr>
            <p:cNvPr id="54" name="Google Shape;2976;p63"/>
            <p:cNvGrpSpPr/>
            <p:nvPr/>
          </p:nvGrpSpPr>
          <p:grpSpPr>
            <a:xfrm>
              <a:off x="4904743" y="2459899"/>
              <a:ext cx="3209928" cy="1083076"/>
              <a:chOff x="4904743" y="2459899"/>
              <a:chExt cx="3209928" cy="1083076"/>
            </a:xfrm>
          </p:grpSpPr>
          <p:sp>
            <p:nvSpPr>
              <p:cNvPr id="58" name="Google Shape;2977;p63"/>
              <p:cNvSpPr/>
              <p:nvPr/>
            </p:nvSpPr>
            <p:spPr>
              <a:xfrm>
                <a:off x="5741561" y="2940907"/>
                <a:ext cx="118144" cy="173984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4415" extrusionOk="0">
                    <a:moveTo>
                      <a:pt x="1906" y="1"/>
                    </a:moveTo>
                    <a:cubicBezTo>
                      <a:pt x="1791" y="1"/>
                      <a:pt x="959" y="1827"/>
                      <a:pt x="1" y="3852"/>
                    </a:cubicBezTo>
                    <a:cubicBezTo>
                      <a:pt x="437" y="3924"/>
                      <a:pt x="854" y="4088"/>
                      <a:pt x="1236" y="4324"/>
                    </a:cubicBezTo>
                    <a:cubicBezTo>
                      <a:pt x="1290" y="4342"/>
                      <a:pt x="1345" y="4378"/>
                      <a:pt x="1399" y="4415"/>
                    </a:cubicBezTo>
                    <a:cubicBezTo>
                      <a:pt x="2271" y="2598"/>
                      <a:pt x="2998" y="927"/>
                      <a:pt x="2961" y="782"/>
                    </a:cubicBezTo>
                    <a:cubicBezTo>
                      <a:pt x="2907" y="437"/>
                      <a:pt x="2126" y="55"/>
                      <a:pt x="1908" y="1"/>
                    </a:cubicBezTo>
                    <a:cubicBezTo>
                      <a:pt x="1907" y="1"/>
                      <a:pt x="1907" y="1"/>
                      <a:pt x="19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78;p63"/>
              <p:cNvSpPr/>
              <p:nvPr/>
            </p:nvSpPr>
            <p:spPr>
              <a:xfrm>
                <a:off x="5838189" y="3014323"/>
                <a:ext cx="91662" cy="13705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3478" extrusionOk="0">
                    <a:moveTo>
                      <a:pt x="1657" y="1"/>
                    </a:moveTo>
                    <a:cubicBezTo>
                      <a:pt x="1448" y="1"/>
                      <a:pt x="1270" y="66"/>
                      <a:pt x="1236" y="100"/>
                    </a:cubicBezTo>
                    <a:cubicBezTo>
                      <a:pt x="1200" y="136"/>
                      <a:pt x="637" y="1589"/>
                      <a:pt x="1" y="3205"/>
                    </a:cubicBezTo>
                    <a:cubicBezTo>
                      <a:pt x="382" y="3369"/>
                      <a:pt x="800" y="3460"/>
                      <a:pt x="1218" y="3478"/>
                    </a:cubicBezTo>
                    <a:cubicBezTo>
                      <a:pt x="1599" y="2461"/>
                      <a:pt x="1962" y="1425"/>
                      <a:pt x="2326" y="408"/>
                    </a:cubicBezTo>
                    <a:cubicBezTo>
                      <a:pt x="2180" y="87"/>
                      <a:pt x="1898" y="1"/>
                      <a:pt x="16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79;p63"/>
              <p:cNvSpPr/>
              <p:nvPr/>
            </p:nvSpPr>
            <p:spPr>
              <a:xfrm>
                <a:off x="5936274" y="3117610"/>
                <a:ext cx="66953" cy="8531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165" extrusionOk="0">
                    <a:moveTo>
                      <a:pt x="551" y="1"/>
                    </a:moveTo>
                    <a:cubicBezTo>
                      <a:pt x="541" y="1"/>
                      <a:pt x="533" y="2"/>
                      <a:pt x="527" y="3"/>
                    </a:cubicBezTo>
                    <a:cubicBezTo>
                      <a:pt x="454" y="21"/>
                      <a:pt x="236" y="657"/>
                      <a:pt x="0" y="1438"/>
                    </a:cubicBezTo>
                    <a:cubicBezTo>
                      <a:pt x="109" y="1529"/>
                      <a:pt x="218" y="1638"/>
                      <a:pt x="327" y="1729"/>
                    </a:cubicBezTo>
                    <a:cubicBezTo>
                      <a:pt x="563" y="1929"/>
                      <a:pt x="854" y="2056"/>
                      <a:pt x="1144" y="2165"/>
                    </a:cubicBezTo>
                    <a:cubicBezTo>
                      <a:pt x="1290" y="1747"/>
                      <a:pt x="1435" y="1329"/>
                      <a:pt x="1508" y="1057"/>
                    </a:cubicBezTo>
                    <a:cubicBezTo>
                      <a:pt x="1699" y="379"/>
                      <a:pt x="760" y="1"/>
                      <a:pt x="5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" name="Google Shape;2980;p63"/>
              <p:cNvGrpSpPr/>
              <p:nvPr/>
            </p:nvGrpSpPr>
            <p:grpSpPr>
              <a:xfrm>
                <a:off x="4904743" y="2459899"/>
                <a:ext cx="3209928" cy="1083076"/>
                <a:chOff x="4904743" y="2459899"/>
                <a:chExt cx="3209928" cy="1083076"/>
              </a:xfrm>
            </p:grpSpPr>
            <p:grpSp>
              <p:nvGrpSpPr>
                <p:cNvPr id="62" name="Google Shape;2981;p63"/>
                <p:cNvGrpSpPr/>
                <p:nvPr/>
              </p:nvGrpSpPr>
              <p:grpSpPr>
                <a:xfrm>
                  <a:off x="4962081" y="2736224"/>
                  <a:ext cx="2842424" cy="391553"/>
                  <a:chOff x="4962081" y="2736224"/>
                  <a:chExt cx="2842424" cy="391553"/>
                </a:xfrm>
              </p:grpSpPr>
              <p:sp>
                <p:nvSpPr>
                  <p:cNvPr id="105" name="Google Shape;2982;p63"/>
                  <p:cNvSpPr/>
                  <p:nvPr/>
                </p:nvSpPr>
                <p:spPr>
                  <a:xfrm>
                    <a:off x="4962081" y="2736224"/>
                    <a:ext cx="198299" cy="159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2" h="4051" extrusionOk="0">
                        <a:moveTo>
                          <a:pt x="3760" y="0"/>
                        </a:moveTo>
                        <a:cubicBezTo>
                          <a:pt x="2525" y="1108"/>
                          <a:pt x="1272" y="2216"/>
                          <a:pt x="1" y="3288"/>
                        </a:cubicBezTo>
                        <a:cubicBezTo>
                          <a:pt x="455" y="3542"/>
                          <a:pt x="909" y="3796"/>
                          <a:pt x="1363" y="4051"/>
                        </a:cubicBezTo>
                        <a:cubicBezTo>
                          <a:pt x="1363" y="4051"/>
                          <a:pt x="3234" y="2398"/>
                          <a:pt x="5032" y="690"/>
                        </a:cubicBezTo>
                        <a:cubicBezTo>
                          <a:pt x="4687" y="345"/>
                          <a:pt x="4233" y="109"/>
                          <a:pt x="376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6" name="Google Shape;2983;p63"/>
                  <p:cNvGrpSpPr/>
                  <p:nvPr/>
                </p:nvGrpSpPr>
                <p:grpSpPr>
                  <a:xfrm>
                    <a:off x="5064422" y="2799907"/>
                    <a:ext cx="2740082" cy="327870"/>
                    <a:chOff x="5064422" y="2799907"/>
                    <a:chExt cx="2740082" cy="327870"/>
                  </a:xfrm>
                </p:grpSpPr>
                <p:sp>
                  <p:nvSpPr>
                    <p:cNvPr id="107" name="Google Shape;2984;p63"/>
                    <p:cNvSpPr/>
                    <p:nvPr/>
                  </p:nvSpPr>
                  <p:spPr>
                    <a:xfrm>
                      <a:off x="7553203" y="2932316"/>
                      <a:ext cx="108844" cy="60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2" h="1545" extrusionOk="0">
                          <a:moveTo>
                            <a:pt x="945" y="1"/>
                          </a:moveTo>
                          <a:cubicBezTo>
                            <a:pt x="582" y="219"/>
                            <a:pt x="255" y="509"/>
                            <a:pt x="1" y="855"/>
                          </a:cubicBezTo>
                          <a:cubicBezTo>
                            <a:pt x="600" y="1236"/>
                            <a:pt x="1109" y="1545"/>
                            <a:pt x="1109" y="1545"/>
                          </a:cubicBezTo>
                          <a:cubicBezTo>
                            <a:pt x="1654" y="1472"/>
                            <a:pt x="2217" y="1381"/>
                            <a:pt x="2762" y="1309"/>
                          </a:cubicBezTo>
                          <a:cubicBezTo>
                            <a:pt x="2744" y="1290"/>
                            <a:pt x="1853" y="655"/>
                            <a:pt x="945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" name="Google Shape;2985;p63"/>
                    <p:cNvSpPr/>
                    <p:nvPr/>
                  </p:nvSpPr>
                  <p:spPr>
                    <a:xfrm>
                      <a:off x="7636944" y="2883648"/>
                      <a:ext cx="167561" cy="12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3071" extrusionOk="0">
                          <a:moveTo>
                            <a:pt x="1363" y="1"/>
                          </a:moveTo>
                          <a:cubicBezTo>
                            <a:pt x="964" y="310"/>
                            <a:pt x="491" y="564"/>
                            <a:pt x="1" y="709"/>
                          </a:cubicBezTo>
                          <a:cubicBezTo>
                            <a:pt x="1182" y="1944"/>
                            <a:pt x="2380" y="3070"/>
                            <a:pt x="2380" y="3070"/>
                          </a:cubicBezTo>
                          <a:cubicBezTo>
                            <a:pt x="2998" y="2980"/>
                            <a:pt x="3634" y="2889"/>
                            <a:pt x="4251" y="2780"/>
                          </a:cubicBezTo>
                          <a:cubicBezTo>
                            <a:pt x="4251" y="2780"/>
                            <a:pt x="2816" y="1418"/>
                            <a:pt x="1363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" name="Google Shape;2986;p63"/>
                    <p:cNvSpPr/>
                    <p:nvPr/>
                  </p:nvSpPr>
                  <p:spPr>
                    <a:xfrm>
                      <a:off x="7085081" y="2943429"/>
                      <a:ext cx="122439" cy="1843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7" h="4678" extrusionOk="0">
                          <a:moveTo>
                            <a:pt x="1144" y="1"/>
                          </a:moveTo>
                          <a:cubicBezTo>
                            <a:pt x="801" y="1"/>
                            <a:pt x="118" y="173"/>
                            <a:pt x="37" y="173"/>
                          </a:cubicBezTo>
                          <a:cubicBezTo>
                            <a:pt x="1" y="173"/>
                            <a:pt x="764" y="2353"/>
                            <a:pt x="1617" y="4678"/>
                          </a:cubicBezTo>
                          <a:lnTo>
                            <a:pt x="1654" y="4678"/>
                          </a:lnTo>
                          <a:cubicBezTo>
                            <a:pt x="2126" y="4532"/>
                            <a:pt x="2616" y="4569"/>
                            <a:pt x="3107" y="4514"/>
                          </a:cubicBezTo>
                          <a:cubicBezTo>
                            <a:pt x="2253" y="2244"/>
                            <a:pt x="1399" y="46"/>
                            <a:pt x="1254" y="9"/>
                          </a:cubicBezTo>
                          <a:cubicBezTo>
                            <a:pt x="1224" y="3"/>
                            <a:pt x="1186" y="1"/>
                            <a:pt x="114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" name="Google Shape;2987;p63"/>
                    <p:cNvSpPr/>
                    <p:nvPr/>
                  </p:nvSpPr>
                  <p:spPr>
                    <a:xfrm>
                      <a:off x="7208190" y="2955961"/>
                      <a:ext cx="94539" cy="143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99" h="3652" extrusionOk="0">
                          <a:moveTo>
                            <a:pt x="1" y="0"/>
                          </a:moveTo>
                          <a:cubicBezTo>
                            <a:pt x="1" y="0"/>
                            <a:pt x="637" y="1780"/>
                            <a:pt x="1291" y="3651"/>
                          </a:cubicBezTo>
                          <a:cubicBezTo>
                            <a:pt x="1617" y="3361"/>
                            <a:pt x="1999" y="3106"/>
                            <a:pt x="2399" y="2888"/>
                          </a:cubicBezTo>
                          <a:cubicBezTo>
                            <a:pt x="1890" y="1526"/>
                            <a:pt x="1400" y="364"/>
                            <a:pt x="1236" y="291"/>
                          </a:cubicBezTo>
                          <a:cubicBezTo>
                            <a:pt x="836" y="146"/>
                            <a:pt x="419" y="55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" name="Google Shape;2988;p63"/>
                    <p:cNvSpPr/>
                    <p:nvPr/>
                  </p:nvSpPr>
                  <p:spPr>
                    <a:xfrm>
                      <a:off x="7348521" y="2996038"/>
                      <a:ext cx="63722" cy="68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17" h="1726" extrusionOk="0">
                          <a:moveTo>
                            <a:pt x="54" y="0"/>
                          </a:moveTo>
                          <a:cubicBezTo>
                            <a:pt x="0" y="19"/>
                            <a:pt x="127" y="745"/>
                            <a:pt x="309" y="1599"/>
                          </a:cubicBezTo>
                          <a:cubicBezTo>
                            <a:pt x="745" y="1617"/>
                            <a:pt x="1181" y="1653"/>
                            <a:pt x="1617" y="1726"/>
                          </a:cubicBezTo>
                          <a:cubicBezTo>
                            <a:pt x="1508" y="1199"/>
                            <a:pt x="1417" y="691"/>
                            <a:pt x="1308" y="164"/>
                          </a:cubicBezTo>
                          <a:cubicBezTo>
                            <a:pt x="890" y="91"/>
                            <a:pt x="472" y="37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" name="Google Shape;2989;p63"/>
                    <p:cNvSpPr/>
                    <p:nvPr/>
                  </p:nvSpPr>
                  <p:spPr>
                    <a:xfrm>
                      <a:off x="5064422" y="2799907"/>
                      <a:ext cx="171856" cy="1117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61" h="2835" extrusionOk="0">
                          <a:moveTo>
                            <a:pt x="3216" y="1"/>
                          </a:moveTo>
                          <a:cubicBezTo>
                            <a:pt x="1599" y="1236"/>
                            <a:pt x="1" y="2380"/>
                            <a:pt x="1" y="2380"/>
                          </a:cubicBezTo>
                          <a:cubicBezTo>
                            <a:pt x="564" y="2544"/>
                            <a:pt x="1145" y="2689"/>
                            <a:pt x="1708" y="2834"/>
                          </a:cubicBezTo>
                          <a:cubicBezTo>
                            <a:pt x="2598" y="2162"/>
                            <a:pt x="3488" y="1490"/>
                            <a:pt x="4360" y="782"/>
                          </a:cubicBezTo>
                          <a:cubicBezTo>
                            <a:pt x="4215" y="745"/>
                            <a:pt x="4070" y="691"/>
                            <a:pt x="3942" y="636"/>
                          </a:cubicBezTo>
                          <a:cubicBezTo>
                            <a:pt x="3652" y="473"/>
                            <a:pt x="3416" y="273"/>
                            <a:pt x="3216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" name="Google Shape;2990;p63"/>
                    <p:cNvSpPr/>
                    <p:nvPr/>
                  </p:nvSpPr>
                  <p:spPr>
                    <a:xfrm>
                      <a:off x="5212595" y="2852161"/>
                      <a:ext cx="125316" cy="572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0" h="1454" extrusionOk="0">
                          <a:moveTo>
                            <a:pt x="2417" y="1"/>
                          </a:moveTo>
                          <a:cubicBezTo>
                            <a:pt x="1272" y="727"/>
                            <a:pt x="1" y="1454"/>
                            <a:pt x="1" y="1454"/>
                          </a:cubicBezTo>
                          <a:cubicBezTo>
                            <a:pt x="764" y="1454"/>
                            <a:pt x="1508" y="1417"/>
                            <a:pt x="2253" y="1381"/>
                          </a:cubicBezTo>
                          <a:cubicBezTo>
                            <a:pt x="2253" y="1381"/>
                            <a:pt x="2671" y="1145"/>
                            <a:pt x="3179" y="818"/>
                          </a:cubicBezTo>
                          <a:cubicBezTo>
                            <a:pt x="2980" y="509"/>
                            <a:pt x="2707" y="219"/>
                            <a:pt x="241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" name="Google Shape;2991;p63"/>
                    <p:cNvSpPr/>
                    <p:nvPr/>
                  </p:nvSpPr>
                  <p:spPr>
                    <a:xfrm>
                      <a:off x="5455266" y="2934484"/>
                      <a:ext cx="70894" cy="687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9" h="1745" extrusionOk="0">
                          <a:moveTo>
                            <a:pt x="563" y="0"/>
                          </a:moveTo>
                          <a:cubicBezTo>
                            <a:pt x="382" y="545"/>
                            <a:pt x="182" y="1090"/>
                            <a:pt x="0" y="1617"/>
                          </a:cubicBezTo>
                          <a:cubicBezTo>
                            <a:pt x="382" y="1690"/>
                            <a:pt x="781" y="1671"/>
                            <a:pt x="1163" y="1744"/>
                          </a:cubicBezTo>
                          <a:cubicBezTo>
                            <a:pt x="1363" y="1163"/>
                            <a:pt x="1580" y="600"/>
                            <a:pt x="1798" y="37"/>
                          </a:cubicBezTo>
                          <a:cubicBezTo>
                            <a:pt x="1399" y="37"/>
                            <a:pt x="981" y="19"/>
                            <a:pt x="56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5" name="Google Shape;2992;p63"/>
                    <p:cNvSpPr/>
                    <p:nvPr/>
                  </p:nvSpPr>
                  <p:spPr>
                    <a:xfrm>
                      <a:off x="5551893" y="2915135"/>
                      <a:ext cx="113139" cy="1410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1" h="3580" extrusionOk="0">
                          <a:moveTo>
                            <a:pt x="2870" y="1"/>
                          </a:moveTo>
                          <a:lnTo>
                            <a:pt x="2870" y="1"/>
                          </a:lnTo>
                          <a:cubicBezTo>
                            <a:pt x="2380" y="37"/>
                            <a:pt x="1871" y="55"/>
                            <a:pt x="1381" y="74"/>
                          </a:cubicBezTo>
                          <a:cubicBezTo>
                            <a:pt x="927" y="964"/>
                            <a:pt x="454" y="1854"/>
                            <a:pt x="0" y="2725"/>
                          </a:cubicBezTo>
                          <a:cubicBezTo>
                            <a:pt x="109" y="2798"/>
                            <a:pt x="218" y="2871"/>
                            <a:pt x="327" y="2962"/>
                          </a:cubicBezTo>
                          <a:cubicBezTo>
                            <a:pt x="563" y="3161"/>
                            <a:pt x="781" y="3379"/>
                            <a:pt x="999" y="3579"/>
                          </a:cubicBezTo>
                          <a:cubicBezTo>
                            <a:pt x="1635" y="2399"/>
                            <a:pt x="2253" y="1200"/>
                            <a:pt x="2870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6" name="Google Shape;2993;p63"/>
                    <p:cNvSpPr/>
                    <p:nvPr/>
                  </p:nvSpPr>
                  <p:spPr>
                    <a:xfrm>
                      <a:off x="5635634" y="2905125"/>
                      <a:ext cx="135325" cy="187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4" h="4767" extrusionOk="0">
                          <a:moveTo>
                            <a:pt x="2362" y="1"/>
                          </a:moveTo>
                          <a:cubicBezTo>
                            <a:pt x="2362" y="1"/>
                            <a:pt x="1163" y="2362"/>
                            <a:pt x="0" y="4596"/>
                          </a:cubicBezTo>
                          <a:cubicBezTo>
                            <a:pt x="37" y="4614"/>
                            <a:pt x="91" y="4632"/>
                            <a:pt x="146" y="4651"/>
                          </a:cubicBezTo>
                          <a:cubicBezTo>
                            <a:pt x="422" y="4726"/>
                            <a:pt x="698" y="4766"/>
                            <a:pt x="973" y="4766"/>
                          </a:cubicBezTo>
                          <a:cubicBezTo>
                            <a:pt x="1097" y="4766"/>
                            <a:pt x="1221" y="4758"/>
                            <a:pt x="1345" y="4741"/>
                          </a:cubicBezTo>
                          <a:cubicBezTo>
                            <a:pt x="2053" y="3288"/>
                            <a:pt x="2743" y="1817"/>
                            <a:pt x="3433" y="346"/>
                          </a:cubicBezTo>
                          <a:cubicBezTo>
                            <a:pt x="3070" y="237"/>
                            <a:pt x="2725" y="128"/>
                            <a:pt x="2362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3" name="Google Shape;2994;p63"/>
                <p:cNvSpPr/>
                <p:nvPr/>
              </p:nvSpPr>
              <p:spPr>
                <a:xfrm>
                  <a:off x="5765206" y="3179283"/>
                  <a:ext cx="103799" cy="141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" h="3597" extrusionOk="0">
                      <a:moveTo>
                        <a:pt x="1453" y="0"/>
                      </a:moveTo>
                      <a:cubicBezTo>
                        <a:pt x="728" y="1832"/>
                        <a:pt x="20" y="3592"/>
                        <a:pt x="0" y="3597"/>
                      </a:cubicBezTo>
                      <a:lnTo>
                        <a:pt x="0" y="3597"/>
                      </a:lnTo>
                      <a:cubicBezTo>
                        <a:pt x="527" y="3524"/>
                        <a:pt x="1054" y="3433"/>
                        <a:pt x="1562" y="3361"/>
                      </a:cubicBezTo>
                      <a:cubicBezTo>
                        <a:pt x="1925" y="2398"/>
                        <a:pt x="2289" y="1435"/>
                        <a:pt x="2634" y="473"/>
                      </a:cubicBezTo>
                      <a:cubicBezTo>
                        <a:pt x="2234" y="345"/>
                        <a:pt x="1835" y="182"/>
                        <a:pt x="1453" y="0"/>
                      </a:cubicBezTo>
                      <a:close/>
                      <a:moveTo>
                        <a:pt x="0" y="3597"/>
                      </a:moveTo>
                      <a:lnTo>
                        <a:pt x="0" y="3597"/>
                      </a:lnTo>
                      <a:cubicBezTo>
                        <a:pt x="0" y="3597"/>
                        <a:pt x="0" y="3597"/>
                        <a:pt x="0" y="3597"/>
                      </a:cubicBezTo>
                      <a:cubicBezTo>
                        <a:pt x="0" y="3597"/>
                        <a:pt x="0" y="3597"/>
                        <a:pt x="0" y="35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995;p63"/>
                <p:cNvSpPr/>
                <p:nvPr/>
              </p:nvSpPr>
              <p:spPr>
                <a:xfrm>
                  <a:off x="6868222" y="3249428"/>
                  <a:ext cx="55131" cy="50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290" extrusionOk="0">
                      <a:moveTo>
                        <a:pt x="1199" y="0"/>
                      </a:moveTo>
                      <a:cubicBezTo>
                        <a:pt x="781" y="73"/>
                        <a:pt x="382" y="164"/>
                        <a:pt x="0" y="309"/>
                      </a:cubicBezTo>
                      <a:cubicBezTo>
                        <a:pt x="73" y="563"/>
                        <a:pt x="109" y="727"/>
                        <a:pt x="109" y="727"/>
                      </a:cubicBezTo>
                      <a:cubicBezTo>
                        <a:pt x="545" y="909"/>
                        <a:pt x="963" y="1108"/>
                        <a:pt x="1399" y="1290"/>
                      </a:cubicBezTo>
                      <a:cubicBezTo>
                        <a:pt x="1399" y="1290"/>
                        <a:pt x="1308" y="709"/>
                        <a:pt x="11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996;p63"/>
                <p:cNvSpPr/>
                <p:nvPr/>
              </p:nvSpPr>
              <p:spPr>
                <a:xfrm>
                  <a:off x="6966268" y="3235833"/>
                  <a:ext cx="88076" cy="115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2943" extrusionOk="0">
                      <a:moveTo>
                        <a:pt x="1490" y="0"/>
                      </a:moveTo>
                      <a:lnTo>
                        <a:pt x="1000" y="73"/>
                      </a:lnTo>
                      <a:lnTo>
                        <a:pt x="1" y="164"/>
                      </a:lnTo>
                      <a:cubicBezTo>
                        <a:pt x="328" y="1435"/>
                        <a:pt x="600" y="2489"/>
                        <a:pt x="600" y="2489"/>
                      </a:cubicBezTo>
                      <a:cubicBezTo>
                        <a:pt x="1145" y="2652"/>
                        <a:pt x="1690" y="2797"/>
                        <a:pt x="2235" y="2943"/>
                      </a:cubicBezTo>
                      <a:cubicBezTo>
                        <a:pt x="2235" y="2943"/>
                        <a:pt x="1908" y="1580"/>
                        <a:pt x="14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997;p63"/>
                <p:cNvSpPr/>
                <p:nvPr/>
              </p:nvSpPr>
              <p:spPr>
                <a:xfrm>
                  <a:off x="7069358" y="3207893"/>
                  <a:ext cx="114558" cy="16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4070" extrusionOk="0">
                      <a:moveTo>
                        <a:pt x="1544" y="1"/>
                      </a:moveTo>
                      <a:cubicBezTo>
                        <a:pt x="1090" y="201"/>
                        <a:pt x="654" y="364"/>
                        <a:pt x="182" y="491"/>
                      </a:cubicBezTo>
                      <a:lnTo>
                        <a:pt x="0" y="528"/>
                      </a:lnTo>
                      <a:cubicBezTo>
                        <a:pt x="581" y="2417"/>
                        <a:pt x="1090" y="4069"/>
                        <a:pt x="1090" y="4069"/>
                      </a:cubicBezTo>
                      <a:cubicBezTo>
                        <a:pt x="1689" y="4033"/>
                        <a:pt x="2289" y="3997"/>
                        <a:pt x="2906" y="3942"/>
                      </a:cubicBezTo>
                      <a:cubicBezTo>
                        <a:pt x="2906" y="3942"/>
                        <a:pt x="2271" y="2108"/>
                        <a:pt x="1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998;p63"/>
                <p:cNvSpPr/>
                <p:nvPr/>
              </p:nvSpPr>
              <p:spPr>
                <a:xfrm>
                  <a:off x="7173118" y="3182120"/>
                  <a:ext cx="103839" cy="16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4197" extrusionOk="0">
                      <a:moveTo>
                        <a:pt x="1454" y="1"/>
                      </a:moveTo>
                      <a:cubicBezTo>
                        <a:pt x="964" y="92"/>
                        <a:pt x="473" y="164"/>
                        <a:pt x="1" y="292"/>
                      </a:cubicBezTo>
                      <a:cubicBezTo>
                        <a:pt x="764" y="2380"/>
                        <a:pt x="1436" y="4197"/>
                        <a:pt x="1436" y="4197"/>
                      </a:cubicBezTo>
                      <a:cubicBezTo>
                        <a:pt x="1835" y="3888"/>
                        <a:pt x="2235" y="3561"/>
                        <a:pt x="2635" y="3234"/>
                      </a:cubicBezTo>
                      <a:cubicBezTo>
                        <a:pt x="2635" y="3234"/>
                        <a:pt x="2108" y="1781"/>
                        <a:pt x="14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999;p63"/>
                <p:cNvSpPr/>
                <p:nvPr/>
              </p:nvSpPr>
              <p:spPr>
                <a:xfrm>
                  <a:off x="6125233" y="3169274"/>
                  <a:ext cx="90204" cy="8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2144" extrusionOk="0">
                      <a:moveTo>
                        <a:pt x="2289" y="0"/>
                      </a:moveTo>
                      <a:lnTo>
                        <a:pt x="2289" y="0"/>
                      </a:lnTo>
                      <a:cubicBezTo>
                        <a:pt x="1762" y="200"/>
                        <a:pt x="1217" y="381"/>
                        <a:pt x="654" y="581"/>
                      </a:cubicBezTo>
                      <a:cubicBezTo>
                        <a:pt x="654" y="581"/>
                        <a:pt x="345" y="1290"/>
                        <a:pt x="0" y="2107"/>
                      </a:cubicBezTo>
                      <a:cubicBezTo>
                        <a:pt x="164" y="2091"/>
                        <a:pt x="327" y="2082"/>
                        <a:pt x="490" y="2082"/>
                      </a:cubicBezTo>
                      <a:cubicBezTo>
                        <a:pt x="690" y="2082"/>
                        <a:pt x="890" y="2095"/>
                        <a:pt x="1090" y="2125"/>
                      </a:cubicBezTo>
                      <a:cubicBezTo>
                        <a:pt x="1199" y="2143"/>
                        <a:pt x="1290" y="2143"/>
                        <a:pt x="1381" y="2143"/>
                      </a:cubicBezTo>
                      <a:cubicBezTo>
                        <a:pt x="1889" y="999"/>
                        <a:pt x="2289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3000;p63"/>
                <p:cNvSpPr/>
                <p:nvPr/>
              </p:nvSpPr>
              <p:spPr>
                <a:xfrm>
                  <a:off x="6237623" y="3099837"/>
                  <a:ext cx="88076" cy="14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3688" extrusionOk="0">
                      <a:moveTo>
                        <a:pt x="2234" y="0"/>
                      </a:moveTo>
                      <a:lnTo>
                        <a:pt x="2234" y="0"/>
                      </a:lnTo>
                      <a:cubicBezTo>
                        <a:pt x="1816" y="182"/>
                        <a:pt x="1381" y="382"/>
                        <a:pt x="963" y="563"/>
                      </a:cubicBezTo>
                      <a:cubicBezTo>
                        <a:pt x="963" y="563"/>
                        <a:pt x="527" y="2053"/>
                        <a:pt x="0" y="3687"/>
                      </a:cubicBezTo>
                      <a:cubicBezTo>
                        <a:pt x="236" y="3633"/>
                        <a:pt x="472" y="3542"/>
                        <a:pt x="727" y="3451"/>
                      </a:cubicBezTo>
                      <a:cubicBezTo>
                        <a:pt x="981" y="3360"/>
                        <a:pt x="1235" y="3324"/>
                        <a:pt x="1489" y="3324"/>
                      </a:cubicBezTo>
                      <a:cubicBezTo>
                        <a:pt x="1925" y="1544"/>
                        <a:pt x="2234" y="0"/>
                        <a:pt x="22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3001;p63"/>
                <p:cNvSpPr/>
                <p:nvPr/>
              </p:nvSpPr>
              <p:spPr>
                <a:xfrm>
                  <a:off x="6338546" y="3074774"/>
                  <a:ext cx="78027" cy="1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" h="4451" extrusionOk="0">
                      <a:moveTo>
                        <a:pt x="1980" y="0"/>
                      </a:moveTo>
                      <a:lnTo>
                        <a:pt x="1980" y="0"/>
                      </a:lnTo>
                      <a:cubicBezTo>
                        <a:pt x="1544" y="91"/>
                        <a:pt x="1108" y="182"/>
                        <a:pt x="654" y="273"/>
                      </a:cubicBezTo>
                      <a:cubicBezTo>
                        <a:pt x="454" y="1581"/>
                        <a:pt x="236" y="2870"/>
                        <a:pt x="0" y="4178"/>
                      </a:cubicBezTo>
                      <a:lnTo>
                        <a:pt x="127" y="4214"/>
                      </a:lnTo>
                      <a:cubicBezTo>
                        <a:pt x="527" y="4378"/>
                        <a:pt x="963" y="4451"/>
                        <a:pt x="1399" y="4451"/>
                      </a:cubicBezTo>
                      <a:cubicBezTo>
                        <a:pt x="1599" y="2961"/>
                        <a:pt x="1798" y="1490"/>
                        <a:pt x="19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3002;p63"/>
                <p:cNvSpPr/>
                <p:nvPr/>
              </p:nvSpPr>
              <p:spPr>
                <a:xfrm>
                  <a:off x="6433715" y="3071188"/>
                  <a:ext cx="55171" cy="17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441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7" y="1472"/>
                        <a:pt x="74" y="2943"/>
                        <a:pt x="128" y="4414"/>
                      </a:cubicBezTo>
                      <a:cubicBezTo>
                        <a:pt x="237" y="4396"/>
                        <a:pt x="364" y="4378"/>
                        <a:pt x="473" y="4360"/>
                      </a:cubicBezTo>
                      <a:cubicBezTo>
                        <a:pt x="782" y="4287"/>
                        <a:pt x="1091" y="4196"/>
                        <a:pt x="1400" y="4124"/>
                      </a:cubicBezTo>
                      <a:cubicBezTo>
                        <a:pt x="1309" y="2780"/>
                        <a:pt x="1236" y="1436"/>
                        <a:pt x="1145" y="91"/>
                      </a:cubicBezTo>
                      <a:cubicBezTo>
                        <a:pt x="764" y="55"/>
                        <a:pt x="382" y="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3003;p63"/>
                <p:cNvSpPr/>
                <p:nvPr/>
              </p:nvSpPr>
              <p:spPr>
                <a:xfrm>
                  <a:off x="6519150" y="3099759"/>
                  <a:ext cx="66362" cy="129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290" extrusionOk="0">
                      <a:moveTo>
                        <a:pt x="12" y="1"/>
                      </a:moveTo>
                      <a:lnTo>
                        <a:pt x="12" y="1"/>
                      </a:lnTo>
                      <a:cubicBezTo>
                        <a:pt x="1" y="1"/>
                        <a:pt x="181" y="1487"/>
                        <a:pt x="448" y="3235"/>
                      </a:cubicBezTo>
                      <a:lnTo>
                        <a:pt x="467" y="3235"/>
                      </a:lnTo>
                      <a:cubicBezTo>
                        <a:pt x="567" y="3231"/>
                        <a:pt x="668" y="3228"/>
                        <a:pt x="769" y="3228"/>
                      </a:cubicBezTo>
                      <a:cubicBezTo>
                        <a:pt x="1074" y="3228"/>
                        <a:pt x="1384" y="3249"/>
                        <a:pt x="1684" y="3290"/>
                      </a:cubicBezTo>
                      <a:cubicBezTo>
                        <a:pt x="1502" y="2382"/>
                        <a:pt x="1338" y="1473"/>
                        <a:pt x="1175" y="583"/>
                      </a:cubicBezTo>
                      <a:cubicBezTo>
                        <a:pt x="1175" y="583"/>
                        <a:pt x="67" y="166"/>
                        <a:pt x="13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3004;p63"/>
                <p:cNvSpPr/>
                <p:nvPr/>
              </p:nvSpPr>
              <p:spPr>
                <a:xfrm>
                  <a:off x="6627009" y="3182869"/>
                  <a:ext cx="66599" cy="56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143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27" y="436"/>
                        <a:pt x="254" y="872"/>
                        <a:pt x="382" y="1290"/>
                      </a:cubicBezTo>
                      <a:cubicBezTo>
                        <a:pt x="817" y="1326"/>
                        <a:pt x="1253" y="1362"/>
                        <a:pt x="1689" y="1435"/>
                      </a:cubicBezTo>
                      <a:lnTo>
                        <a:pt x="1562" y="1017"/>
                      </a:lnTo>
                      <a:cubicBezTo>
                        <a:pt x="1035" y="690"/>
                        <a:pt x="509" y="3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3005;p63"/>
                <p:cNvSpPr/>
                <p:nvPr/>
              </p:nvSpPr>
              <p:spPr>
                <a:xfrm>
                  <a:off x="5905497" y="3212937"/>
                  <a:ext cx="68727" cy="6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" h="1617" extrusionOk="0">
                      <a:moveTo>
                        <a:pt x="491" y="0"/>
                      </a:moveTo>
                      <a:cubicBezTo>
                        <a:pt x="236" y="872"/>
                        <a:pt x="0" y="1617"/>
                        <a:pt x="0" y="1617"/>
                      </a:cubicBezTo>
                      <a:cubicBezTo>
                        <a:pt x="454" y="1489"/>
                        <a:pt x="926" y="1362"/>
                        <a:pt x="1381" y="1217"/>
                      </a:cubicBezTo>
                      <a:cubicBezTo>
                        <a:pt x="1381" y="1217"/>
                        <a:pt x="1544" y="763"/>
                        <a:pt x="1744" y="236"/>
                      </a:cubicBezTo>
                      <a:cubicBezTo>
                        <a:pt x="1326" y="182"/>
                        <a:pt x="926" y="91"/>
                        <a:pt x="5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3006;p63"/>
                <p:cNvSpPr/>
                <p:nvPr/>
              </p:nvSpPr>
              <p:spPr>
                <a:xfrm>
                  <a:off x="5163926" y="2459900"/>
                  <a:ext cx="2950745" cy="8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0" h="24393" extrusionOk="0">
                      <a:moveTo>
                        <a:pt x="309" y="1"/>
                      </a:moveTo>
                      <a:lnTo>
                        <a:pt x="1" y="346"/>
                      </a:lnTo>
                      <a:cubicBezTo>
                        <a:pt x="200" y="510"/>
                        <a:pt x="4251" y="3488"/>
                        <a:pt x="5740" y="13678"/>
                      </a:cubicBezTo>
                      <a:cubicBezTo>
                        <a:pt x="7303" y="21727"/>
                        <a:pt x="11814" y="23426"/>
                        <a:pt x="14968" y="23426"/>
                      </a:cubicBezTo>
                      <a:cubicBezTo>
                        <a:pt x="15957" y="23426"/>
                        <a:pt x="16812" y="23259"/>
                        <a:pt x="17401" y="23069"/>
                      </a:cubicBezTo>
                      <a:cubicBezTo>
                        <a:pt x="18800" y="22760"/>
                        <a:pt x="22451" y="20617"/>
                        <a:pt x="25702" y="18600"/>
                      </a:cubicBezTo>
                      <a:cubicBezTo>
                        <a:pt x="28219" y="17101"/>
                        <a:pt x="30507" y="15686"/>
                        <a:pt x="32344" y="15686"/>
                      </a:cubicBezTo>
                      <a:cubicBezTo>
                        <a:pt x="32934" y="15686"/>
                        <a:pt x="33477" y="15831"/>
                        <a:pt x="33967" y="16167"/>
                      </a:cubicBezTo>
                      <a:cubicBezTo>
                        <a:pt x="37189" y="18479"/>
                        <a:pt x="42533" y="24392"/>
                        <a:pt x="48730" y="24392"/>
                      </a:cubicBezTo>
                      <a:cubicBezTo>
                        <a:pt x="49833" y="24392"/>
                        <a:pt x="50962" y="24205"/>
                        <a:pt x="52112" y="23777"/>
                      </a:cubicBezTo>
                      <a:cubicBezTo>
                        <a:pt x="56217" y="22215"/>
                        <a:pt x="58124" y="17747"/>
                        <a:pt x="59595" y="13478"/>
                      </a:cubicBezTo>
                      <a:cubicBezTo>
                        <a:pt x="61121" y="9137"/>
                        <a:pt x="62193" y="4978"/>
                        <a:pt x="65989" y="2199"/>
                      </a:cubicBezTo>
                      <a:lnTo>
                        <a:pt x="65698" y="1890"/>
                      </a:lnTo>
                      <a:cubicBezTo>
                        <a:pt x="65499" y="2072"/>
                        <a:pt x="59813" y="3942"/>
                        <a:pt x="57870" y="12116"/>
                      </a:cubicBezTo>
                      <a:cubicBezTo>
                        <a:pt x="55472" y="20562"/>
                        <a:pt x="52530" y="22360"/>
                        <a:pt x="51731" y="22724"/>
                      </a:cubicBezTo>
                      <a:cubicBezTo>
                        <a:pt x="51540" y="22806"/>
                        <a:pt x="51144" y="22879"/>
                        <a:pt x="50571" y="22879"/>
                      </a:cubicBezTo>
                      <a:cubicBezTo>
                        <a:pt x="48632" y="22879"/>
                        <a:pt x="44675" y="22049"/>
                        <a:pt x="39852" y="17983"/>
                      </a:cubicBezTo>
                      <a:cubicBezTo>
                        <a:pt x="36717" y="15147"/>
                        <a:pt x="34300" y="14248"/>
                        <a:pt x="32175" y="14248"/>
                      </a:cubicBezTo>
                      <a:cubicBezTo>
                        <a:pt x="30298" y="14248"/>
                        <a:pt x="28650" y="14950"/>
                        <a:pt x="26937" y="15640"/>
                      </a:cubicBezTo>
                      <a:cubicBezTo>
                        <a:pt x="24145" y="16916"/>
                        <a:pt x="18956" y="21752"/>
                        <a:pt x="14117" y="21752"/>
                      </a:cubicBezTo>
                      <a:cubicBezTo>
                        <a:pt x="13447" y="21752"/>
                        <a:pt x="12783" y="21660"/>
                        <a:pt x="12134" y="21452"/>
                      </a:cubicBezTo>
                      <a:cubicBezTo>
                        <a:pt x="9609" y="20689"/>
                        <a:pt x="8955" y="16384"/>
                        <a:pt x="7974" y="12116"/>
                      </a:cubicBezTo>
                      <a:cubicBezTo>
                        <a:pt x="6939" y="7720"/>
                        <a:pt x="5559" y="336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3007;p63"/>
                <p:cNvSpPr/>
                <p:nvPr/>
              </p:nvSpPr>
              <p:spPr>
                <a:xfrm>
                  <a:off x="5163926" y="2459899"/>
                  <a:ext cx="307103" cy="44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" h="11354" extrusionOk="0">
                      <a:moveTo>
                        <a:pt x="309" y="1"/>
                      </a:moveTo>
                      <a:lnTo>
                        <a:pt x="1" y="346"/>
                      </a:lnTo>
                      <a:cubicBezTo>
                        <a:pt x="255" y="546"/>
                        <a:pt x="491" y="782"/>
                        <a:pt x="727" y="1018"/>
                      </a:cubicBezTo>
                      <a:cubicBezTo>
                        <a:pt x="5014" y="3379"/>
                        <a:pt x="7557" y="11226"/>
                        <a:pt x="7793" y="11353"/>
                      </a:cubicBezTo>
                      <a:cubicBezTo>
                        <a:pt x="6721" y="7139"/>
                        <a:pt x="5304" y="3252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3008;p63"/>
                <p:cNvSpPr/>
                <p:nvPr/>
              </p:nvSpPr>
              <p:spPr>
                <a:xfrm>
                  <a:off x="5401357" y="3054716"/>
                  <a:ext cx="629141" cy="282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5" h="7169" extrusionOk="0">
                      <a:moveTo>
                        <a:pt x="6" y="1"/>
                      </a:moveTo>
                      <a:cubicBezTo>
                        <a:pt x="0" y="5"/>
                        <a:pt x="13" y="58"/>
                        <a:pt x="44" y="153"/>
                      </a:cubicBezTo>
                      <a:lnTo>
                        <a:pt x="44" y="153"/>
                      </a:lnTo>
                      <a:cubicBezTo>
                        <a:pt x="31" y="102"/>
                        <a:pt x="18" y="52"/>
                        <a:pt x="6" y="1"/>
                      </a:cubicBezTo>
                      <a:close/>
                      <a:moveTo>
                        <a:pt x="44" y="153"/>
                      </a:moveTo>
                      <a:lnTo>
                        <a:pt x="44" y="153"/>
                      </a:lnTo>
                      <a:cubicBezTo>
                        <a:pt x="814" y="3192"/>
                        <a:pt x="2192" y="5198"/>
                        <a:pt x="3675" y="6449"/>
                      </a:cubicBezTo>
                      <a:cubicBezTo>
                        <a:pt x="4311" y="6667"/>
                        <a:pt x="4965" y="6849"/>
                        <a:pt x="5619" y="6976"/>
                      </a:cubicBezTo>
                      <a:cubicBezTo>
                        <a:pt x="6277" y="7110"/>
                        <a:pt x="6922" y="7169"/>
                        <a:pt x="7547" y="7169"/>
                      </a:cubicBezTo>
                      <a:cubicBezTo>
                        <a:pt x="12337" y="7169"/>
                        <a:pt x="15965" y="3688"/>
                        <a:pt x="15918" y="3688"/>
                      </a:cubicBezTo>
                      <a:cubicBezTo>
                        <a:pt x="15918" y="3688"/>
                        <a:pt x="15917" y="3688"/>
                        <a:pt x="15917" y="3688"/>
                      </a:cubicBezTo>
                      <a:cubicBezTo>
                        <a:pt x="13592" y="5196"/>
                        <a:pt x="10813" y="6612"/>
                        <a:pt x="8198" y="6631"/>
                      </a:cubicBezTo>
                      <a:cubicBezTo>
                        <a:pt x="8029" y="6641"/>
                        <a:pt x="7861" y="6646"/>
                        <a:pt x="7693" y="6646"/>
                      </a:cubicBezTo>
                      <a:cubicBezTo>
                        <a:pt x="6396" y="6646"/>
                        <a:pt x="5124" y="6338"/>
                        <a:pt x="3966" y="5759"/>
                      </a:cubicBezTo>
                      <a:cubicBezTo>
                        <a:pt x="1851" y="4750"/>
                        <a:pt x="305" y="960"/>
                        <a:pt x="44" y="15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3009;p63"/>
                <p:cNvSpPr/>
                <p:nvPr/>
              </p:nvSpPr>
              <p:spPr>
                <a:xfrm>
                  <a:off x="4905453" y="2847551"/>
                  <a:ext cx="3072248" cy="69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61" h="17647" extrusionOk="0">
                      <a:moveTo>
                        <a:pt x="18232" y="0"/>
                      </a:moveTo>
                      <a:cubicBezTo>
                        <a:pt x="14341" y="0"/>
                        <a:pt x="10408" y="1207"/>
                        <a:pt x="10374" y="1207"/>
                      </a:cubicBezTo>
                      <a:cubicBezTo>
                        <a:pt x="8620" y="1659"/>
                        <a:pt x="7100" y="1829"/>
                        <a:pt x="5805" y="1829"/>
                      </a:cubicBezTo>
                      <a:cubicBezTo>
                        <a:pt x="1869" y="1829"/>
                        <a:pt x="11" y="261"/>
                        <a:pt x="1" y="261"/>
                      </a:cubicBezTo>
                      <a:cubicBezTo>
                        <a:pt x="1" y="261"/>
                        <a:pt x="1" y="261"/>
                        <a:pt x="3" y="263"/>
                      </a:cubicBezTo>
                      <a:cubicBezTo>
                        <a:pt x="2012" y="3237"/>
                        <a:pt x="5504" y="3642"/>
                        <a:pt x="7109" y="3642"/>
                      </a:cubicBezTo>
                      <a:cubicBezTo>
                        <a:pt x="7635" y="3642"/>
                        <a:pt x="7959" y="3598"/>
                        <a:pt x="7959" y="3588"/>
                      </a:cubicBezTo>
                      <a:lnTo>
                        <a:pt x="7959" y="3588"/>
                      </a:lnTo>
                      <a:cubicBezTo>
                        <a:pt x="7965" y="3593"/>
                        <a:pt x="7985" y="3596"/>
                        <a:pt x="8018" y="3596"/>
                      </a:cubicBezTo>
                      <a:cubicBezTo>
                        <a:pt x="8783" y="3596"/>
                        <a:pt x="16545" y="2128"/>
                        <a:pt x="20418" y="1607"/>
                      </a:cubicBezTo>
                      <a:cubicBezTo>
                        <a:pt x="20530" y="1596"/>
                        <a:pt x="20639" y="1591"/>
                        <a:pt x="20746" y="1591"/>
                      </a:cubicBezTo>
                      <a:cubicBezTo>
                        <a:pt x="24507" y="1591"/>
                        <a:pt x="26145" y="7862"/>
                        <a:pt x="26301" y="7963"/>
                      </a:cubicBezTo>
                      <a:lnTo>
                        <a:pt x="26301" y="7963"/>
                      </a:lnTo>
                      <a:cubicBezTo>
                        <a:pt x="26301" y="7963"/>
                        <a:pt x="26300" y="7963"/>
                        <a:pt x="26300" y="7963"/>
                      </a:cubicBezTo>
                      <a:cubicBezTo>
                        <a:pt x="26144" y="7963"/>
                        <a:pt x="29214" y="17429"/>
                        <a:pt x="38019" y="17645"/>
                      </a:cubicBezTo>
                      <a:cubicBezTo>
                        <a:pt x="38072" y="17646"/>
                        <a:pt x="38124" y="17646"/>
                        <a:pt x="38176" y="17646"/>
                      </a:cubicBezTo>
                      <a:cubicBezTo>
                        <a:pt x="43582" y="17646"/>
                        <a:pt x="47597" y="13942"/>
                        <a:pt x="50098" y="10344"/>
                      </a:cubicBezTo>
                      <a:cubicBezTo>
                        <a:pt x="52713" y="6693"/>
                        <a:pt x="53803" y="3151"/>
                        <a:pt x="55492" y="2806"/>
                      </a:cubicBezTo>
                      <a:cubicBezTo>
                        <a:pt x="55687" y="2778"/>
                        <a:pt x="55905" y="2765"/>
                        <a:pt x="56142" y="2765"/>
                      </a:cubicBezTo>
                      <a:cubicBezTo>
                        <a:pt x="59547" y="2765"/>
                        <a:pt x="67028" y="5412"/>
                        <a:pt x="67659" y="5412"/>
                      </a:cubicBezTo>
                      <a:cubicBezTo>
                        <a:pt x="67679" y="5412"/>
                        <a:pt x="67693" y="5409"/>
                        <a:pt x="67698" y="5403"/>
                      </a:cubicBezTo>
                      <a:lnTo>
                        <a:pt x="67698" y="5403"/>
                      </a:lnTo>
                      <a:cubicBezTo>
                        <a:pt x="67678" y="5427"/>
                        <a:pt x="69658" y="5875"/>
                        <a:pt x="71703" y="5875"/>
                      </a:cubicBezTo>
                      <a:cubicBezTo>
                        <a:pt x="72821" y="5875"/>
                        <a:pt x="73959" y="5741"/>
                        <a:pt x="74800" y="5331"/>
                      </a:cubicBezTo>
                      <a:cubicBezTo>
                        <a:pt x="77107" y="4223"/>
                        <a:pt x="77961" y="3115"/>
                        <a:pt x="77707" y="2733"/>
                      </a:cubicBezTo>
                      <a:cubicBezTo>
                        <a:pt x="77654" y="2654"/>
                        <a:pt x="77561" y="2622"/>
                        <a:pt x="77447" y="2622"/>
                      </a:cubicBezTo>
                      <a:cubicBezTo>
                        <a:pt x="77012" y="2622"/>
                        <a:pt x="76272" y="3078"/>
                        <a:pt x="76272" y="3078"/>
                      </a:cubicBezTo>
                      <a:cubicBezTo>
                        <a:pt x="75336" y="3558"/>
                        <a:pt x="74215" y="3747"/>
                        <a:pt x="72974" y="3747"/>
                      </a:cubicBezTo>
                      <a:cubicBezTo>
                        <a:pt x="68487" y="3747"/>
                        <a:pt x="62444" y="1285"/>
                        <a:pt x="58054" y="1285"/>
                      </a:cubicBezTo>
                      <a:cubicBezTo>
                        <a:pt x="57552" y="1285"/>
                        <a:pt x="57072" y="1317"/>
                        <a:pt x="56619" y="1389"/>
                      </a:cubicBezTo>
                      <a:cubicBezTo>
                        <a:pt x="50970" y="2352"/>
                        <a:pt x="48627" y="7819"/>
                        <a:pt x="47827" y="9054"/>
                      </a:cubicBezTo>
                      <a:cubicBezTo>
                        <a:pt x="47319" y="10271"/>
                        <a:pt x="42287" y="15884"/>
                        <a:pt x="38310" y="16083"/>
                      </a:cubicBezTo>
                      <a:cubicBezTo>
                        <a:pt x="38183" y="16093"/>
                        <a:pt x="38055" y="16098"/>
                        <a:pt x="37927" y="16098"/>
                      </a:cubicBezTo>
                      <a:cubicBezTo>
                        <a:pt x="34111" y="16098"/>
                        <a:pt x="30050" y="11735"/>
                        <a:pt x="29101" y="8818"/>
                      </a:cubicBezTo>
                      <a:cubicBezTo>
                        <a:pt x="28483" y="7201"/>
                        <a:pt x="27502" y="5585"/>
                        <a:pt x="26758" y="4422"/>
                      </a:cubicBezTo>
                      <a:cubicBezTo>
                        <a:pt x="25068" y="1861"/>
                        <a:pt x="22271" y="245"/>
                        <a:pt x="19202" y="27"/>
                      </a:cubicBezTo>
                      <a:cubicBezTo>
                        <a:pt x="18880" y="9"/>
                        <a:pt x="18556" y="0"/>
                        <a:pt x="182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3010;p63"/>
                <p:cNvSpPr/>
                <p:nvPr/>
              </p:nvSpPr>
              <p:spPr>
                <a:xfrm>
                  <a:off x="4904743" y="2848102"/>
                  <a:ext cx="1078071" cy="21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7" h="5371" extrusionOk="0">
                      <a:moveTo>
                        <a:pt x="18189" y="1"/>
                      </a:moveTo>
                      <a:cubicBezTo>
                        <a:pt x="14329" y="1"/>
                        <a:pt x="10462" y="1194"/>
                        <a:pt x="10393" y="1194"/>
                      </a:cubicBezTo>
                      <a:cubicBezTo>
                        <a:pt x="10392" y="1194"/>
                        <a:pt x="10392" y="1193"/>
                        <a:pt x="10392" y="1193"/>
                      </a:cubicBezTo>
                      <a:cubicBezTo>
                        <a:pt x="8634" y="1645"/>
                        <a:pt x="7110" y="1815"/>
                        <a:pt x="5812" y="1815"/>
                      </a:cubicBezTo>
                      <a:cubicBezTo>
                        <a:pt x="1869" y="1815"/>
                        <a:pt x="11" y="247"/>
                        <a:pt x="1" y="247"/>
                      </a:cubicBezTo>
                      <a:cubicBezTo>
                        <a:pt x="0" y="247"/>
                        <a:pt x="1" y="247"/>
                        <a:pt x="2" y="249"/>
                      </a:cubicBezTo>
                      <a:cubicBezTo>
                        <a:pt x="2008" y="3196"/>
                        <a:pt x="5459" y="3621"/>
                        <a:pt x="7083" y="3621"/>
                      </a:cubicBezTo>
                      <a:cubicBezTo>
                        <a:pt x="7651" y="3621"/>
                        <a:pt x="7995" y="3569"/>
                        <a:pt x="7976" y="3555"/>
                      </a:cubicBezTo>
                      <a:cubicBezTo>
                        <a:pt x="7976" y="3555"/>
                        <a:pt x="9538" y="3373"/>
                        <a:pt x="11609" y="3028"/>
                      </a:cubicBezTo>
                      <a:cubicBezTo>
                        <a:pt x="11610" y="3029"/>
                        <a:pt x="11612" y="3029"/>
                        <a:pt x="11615" y="3029"/>
                      </a:cubicBezTo>
                      <a:cubicBezTo>
                        <a:pt x="11833" y="3029"/>
                        <a:pt x="17440" y="1284"/>
                        <a:pt x="21304" y="1284"/>
                      </a:cubicBezTo>
                      <a:cubicBezTo>
                        <a:pt x="21324" y="1284"/>
                        <a:pt x="21343" y="1284"/>
                        <a:pt x="21363" y="1284"/>
                      </a:cubicBezTo>
                      <a:cubicBezTo>
                        <a:pt x="23906" y="1357"/>
                        <a:pt x="25958" y="3700"/>
                        <a:pt x="27357" y="5371"/>
                      </a:cubicBezTo>
                      <a:cubicBezTo>
                        <a:pt x="27157" y="5026"/>
                        <a:pt x="26957" y="4717"/>
                        <a:pt x="26776" y="4426"/>
                      </a:cubicBezTo>
                      <a:cubicBezTo>
                        <a:pt x="25068" y="1865"/>
                        <a:pt x="22289" y="231"/>
                        <a:pt x="19220" y="31"/>
                      </a:cubicBezTo>
                      <a:cubicBezTo>
                        <a:pt x="18878" y="10"/>
                        <a:pt x="18533" y="1"/>
                        <a:pt x="18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3011;p63"/>
                <p:cNvSpPr/>
                <p:nvPr/>
              </p:nvSpPr>
              <p:spPr>
                <a:xfrm>
                  <a:off x="7544612" y="2950877"/>
                  <a:ext cx="425956" cy="5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9" h="1464" extrusionOk="0">
                      <a:moveTo>
                        <a:pt x="10475" y="0"/>
                      </a:moveTo>
                      <a:cubicBezTo>
                        <a:pt x="10047" y="0"/>
                        <a:pt x="9324" y="438"/>
                        <a:pt x="9301" y="438"/>
                      </a:cubicBezTo>
                      <a:cubicBezTo>
                        <a:pt x="9301" y="438"/>
                        <a:pt x="9301" y="438"/>
                        <a:pt x="9301" y="438"/>
                      </a:cubicBezTo>
                      <a:cubicBezTo>
                        <a:pt x="8387" y="903"/>
                        <a:pt x="7227" y="1089"/>
                        <a:pt x="5927" y="1089"/>
                      </a:cubicBezTo>
                      <a:cubicBezTo>
                        <a:pt x="4127" y="1089"/>
                        <a:pt x="2058" y="731"/>
                        <a:pt x="1" y="256"/>
                      </a:cubicBezTo>
                      <a:lnTo>
                        <a:pt x="1" y="256"/>
                      </a:lnTo>
                      <a:cubicBezTo>
                        <a:pt x="2680" y="1163"/>
                        <a:pt x="4824" y="1463"/>
                        <a:pt x="6491" y="1463"/>
                      </a:cubicBezTo>
                      <a:cubicBezTo>
                        <a:pt x="8599" y="1463"/>
                        <a:pt x="9945" y="983"/>
                        <a:pt x="10645" y="638"/>
                      </a:cubicBezTo>
                      <a:cubicBezTo>
                        <a:pt x="10772" y="402"/>
                        <a:pt x="10808" y="238"/>
                        <a:pt x="10736" y="111"/>
                      </a:cubicBezTo>
                      <a:cubicBezTo>
                        <a:pt x="10683" y="32"/>
                        <a:pt x="10589" y="0"/>
                        <a:pt x="104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3012;p63"/>
                <p:cNvSpPr/>
                <p:nvPr/>
              </p:nvSpPr>
              <p:spPr>
                <a:xfrm>
                  <a:off x="6840282" y="2936257"/>
                  <a:ext cx="638520" cy="182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3" h="4642" extrusionOk="0">
                      <a:moveTo>
                        <a:pt x="16089" y="2468"/>
                      </a:moveTo>
                      <a:cubicBezTo>
                        <a:pt x="16144" y="2488"/>
                        <a:pt x="16180" y="2499"/>
                        <a:pt x="16196" y="2499"/>
                      </a:cubicBezTo>
                      <a:cubicBezTo>
                        <a:pt x="16199" y="2499"/>
                        <a:pt x="16201" y="2499"/>
                        <a:pt x="16203" y="2498"/>
                      </a:cubicBezTo>
                      <a:cubicBezTo>
                        <a:pt x="16165" y="2488"/>
                        <a:pt x="16128" y="2478"/>
                        <a:pt x="16089" y="2468"/>
                      </a:cubicBezTo>
                      <a:close/>
                      <a:moveTo>
                        <a:pt x="6766" y="0"/>
                      </a:moveTo>
                      <a:cubicBezTo>
                        <a:pt x="5827" y="0"/>
                        <a:pt x="4916" y="119"/>
                        <a:pt x="4088" y="409"/>
                      </a:cubicBezTo>
                      <a:cubicBezTo>
                        <a:pt x="2217" y="1572"/>
                        <a:pt x="909" y="3243"/>
                        <a:pt x="1" y="4642"/>
                      </a:cubicBezTo>
                      <a:cubicBezTo>
                        <a:pt x="295" y="4471"/>
                        <a:pt x="2853" y="313"/>
                        <a:pt x="7081" y="313"/>
                      </a:cubicBezTo>
                      <a:cubicBezTo>
                        <a:pt x="7820" y="313"/>
                        <a:pt x="8609" y="439"/>
                        <a:pt x="9446" y="736"/>
                      </a:cubicBezTo>
                      <a:cubicBezTo>
                        <a:pt x="11565" y="1182"/>
                        <a:pt x="14174" y="1959"/>
                        <a:pt x="16089" y="2468"/>
                      </a:cubicBezTo>
                      <a:lnTo>
                        <a:pt x="16089" y="2468"/>
                      </a:lnTo>
                      <a:cubicBezTo>
                        <a:pt x="15313" y="2181"/>
                        <a:pt x="10783" y="0"/>
                        <a:pt x="67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3013;p63"/>
                <p:cNvSpPr/>
                <p:nvPr/>
              </p:nvSpPr>
              <p:spPr>
                <a:xfrm>
                  <a:off x="5985257" y="3265861"/>
                  <a:ext cx="865665" cy="277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7" h="7032" extrusionOk="0">
                      <a:moveTo>
                        <a:pt x="10" y="1"/>
                      </a:moveTo>
                      <a:cubicBezTo>
                        <a:pt x="0" y="1"/>
                        <a:pt x="36" y="71"/>
                        <a:pt x="114" y="197"/>
                      </a:cubicBezTo>
                      <a:lnTo>
                        <a:pt x="114" y="197"/>
                      </a:lnTo>
                      <a:cubicBezTo>
                        <a:pt x="78" y="131"/>
                        <a:pt x="44" y="66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lose/>
                      <a:moveTo>
                        <a:pt x="21934" y="746"/>
                      </a:moveTo>
                      <a:cubicBezTo>
                        <a:pt x="21820" y="895"/>
                        <a:pt x="21703" y="1043"/>
                        <a:pt x="21583" y="1191"/>
                      </a:cubicBezTo>
                      <a:lnTo>
                        <a:pt x="21583" y="1191"/>
                      </a:lnTo>
                      <a:cubicBezTo>
                        <a:pt x="21841" y="913"/>
                        <a:pt x="21966" y="746"/>
                        <a:pt x="21934" y="746"/>
                      </a:cubicBezTo>
                      <a:close/>
                      <a:moveTo>
                        <a:pt x="114" y="197"/>
                      </a:moveTo>
                      <a:lnTo>
                        <a:pt x="114" y="197"/>
                      </a:lnTo>
                      <a:cubicBezTo>
                        <a:pt x="1597" y="2956"/>
                        <a:pt x="5172" y="6959"/>
                        <a:pt x="10618" y="7030"/>
                      </a:cubicBezTo>
                      <a:cubicBezTo>
                        <a:pt x="10661" y="7031"/>
                        <a:pt x="10704" y="7031"/>
                        <a:pt x="10747" y="7031"/>
                      </a:cubicBezTo>
                      <a:cubicBezTo>
                        <a:pt x="15385" y="7031"/>
                        <a:pt x="19094" y="4260"/>
                        <a:pt x="21583" y="1191"/>
                      </a:cubicBezTo>
                      <a:lnTo>
                        <a:pt x="21583" y="1191"/>
                      </a:lnTo>
                      <a:cubicBezTo>
                        <a:pt x="20308" y="2563"/>
                        <a:pt x="15777" y="6638"/>
                        <a:pt x="10795" y="6638"/>
                      </a:cubicBezTo>
                      <a:cubicBezTo>
                        <a:pt x="10501" y="6638"/>
                        <a:pt x="10206" y="6624"/>
                        <a:pt x="9910" y="6594"/>
                      </a:cubicBezTo>
                      <a:cubicBezTo>
                        <a:pt x="4321" y="6078"/>
                        <a:pt x="758" y="1237"/>
                        <a:pt x="114" y="1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3014;p63"/>
                <p:cNvSpPr/>
                <p:nvPr/>
              </p:nvSpPr>
              <p:spPr>
                <a:xfrm>
                  <a:off x="5166094" y="2587343"/>
                  <a:ext cx="133158" cy="131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3343" extrusionOk="0">
                      <a:moveTo>
                        <a:pt x="2616" y="0"/>
                      </a:moveTo>
                      <a:cubicBezTo>
                        <a:pt x="1762" y="836"/>
                        <a:pt x="890" y="1653"/>
                        <a:pt x="0" y="2470"/>
                      </a:cubicBezTo>
                      <a:cubicBezTo>
                        <a:pt x="400" y="2652"/>
                        <a:pt x="745" y="2961"/>
                        <a:pt x="999" y="3324"/>
                      </a:cubicBezTo>
                      <a:lnTo>
                        <a:pt x="1017" y="3342"/>
                      </a:lnTo>
                      <a:cubicBezTo>
                        <a:pt x="2343" y="2071"/>
                        <a:pt x="3379" y="999"/>
                        <a:pt x="3379" y="963"/>
                      </a:cubicBezTo>
                      <a:cubicBezTo>
                        <a:pt x="3379" y="836"/>
                        <a:pt x="2979" y="109"/>
                        <a:pt x="26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3015;p63"/>
                <p:cNvSpPr/>
                <p:nvPr/>
              </p:nvSpPr>
              <p:spPr>
                <a:xfrm>
                  <a:off x="5237658" y="2691103"/>
                  <a:ext cx="124567" cy="101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" h="2580" extrusionOk="0">
                      <a:moveTo>
                        <a:pt x="2360" y="0"/>
                      </a:moveTo>
                      <a:cubicBezTo>
                        <a:pt x="2303" y="0"/>
                        <a:pt x="1259" y="847"/>
                        <a:pt x="1" y="1853"/>
                      </a:cubicBezTo>
                      <a:cubicBezTo>
                        <a:pt x="400" y="2090"/>
                        <a:pt x="763" y="2326"/>
                        <a:pt x="1127" y="2580"/>
                      </a:cubicBezTo>
                      <a:cubicBezTo>
                        <a:pt x="1762" y="2053"/>
                        <a:pt x="2398" y="1526"/>
                        <a:pt x="3034" y="982"/>
                      </a:cubicBezTo>
                      <a:cubicBezTo>
                        <a:pt x="3161" y="491"/>
                        <a:pt x="2471" y="37"/>
                        <a:pt x="2362" y="1"/>
                      </a:cubicBezTo>
                      <a:cubicBezTo>
                        <a:pt x="2361" y="1"/>
                        <a:pt x="2361" y="0"/>
                        <a:pt x="23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3016;p63"/>
                <p:cNvSpPr/>
                <p:nvPr/>
              </p:nvSpPr>
              <p:spPr>
                <a:xfrm>
                  <a:off x="5335704" y="2803414"/>
                  <a:ext cx="75229" cy="6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583" extrusionOk="0">
                      <a:moveTo>
                        <a:pt x="1231" y="0"/>
                      </a:moveTo>
                      <a:cubicBezTo>
                        <a:pt x="1171" y="0"/>
                        <a:pt x="661" y="367"/>
                        <a:pt x="1" y="783"/>
                      </a:cubicBezTo>
                      <a:cubicBezTo>
                        <a:pt x="292" y="1020"/>
                        <a:pt x="546" y="1292"/>
                        <a:pt x="782" y="1583"/>
                      </a:cubicBezTo>
                      <a:cubicBezTo>
                        <a:pt x="1127" y="1365"/>
                        <a:pt x="1454" y="1110"/>
                        <a:pt x="1745" y="820"/>
                      </a:cubicBezTo>
                      <a:cubicBezTo>
                        <a:pt x="1908" y="529"/>
                        <a:pt x="1254" y="39"/>
                        <a:pt x="1236" y="2"/>
                      </a:cubicBezTo>
                      <a:cubicBezTo>
                        <a:pt x="1235" y="1"/>
                        <a:pt x="1233" y="0"/>
                        <a:pt x="12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3017;p63"/>
                <p:cNvSpPr/>
                <p:nvPr/>
              </p:nvSpPr>
              <p:spPr>
                <a:xfrm>
                  <a:off x="5428784" y="3029692"/>
                  <a:ext cx="58717" cy="5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407" extrusionOk="0">
                      <a:moveTo>
                        <a:pt x="400" y="0"/>
                      </a:moveTo>
                      <a:cubicBezTo>
                        <a:pt x="273" y="418"/>
                        <a:pt x="127" y="817"/>
                        <a:pt x="0" y="1217"/>
                      </a:cubicBezTo>
                      <a:cubicBezTo>
                        <a:pt x="183" y="1342"/>
                        <a:pt x="391" y="1406"/>
                        <a:pt x="601" y="1406"/>
                      </a:cubicBezTo>
                      <a:cubicBezTo>
                        <a:pt x="787" y="1406"/>
                        <a:pt x="974" y="1356"/>
                        <a:pt x="1144" y="1253"/>
                      </a:cubicBezTo>
                      <a:cubicBezTo>
                        <a:pt x="1253" y="926"/>
                        <a:pt x="1362" y="600"/>
                        <a:pt x="1490" y="273"/>
                      </a:cubicBezTo>
                      <a:cubicBezTo>
                        <a:pt x="1144" y="109"/>
                        <a:pt x="781" y="18"/>
                        <a:pt x="4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3018;p63"/>
                <p:cNvSpPr/>
                <p:nvPr/>
              </p:nvSpPr>
              <p:spPr>
                <a:xfrm>
                  <a:off x="5471738" y="3064765"/>
                  <a:ext cx="100213" cy="132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" h="3361" extrusionOk="0">
                      <a:moveTo>
                        <a:pt x="1489" y="0"/>
                      </a:moveTo>
                      <a:cubicBezTo>
                        <a:pt x="1144" y="672"/>
                        <a:pt x="781" y="1326"/>
                        <a:pt x="436" y="1998"/>
                      </a:cubicBezTo>
                      <a:cubicBezTo>
                        <a:pt x="436" y="1998"/>
                        <a:pt x="0" y="2543"/>
                        <a:pt x="145" y="2906"/>
                      </a:cubicBezTo>
                      <a:cubicBezTo>
                        <a:pt x="291" y="3270"/>
                        <a:pt x="1144" y="3360"/>
                        <a:pt x="1144" y="3360"/>
                      </a:cubicBezTo>
                      <a:cubicBezTo>
                        <a:pt x="1617" y="2489"/>
                        <a:pt x="2089" y="1617"/>
                        <a:pt x="2543" y="745"/>
                      </a:cubicBezTo>
                      <a:cubicBezTo>
                        <a:pt x="2198" y="491"/>
                        <a:pt x="1835" y="236"/>
                        <a:pt x="14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3019;p63"/>
                <p:cNvSpPr/>
                <p:nvPr/>
              </p:nvSpPr>
              <p:spPr>
                <a:xfrm>
                  <a:off x="5552603" y="3117729"/>
                  <a:ext cx="119562" cy="16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069" extrusionOk="0">
                      <a:moveTo>
                        <a:pt x="1690" y="0"/>
                      </a:moveTo>
                      <a:cubicBezTo>
                        <a:pt x="800" y="1653"/>
                        <a:pt x="37" y="3088"/>
                        <a:pt x="37" y="3179"/>
                      </a:cubicBezTo>
                      <a:cubicBezTo>
                        <a:pt x="0" y="3379"/>
                        <a:pt x="673" y="4014"/>
                        <a:pt x="1127" y="4069"/>
                      </a:cubicBezTo>
                      <a:cubicBezTo>
                        <a:pt x="1762" y="2779"/>
                        <a:pt x="2416" y="1490"/>
                        <a:pt x="3034" y="200"/>
                      </a:cubicBezTo>
                      <a:lnTo>
                        <a:pt x="2616" y="182"/>
                      </a:lnTo>
                      <a:cubicBezTo>
                        <a:pt x="2289" y="164"/>
                        <a:pt x="1980" y="91"/>
                        <a:pt x="16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3020;p63"/>
                <p:cNvSpPr/>
                <p:nvPr/>
              </p:nvSpPr>
              <p:spPr>
                <a:xfrm>
                  <a:off x="5642058" y="3130615"/>
                  <a:ext cx="136074" cy="187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" h="4747" extrusionOk="0">
                      <a:moveTo>
                        <a:pt x="2090" y="0"/>
                      </a:moveTo>
                      <a:cubicBezTo>
                        <a:pt x="1036" y="2252"/>
                        <a:pt x="1" y="4432"/>
                        <a:pt x="1" y="4432"/>
                      </a:cubicBezTo>
                      <a:cubicBezTo>
                        <a:pt x="290" y="4708"/>
                        <a:pt x="865" y="4746"/>
                        <a:pt x="1161" y="4746"/>
                      </a:cubicBezTo>
                      <a:cubicBezTo>
                        <a:pt x="1273" y="4746"/>
                        <a:pt x="1345" y="4741"/>
                        <a:pt x="1345" y="4741"/>
                      </a:cubicBezTo>
                      <a:cubicBezTo>
                        <a:pt x="1345" y="4741"/>
                        <a:pt x="2417" y="2707"/>
                        <a:pt x="3452" y="581"/>
                      </a:cubicBezTo>
                      <a:lnTo>
                        <a:pt x="3398" y="545"/>
                      </a:lnTo>
                      <a:cubicBezTo>
                        <a:pt x="2998" y="273"/>
                        <a:pt x="2562" y="73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3021;p63"/>
                <p:cNvSpPr/>
                <p:nvPr/>
              </p:nvSpPr>
              <p:spPr>
                <a:xfrm>
                  <a:off x="7722143" y="2785602"/>
                  <a:ext cx="188998" cy="21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5359" extrusionOk="0">
                      <a:moveTo>
                        <a:pt x="872" y="0"/>
                      </a:moveTo>
                      <a:cubicBezTo>
                        <a:pt x="636" y="236"/>
                        <a:pt x="436" y="527"/>
                        <a:pt x="291" y="836"/>
                      </a:cubicBezTo>
                      <a:cubicBezTo>
                        <a:pt x="200" y="1036"/>
                        <a:pt x="109" y="1235"/>
                        <a:pt x="0" y="1435"/>
                      </a:cubicBezTo>
                      <a:cubicBezTo>
                        <a:pt x="1581" y="3397"/>
                        <a:pt x="3252" y="5359"/>
                        <a:pt x="3252" y="5359"/>
                      </a:cubicBezTo>
                      <a:cubicBezTo>
                        <a:pt x="3760" y="5213"/>
                        <a:pt x="4269" y="5050"/>
                        <a:pt x="4796" y="4886"/>
                      </a:cubicBezTo>
                      <a:cubicBezTo>
                        <a:pt x="4796" y="4886"/>
                        <a:pt x="2743" y="2253"/>
                        <a:pt x="8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3022;p63"/>
                <p:cNvSpPr/>
                <p:nvPr/>
              </p:nvSpPr>
              <p:spPr>
                <a:xfrm>
                  <a:off x="6084486" y="3282334"/>
                  <a:ext cx="75150" cy="8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2262" extrusionOk="0">
                      <a:moveTo>
                        <a:pt x="707" y="1"/>
                      </a:moveTo>
                      <a:cubicBezTo>
                        <a:pt x="362" y="782"/>
                        <a:pt x="35" y="1472"/>
                        <a:pt x="17" y="1545"/>
                      </a:cubicBezTo>
                      <a:cubicBezTo>
                        <a:pt x="0" y="1697"/>
                        <a:pt x="474" y="2262"/>
                        <a:pt x="774" y="2262"/>
                      </a:cubicBezTo>
                      <a:cubicBezTo>
                        <a:pt x="795" y="2262"/>
                        <a:pt x="815" y="2259"/>
                        <a:pt x="835" y="2253"/>
                      </a:cubicBezTo>
                      <a:cubicBezTo>
                        <a:pt x="944" y="2217"/>
                        <a:pt x="1416" y="1381"/>
                        <a:pt x="1906" y="364"/>
                      </a:cubicBezTo>
                      <a:cubicBezTo>
                        <a:pt x="1797" y="364"/>
                        <a:pt x="1688" y="364"/>
                        <a:pt x="1579" y="346"/>
                      </a:cubicBezTo>
                      <a:cubicBezTo>
                        <a:pt x="1271" y="291"/>
                        <a:pt x="962" y="164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3023;p63"/>
                <p:cNvSpPr/>
                <p:nvPr/>
              </p:nvSpPr>
              <p:spPr>
                <a:xfrm>
                  <a:off x="6183911" y="3278038"/>
                  <a:ext cx="95957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4050" extrusionOk="0">
                      <a:moveTo>
                        <a:pt x="1109" y="1"/>
                      </a:moveTo>
                      <a:cubicBezTo>
                        <a:pt x="564" y="1708"/>
                        <a:pt x="1" y="3343"/>
                        <a:pt x="19" y="3452"/>
                      </a:cubicBezTo>
                      <a:cubicBezTo>
                        <a:pt x="35" y="3648"/>
                        <a:pt x="551" y="4049"/>
                        <a:pt x="1011" y="4049"/>
                      </a:cubicBezTo>
                      <a:cubicBezTo>
                        <a:pt x="1063" y="4049"/>
                        <a:pt x="1114" y="4044"/>
                        <a:pt x="1163" y="4033"/>
                      </a:cubicBezTo>
                      <a:cubicBezTo>
                        <a:pt x="1399" y="3979"/>
                        <a:pt x="1944" y="2308"/>
                        <a:pt x="2435" y="437"/>
                      </a:cubicBezTo>
                      <a:cubicBezTo>
                        <a:pt x="1999" y="255"/>
                        <a:pt x="1581" y="19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3024;p63"/>
                <p:cNvSpPr/>
                <p:nvPr/>
              </p:nvSpPr>
              <p:spPr>
                <a:xfrm>
                  <a:off x="6292715" y="3278787"/>
                  <a:ext cx="96667" cy="212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5380" extrusionOk="0">
                      <a:moveTo>
                        <a:pt x="2453" y="0"/>
                      </a:moveTo>
                      <a:cubicBezTo>
                        <a:pt x="2289" y="36"/>
                        <a:pt x="2144" y="91"/>
                        <a:pt x="1999" y="164"/>
                      </a:cubicBezTo>
                      <a:cubicBezTo>
                        <a:pt x="1654" y="345"/>
                        <a:pt x="1272" y="490"/>
                        <a:pt x="873" y="581"/>
                      </a:cubicBezTo>
                      <a:cubicBezTo>
                        <a:pt x="600" y="2053"/>
                        <a:pt x="309" y="3524"/>
                        <a:pt x="1" y="4995"/>
                      </a:cubicBezTo>
                      <a:cubicBezTo>
                        <a:pt x="182" y="5195"/>
                        <a:pt x="418" y="5322"/>
                        <a:pt x="691" y="5376"/>
                      </a:cubicBezTo>
                      <a:cubicBezTo>
                        <a:pt x="730" y="5379"/>
                        <a:pt x="770" y="5380"/>
                        <a:pt x="809" y="5380"/>
                      </a:cubicBezTo>
                      <a:cubicBezTo>
                        <a:pt x="1082" y="5380"/>
                        <a:pt x="1364" y="5326"/>
                        <a:pt x="1617" y="5231"/>
                      </a:cubicBezTo>
                      <a:cubicBezTo>
                        <a:pt x="1908" y="3487"/>
                        <a:pt x="2198" y="1744"/>
                        <a:pt x="24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3025;p63"/>
                <p:cNvSpPr/>
                <p:nvPr/>
              </p:nvSpPr>
              <p:spPr>
                <a:xfrm>
                  <a:off x="6439468" y="3273743"/>
                  <a:ext cx="65180" cy="20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522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55" y="1708"/>
                        <a:pt x="109" y="3416"/>
                        <a:pt x="182" y="5141"/>
                      </a:cubicBezTo>
                      <a:cubicBezTo>
                        <a:pt x="368" y="5194"/>
                        <a:pt x="564" y="5228"/>
                        <a:pt x="762" y="5228"/>
                      </a:cubicBezTo>
                      <a:cubicBezTo>
                        <a:pt x="835" y="5228"/>
                        <a:pt x="908" y="5224"/>
                        <a:pt x="981" y="5214"/>
                      </a:cubicBezTo>
                      <a:cubicBezTo>
                        <a:pt x="1217" y="5196"/>
                        <a:pt x="1453" y="5123"/>
                        <a:pt x="1653" y="5014"/>
                      </a:cubicBezTo>
                      <a:cubicBezTo>
                        <a:pt x="1544" y="3416"/>
                        <a:pt x="1435" y="1835"/>
                        <a:pt x="1326" y="237"/>
                      </a:cubicBezTo>
                      <a:cubicBezTo>
                        <a:pt x="890" y="128"/>
                        <a:pt x="45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3026;p63"/>
                <p:cNvSpPr/>
                <p:nvPr/>
              </p:nvSpPr>
              <p:spPr>
                <a:xfrm>
                  <a:off x="6547524" y="3295220"/>
                  <a:ext cx="78066" cy="14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" h="3689" extrusionOk="0">
                      <a:moveTo>
                        <a:pt x="1291" y="1"/>
                      </a:moveTo>
                      <a:cubicBezTo>
                        <a:pt x="1079" y="36"/>
                        <a:pt x="868" y="56"/>
                        <a:pt x="657" y="56"/>
                      </a:cubicBezTo>
                      <a:cubicBezTo>
                        <a:pt x="541" y="56"/>
                        <a:pt x="426" y="50"/>
                        <a:pt x="310" y="37"/>
                      </a:cubicBezTo>
                      <a:cubicBezTo>
                        <a:pt x="201" y="37"/>
                        <a:pt x="92" y="19"/>
                        <a:pt x="1" y="1"/>
                      </a:cubicBezTo>
                      <a:lnTo>
                        <a:pt x="1" y="1"/>
                      </a:lnTo>
                      <a:cubicBezTo>
                        <a:pt x="273" y="1872"/>
                        <a:pt x="564" y="3525"/>
                        <a:pt x="564" y="3525"/>
                      </a:cubicBezTo>
                      <a:cubicBezTo>
                        <a:pt x="818" y="3634"/>
                        <a:pt x="1073" y="3688"/>
                        <a:pt x="1345" y="3688"/>
                      </a:cubicBezTo>
                      <a:cubicBezTo>
                        <a:pt x="1581" y="3615"/>
                        <a:pt x="1799" y="3470"/>
                        <a:pt x="1981" y="3307"/>
                      </a:cubicBezTo>
                      <a:cubicBezTo>
                        <a:pt x="1745" y="2199"/>
                        <a:pt x="1508" y="1109"/>
                        <a:pt x="1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3027;p63"/>
                <p:cNvSpPr/>
                <p:nvPr/>
              </p:nvSpPr>
              <p:spPr>
                <a:xfrm>
                  <a:off x="6656328" y="3279693"/>
                  <a:ext cx="71643" cy="87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" h="2233" extrusionOk="0">
                      <a:moveTo>
                        <a:pt x="789" y="1"/>
                      </a:moveTo>
                      <a:cubicBezTo>
                        <a:pt x="523" y="1"/>
                        <a:pt x="262" y="29"/>
                        <a:pt x="1" y="86"/>
                      </a:cubicBezTo>
                      <a:cubicBezTo>
                        <a:pt x="201" y="740"/>
                        <a:pt x="400" y="1394"/>
                        <a:pt x="618" y="2048"/>
                      </a:cubicBezTo>
                      <a:cubicBezTo>
                        <a:pt x="825" y="2175"/>
                        <a:pt x="1074" y="2233"/>
                        <a:pt x="1316" y="2233"/>
                      </a:cubicBezTo>
                      <a:cubicBezTo>
                        <a:pt x="1350" y="2233"/>
                        <a:pt x="1384" y="2232"/>
                        <a:pt x="1418" y="2229"/>
                      </a:cubicBezTo>
                      <a:cubicBezTo>
                        <a:pt x="1636" y="2157"/>
                        <a:pt x="1799" y="1957"/>
                        <a:pt x="1817" y="1739"/>
                      </a:cubicBezTo>
                      <a:cubicBezTo>
                        <a:pt x="1636" y="1176"/>
                        <a:pt x="1454" y="595"/>
                        <a:pt x="1272" y="32"/>
                      </a:cubicBezTo>
                      <a:cubicBezTo>
                        <a:pt x="1109" y="11"/>
                        <a:pt x="948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3028;p63"/>
                <p:cNvSpPr/>
                <p:nvPr/>
              </p:nvSpPr>
              <p:spPr>
                <a:xfrm>
                  <a:off x="6848873" y="3140585"/>
                  <a:ext cx="58047" cy="86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" h="2200" extrusionOk="0">
                      <a:moveTo>
                        <a:pt x="860" y="1"/>
                      </a:moveTo>
                      <a:cubicBezTo>
                        <a:pt x="545" y="1"/>
                        <a:pt x="153" y="472"/>
                        <a:pt x="55" y="783"/>
                      </a:cubicBezTo>
                      <a:cubicBezTo>
                        <a:pt x="1" y="946"/>
                        <a:pt x="128" y="1582"/>
                        <a:pt x="273" y="2199"/>
                      </a:cubicBezTo>
                      <a:cubicBezTo>
                        <a:pt x="727" y="2145"/>
                        <a:pt x="1072" y="1909"/>
                        <a:pt x="1472" y="1673"/>
                      </a:cubicBezTo>
                      <a:cubicBezTo>
                        <a:pt x="1309" y="837"/>
                        <a:pt x="1127" y="74"/>
                        <a:pt x="963" y="20"/>
                      </a:cubicBezTo>
                      <a:cubicBezTo>
                        <a:pt x="930" y="7"/>
                        <a:pt x="89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3029;p63"/>
                <p:cNvSpPr/>
                <p:nvPr/>
              </p:nvSpPr>
              <p:spPr>
                <a:xfrm>
                  <a:off x="6931195" y="3052312"/>
                  <a:ext cx="80943" cy="135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3441" extrusionOk="0">
                      <a:moveTo>
                        <a:pt x="736" y="1"/>
                      </a:moveTo>
                      <a:cubicBezTo>
                        <a:pt x="444" y="1"/>
                        <a:pt x="71" y="97"/>
                        <a:pt x="19" y="607"/>
                      </a:cubicBezTo>
                      <a:cubicBezTo>
                        <a:pt x="1" y="916"/>
                        <a:pt x="255" y="2132"/>
                        <a:pt x="564" y="3440"/>
                      </a:cubicBezTo>
                      <a:cubicBezTo>
                        <a:pt x="768" y="3399"/>
                        <a:pt x="972" y="3379"/>
                        <a:pt x="1177" y="3379"/>
                      </a:cubicBezTo>
                      <a:cubicBezTo>
                        <a:pt x="1245" y="3379"/>
                        <a:pt x="1313" y="3381"/>
                        <a:pt x="1381" y="3386"/>
                      </a:cubicBezTo>
                      <a:cubicBezTo>
                        <a:pt x="1617" y="3386"/>
                        <a:pt x="1835" y="3386"/>
                        <a:pt x="2053" y="3404"/>
                      </a:cubicBezTo>
                      <a:cubicBezTo>
                        <a:pt x="1581" y="1660"/>
                        <a:pt x="1109" y="26"/>
                        <a:pt x="1018" y="26"/>
                      </a:cubicBezTo>
                      <a:cubicBezTo>
                        <a:pt x="952" y="15"/>
                        <a:pt x="850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3030;p63"/>
                <p:cNvSpPr/>
                <p:nvPr/>
              </p:nvSpPr>
              <p:spPr>
                <a:xfrm>
                  <a:off x="7000710" y="2975980"/>
                  <a:ext cx="108765" cy="206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5232" extrusionOk="0">
                      <a:moveTo>
                        <a:pt x="1095" y="0"/>
                      </a:moveTo>
                      <a:cubicBezTo>
                        <a:pt x="873" y="0"/>
                        <a:pt x="1" y="466"/>
                        <a:pt x="126" y="1036"/>
                      </a:cubicBezTo>
                      <a:cubicBezTo>
                        <a:pt x="180" y="1309"/>
                        <a:pt x="761" y="3234"/>
                        <a:pt x="1379" y="5232"/>
                      </a:cubicBezTo>
                      <a:cubicBezTo>
                        <a:pt x="1670" y="5141"/>
                        <a:pt x="1942" y="4996"/>
                        <a:pt x="2178" y="4814"/>
                      </a:cubicBezTo>
                      <a:cubicBezTo>
                        <a:pt x="2378" y="4669"/>
                        <a:pt x="2560" y="4524"/>
                        <a:pt x="2759" y="4378"/>
                      </a:cubicBezTo>
                      <a:cubicBezTo>
                        <a:pt x="1960" y="2126"/>
                        <a:pt x="1197" y="19"/>
                        <a:pt x="1106" y="1"/>
                      </a:cubicBezTo>
                      <a:cubicBezTo>
                        <a:pt x="1103" y="1"/>
                        <a:pt x="1099" y="0"/>
                        <a:pt x="1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3031;p63"/>
                <p:cNvSpPr/>
                <p:nvPr/>
              </p:nvSpPr>
              <p:spPr>
                <a:xfrm>
                  <a:off x="7283380" y="3151343"/>
                  <a:ext cx="81613" cy="1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" h="3015" extrusionOk="0">
                      <a:moveTo>
                        <a:pt x="1235" y="1"/>
                      </a:moveTo>
                      <a:cubicBezTo>
                        <a:pt x="1163" y="37"/>
                        <a:pt x="1072" y="92"/>
                        <a:pt x="981" y="128"/>
                      </a:cubicBezTo>
                      <a:cubicBezTo>
                        <a:pt x="672" y="292"/>
                        <a:pt x="345" y="419"/>
                        <a:pt x="0" y="510"/>
                      </a:cubicBezTo>
                      <a:cubicBezTo>
                        <a:pt x="454" y="1817"/>
                        <a:pt x="799" y="2871"/>
                        <a:pt x="836" y="2943"/>
                      </a:cubicBezTo>
                      <a:cubicBezTo>
                        <a:pt x="856" y="2990"/>
                        <a:pt x="929" y="3015"/>
                        <a:pt x="1034" y="3015"/>
                      </a:cubicBezTo>
                      <a:cubicBezTo>
                        <a:pt x="1293" y="3015"/>
                        <a:pt x="1747" y="2863"/>
                        <a:pt x="2071" y="2526"/>
                      </a:cubicBezTo>
                      <a:cubicBezTo>
                        <a:pt x="2071" y="2526"/>
                        <a:pt x="1707" y="1381"/>
                        <a:pt x="12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3032;p63"/>
                <p:cNvSpPr/>
                <p:nvPr/>
              </p:nvSpPr>
              <p:spPr>
                <a:xfrm>
                  <a:off x="7373544" y="3098379"/>
                  <a:ext cx="51584" cy="6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1636" extrusionOk="0">
                      <a:moveTo>
                        <a:pt x="1145" y="1"/>
                      </a:moveTo>
                      <a:cubicBezTo>
                        <a:pt x="745" y="182"/>
                        <a:pt x="364" y="400"/>
                        <a:pt x="1" y="655"/>
                      </a:cubicBezTo>
                      <a:lnTo>
                        <a:pt x="219" y="1636"/>
                      </a:lnTo>
                      <a:cubicBezTo>
                        <a:pt x="782" y="1599"/>
                        <a:pt x="1309" y="963"/>
                        <a:pt x="1309" y="963"/>
                      </a:cubicBezTo>
                      <a:cubicBezTo>
                        <a:pt x="1254" y="637"/>
                        <a:pt x="1200" y="328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3033;p63"/>
                <p:cNvSpPr/>
                <p:nvPr/>
              </p:nvSpPr>
              <p:spPr>
                <a:xfrm>
                  <a:off x="7473758" y="2877934"/>
                  <a:ext cx="89534" cy="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" h="1708" extrusionOk="0">
                      <a:moveTo>
                        <a:pt x="945" y="0"/>
                      </a:moveTo>
                      <a:cubicBezTo>
                        <a:pt x="709" y="0"/>
                        <a:pt x="1" y="545"/>
                        <a:pt x="146" y="854"/>
                      </a:cubicBezTo>
                      <a:cubicBezTo>
                        <a:pt x="219" y="963"/>
                        <a:pt x="673" y="1326"/>
                        <a:pt x="1218" y="1708"/>
                      </a:cubicBezTo>
                      <a:cubicBezTo>
                        <a:pt x="1526" y="1381"/>
                        <a:pt x="1871" y="1108"/>
                        <a:pt x="2271" y="872"/>
                      </a:cubicBezTo>
                      <a:cubicBezTo>
                        <a:pt x="1581" y="400"/>
                        <a:pt x="1036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3034;p63"/>
                <p:cNvSpPr/>
                <p:nvPr/>
              </p:nvSpPr>
              <p:spPr>
                <a:xfrm>
                  <a:off x="7537479" y="2764834"/>
                  <a:ext cx="119562" cy="12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3053" extrusionOk="0">
                      <a:moveTo>
                        <a:pt x="799" y="1"/>
                      </a:moveTo>
                      <a:cubicBezTo>
                        <a:pt x="636" y="1"/>
                        <a:pt x="0" y="400"/>
                        <a:pt x="73" y="891"/>
                      </a:cubicBezTo>
                      <a:cubicBezTo>
                        <a:pt x="91" y="1090"/>
                        <a:pt x="908" y="2035"/>
                        <a:pt x="1871" y="3052"/>
                      </a:cubicBezTo>
                      <a:lnTo>
                        <a:pt x="1944" y="3016"/>
                      </a:lnTo>
                      <a:cubicBezTo>
                        <a:pt x="2343" y="2798"/>
                        <a:pt x="2725" y="2507"/>
                        <a:pt x="3034" y="2162"/>
                      </a:cubicBezTo>
                      <a:cubicBezTo>
                        <a:pt x="1871" y="1000"/>
                        <a:pt x="872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3035;p63"/>
                <p:cNvSpPr/>
                <p:nvPr/>
              </p:nvSpPr>
              <p:spPr>
                <a:xfrm>
                  <a:off x="7604748" y="2659577"/>
                  <a:ext cx="123148" cy="14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3689" extrusionOk="0">
                      <a:moveTo>
                        <a:pt x="952" y="1"/>
                      </a:moveTo>
                      <a:cubicBezTo>
                        <a:pt x="950" y="1"/>
                        <a:pt x="947" y="1"/>
                        <a:pt x="945" y="2"/>
                      </a:cubicBezTo>
                      <a:cubicBezTo>
                        <a:pt x="564" y="147"/>
                        <a:pt x="255" y="655"/>
                        <a:pt x="73" y="837"/>
                      </a:cubicBezTo>
                      <a:cubicBezTo>
                        <a:pt x="1" y="910"/>
                        <a:pt x="981" y="2199"/>
                        <a:pt x="2180" y="3689"/>
                      </a:cubicBezTo>
                      <a:lnTo>
                        <a:pt x="2489" y="3235"/>
                      </a:lnTo>
                      <a:cubicBezTo>
                        <a:pt x="2689" y="2926"/>
                        <a:pt x="2889" y="2617"/>
                        <a:pt x="3125" y="2326"/>
                      </a:cubicBezTo>
                      <a:cubicBezTo>
                        <a:pt x="2018" y="1006"/>
                        <a:pt x="1104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5" name="Google Shape;3036;p63"/>
            <p:cNvSpPr/>
            <p:nvPr/>
          </p:nvSpPr>
          <p:spPr>
            <a:xfrm>
              <a:off x="7437976" y="2535089"/>
              <a:ext cx="325703" cy="423749"/>
            </a:xfrm>
            <a:custGeom>
              <a:avLst/>
              <a:gdLst/>
              <a:ahLst/>
              <a:cxnLst/>
              <a:rect l="l" t="t" r="r" b="b"/>
              <a:pathLst>
                <a:path w="8265" h="10753" extrusionOk="0">
                  <a:moveTo>
                    <a:pt x="7974" y="0"/>
                  </a:moveTo>
                  <a:cubicBezTo>
                    <a:pt x="7774" y="182"/>
                    <a:pt x="2107" y="2034"/>
                    <a:pt x="146" y="10208"/>
                  </a:cubicBezTo>
                  <a:cubicBezTo>
                    <a:pt x="91" y="10390"/>
                    <a:pt x="37" y="10571"/>
                    <a:pt x="0" y="10753"/>
                  </a:cubicBezTo>
                  <a:cubicBezTo>
                    <a:pt x="128" y="10589"/>
                    <a:pt x="1581" y="4123"/>
                    <a:pt x="7774" y="672"/>
                  </a:cubicBezTo>
                  <a:cubicBezTo>
                    <a:pt x="7938" y="545"/>
                    <a:pt x="8101" y="418"/>
                    <a:pt x="8265" y="291"/>
                  </a:cubicBezTo>
                  <a:lnTo>
                    <a:pt x="79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37;p63"/>
            <p:cNvSpPr/>
            <p:nvPr/>
          </p:nvSpPr>
          <p:spPr>
            <a:xfrm>
              <a:off x="6768009" y="3173569"/>
              <a:ext cx="670006" cy="216938"/>
            </a:xfrm>
            <a:custGeom>
              <a:avLst/>
              <a:gdLst/>
              <a:ahLst/>
              <a:cxnLst/>
              <a:rect l="l" t="t" r="r" b="b"/>
              <a:pathLst>
                <a:path w="17002" h="5505" extrusionOk="0">
                  <a:moveTo>
                    <a:pt x="17001" y="0"/>
                  </a:moveTo>
                  <a:lnTo>
                    <a:pt x="17001" y="0"/>
                  </a:lnTo>
                  <a:cubicBezTo>
                    <a:pt x="16275" y="1417"/>
                    <a:pt x="14785" y="3524"/>
                    <a:pt x="13096" y="4159"/>
                  </a:cubicBezTo>
                  <a:cubicBezTo>
                    <a:pt x="12370" y="4432"/>
                    <a:pt x="11607" y="4614"/>
                    <a:pt x="10826" y="4686"/>
                  </a:cubicBezTo>
                  <a:cubicBezTo>
                    <a:pt x="10616" y="4743"/>
                    <a:pt x="10310" y="4781"/>
                    <a:pt x="9915" y="4781"/>
                  </a:cubicBezTo>
                  <a:cubicBezTo>
                    <a:pt x="9420" y="4781"/>
                    <a:pt x="8786" y="4721"/>
                    <a:pt x="8029" y="4559"/>
                  </a:cubicBezTo>
                  <a:lnTo>
                    <a:pt x="7793" y="4523"/>
                  </a:lnTo>
                  <a:cubicBezTo>
                    <a:pt x="5885" y="4087"/>
                    <a:pt x="3143" y="3033"/>
                    <a:pt x="109" y="654"/>
                  </a:cubicBezTo>
                  <a:lnTo>
                    <a:pt x="109" y="654"/>
                  </a:lnTo>
                  <a:cubicBezTo>
                    <a:pt x="1" y="672"/>
                    <a:pt x="4904" y="5504"/>
                    <a:pt x="9221" y="5504"/>
                  </a:cubicBezTo>
                  <a:cubicBezTo>
                    <a:pt x="9229" y="5504"/>
                    <a:pt x="9238" y="5504"/>
                    <a:pt x="9246" y="5504"/>
                  </a:cubicBezTo>
                  <a:cubicBezTo>
                    <a:pt x="9296" y="5504"/>
                    <a:pt x="9347" y="5505"/>
                    <a:pt x="9398" y="5505"/>
                  </a:cubicBezTo>
                  <a:cubicBezTo>
                    <a:pt x="10566" y="5505"/>
                    <a:pt x="11747" y="5306"/>
                    <a:pt x="12878" y="4940"/>
                  </a:cubicBezTo>
                  <a:cubicBezTo>
                    <a:pt x="14695" y="3778"/>
                    <a:pt x="15984" y="1998"/>
                    <a:pt x="17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38;p63"/>
            <p:cNvSpPr/>
            <p:nvPr/>
          </p:nvSpPr>
          <p:spPr>
            <a:xfrm>
              <a:off x="4902615" y="2833482"/>
              <a:ext cx="427414" cy="86145"/>
            </a:xfrm>
            <a:custGeom>
              <a:avLst/>
              <a:gdLst/>
              <a:ahLst/>
              <a:cxnLst/>
              <a:rect l="l" t="t" r="r" b="b"/>
              <a:pathLst>
                <a:path w="10846" h="2186" extrusionOk="0">
                  <a:moveTo>
                    <a:pt x="391" y="1"/>
                  </a:moveTo>
                  <a:cubicBezTo>
                    <a:pt x="0" y="1"/>
                    <a:pt x="71" y="590"/>
                    <a:pt x="74" y="619"/>
                  </a:cubicBezTo>
                  <a:lnTo>
                    <a:pt x="74" y="619"/>
                  </a:lnTo>
                  <a:cubicBezTo>
                    <a:pt x="73" y="618"/>
                    <a:pt x="73" y="618"/>
                    <a:pt x="73" y="618"/>
                  </a:cubicBezTo>
                  <a:cubicBezTo>
                    <a:pt x="73" y="618"/>
                    <a:pt x="73" y="618"/>
                    <a:pt x="75" y="620"/>
                  </a:cubicBezTo>
                  <a:cubicBezTo>
                    <a:pt x="75" y="620"/>
                    <a:pt x="75" y="619"/>
                    <a:pt x="74" y="619"/>
                  </a:cubicBezTo>
                  <a:lnTo>
                    <a:pt x="74" y="619"/>
                  </a:lnTo>
                  <a:cubicBezTo>
                    <a:pt x="138" y="664"/>
                    <a:pt x="1999" y="2186"/>
                    <a:pt x="5877" y="2186"/>
                  </a:cubicBezTo>
                  <a:cubicBezTo>
                    <a:pt x="7172" y="2186"/>
                    <a:pt x="8692" y="2016"/>
                    <a:pt x="10446" y="1564"/>
                  </a:cubicBezTo>
                  <a:cubicBezTo>
                    <a:pt x="10446" y="1564"/>
                    <a:pt x="10591" y="1528"/>
                    <a:pt x="10846" y="1455"/>
                  </a:cubicBezTo>
                  <a:lnTo>
                    <a:pt x="10846" y="1455"/>
                  </a:lnTo>
                  <a:cubicBezTo>
                    <a:pt x="9311" y="1674"/>
                    <a:pt x="8009" y="1763"/>
                    <a:pt x="6901" y="1763"/>
                  </a:cubicBezTo>
                  <a:cubicBezTo>
                    <a:pt x="2111" y="1763"/>
                    <a:pt x="982" y="98"/>
                    <a:pt x="583" y="39"/>
                  </a:cubicBezTo>
                  <a:cubicBezTo>
                    <a:pt x="509" y="12"/>
                    <a:pt x="445" y="1"/>
                    <a:pt x="391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3274;p63"/>
          <p:cNvGrpSpPr/>
          <p:nvPr/>
        </p:nvGrpSpPr>
        <p:grpSpPr>
          <a:xfrm flipH="1" flipV="1">
            <a:off x="2427026" y="3805420"/>
            <a:ext cx="3900790" cy="1518988"/>
            <a:chOff x="4902615" y="2459899"/>
            <a:chExt cx="3075085" cy="1083076"/>
          </a:xfrm>
        </p:grpSpPr>
        <p:grpSp>
          <p:nvGrpSpPr>
            <p:cNvPr id="148" name="Google Shape;3275;p63"/>
            <p:cNvGrpSpPr/>
            <p:nvPr/>
          </p:nvGrpSpPr>
          <p:grpSpPr>
            <a:xfrm>
              <a:off x="4904743" y="2459899"/>
              <a:ext cx="3072957" cy="1083076"/>
              <a:chOff x="4904743" y="2459899"/>
              <a:chExt cx="3072957" cy="1083076"/>
            </a:xfrm>
          </p:grpSpPr>
          <p:sp>
            <p:nvSpPr>
              <p:cNvPr id="152" name="Google Shape;3276;p63"/>
              <p:cNvSpPr/>
              <p:nvPr/>
            </p:nvSpPr>
            <p:spPr>
              <a:xfrm>
                <a:off x="5723052" y="2940907"/>
                <a:ext cx="118144" cy="173984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4415" extrusionOk="0">
                    <a:moveTo>
                      <a:pt x="1906" y="1"/>
                    </a:moveTo>
                    <a:cubicBezTo>
                      <a:pt x="1791" y="1"/>
                      <a:pt x="959" y="1827"/>
                      <a:pt x="1" y="3852"/>
                    </a:cubicBezTo>
                    <a:cubicBezTo>
                      <a:pt x="437" y="3924"/>
                      <a:pt x="854" y="4088"/>
                      <a:pt x="1236" y="4324"/>
                    </a:cubicBezTo>
                    <a:cubicBezTo>
                      <a:pt x="1290" y="4342"/>
                      <a:pt x="1345" y="4378"/>
                      <a:pt x="1399" y="4415"/>
                    </a:cubicBezTo>
                    <a:cubicBezTo>
                      <a:pt x="2271" y="2598"/>
                      <a:pt x="2998" y="927"/>
                      <a:pt x="2961" y="782"/>
                    </a:cubicBezTo>
                    <a:cubicBezTo>
                      <a:pt x="2907" y="437"/>
                      <a:pt x="2126" y="55"/>
                      <a:pt x="1908" y="1"/>
                    </a:cubicBezTo>
                    <a:cubicBezTo>
                      <a:pt x="1907" y="1"/>
                      <a:pt x="1907" y="1"/>
                      <a:pt x="19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277;p63"/>
              <p:cNvSpPr/>
              <p:nvPr/>
            </p:nvSpPr>
            <p:spPr>
              <a:xfrm>
                <a:off x="5819679" y="3014323"/>
                <a:ext cx="91662" cy="13705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3478" extrusionOk="0">
                    <a:moveTo>
                      <a:pt x="1657" y="1"/>
                    </a:moveTo>
                    <a:cubicBezTo>
                      <a:pt x="1448" y="1"/>
                      <a:pt x="1270" y="66"/>
                      <a:pt x="1236" y="100"/>
                    </a:cubicBezTo>
                    <a:cubicBezTo>
                      <a:pt x="1200" y="136"/>
                      <a:pt x="637" y="1589"/>
                      <a:pt x="1" y="3205"/>
                    </a:cubicBezTo>
                    <a:cubicBezTo>
                      <a:pt x="382" y="3369"/>
                      <a:pt x="800" y="3460"/>
                      <a:pt x="1218" y="3478"/>
                    </a:cubicBezTo>
                    <a:cubicBezTo>
                      <a:pt x="1599" y="2461"/>
                      <a:pt x="1962" y="1425"/>
                      <a:pt x="2326" y="408"/>
                    </a:cubicBezTo>
                    <a:cubicBezTo>
                      <a:pt x="2180" y="87"/>
                      <a:pt x="1898" y="1"/>
                      <a:pt x="16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278;p63"/>
              <p:cNvSpPr/>
              <p:nvPr/>
            </p:nvSpPr>
            <p:spPr>
              <a:xfrm>
                <a:off x="5917764" y="3117610"/>
                <a:ext cx="66953" cy="8531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165" extrusionOk="0">
                    <a:moveTo>
                      <a:pt x="551" y="1"/>
                    </a:moveTo>
                    <a:cubicBezTo>
                      <a:pt x="541" y="1"/>
                      <a:pt x="533" y="2"/>
                      <a:pt x="527" y="3"/>
                    </a:cubicBezTo>
                    <a:cubicBezTo>
                      <a:pt x="454" y="21"/>
                      <a:pt x="236" y="657"/>
                      <a:pt x="0" y="1438"/>
                    </a:cubicBezTo>
                    <a:cubicBezTo>
                      <a:pt x="109" y="1529"/>
                      <a:pt x="218" y="1638"/>
                      <a:pt x="327" y="1729"/>
                    </a:cubicBezTo>
                    <a:cubicBezTo>
                      <a:pt x="563" y="1929"/>
                      <a:pt x="854" y="2056"/>
                      <a:pt x="1144" y="2165"/>
                    </a:cubicBezTo>
                    <a:cubicBezTo>
                      <a:pt x="1290" y="1747"/>
                      <a:pt x="1435" y="1329"/>
                      <a:pt x="1508" y="1057"/>
                    </a:cubicBezTo>
                    <a:cubicBezTo>
                      <a:pt x="1699" y="379"/>
                      <a:pt x="760" y="1"/>
                      <a:pt x="5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" name="Google Shape;3279;p63"/>
              <p:cNvGrpSpPr/>
              <p:nvPr/>
            </p:nvGrpSpPr>
            <p:grpSpPr>
              <a:xfrm>
                <a:off x="4904743" y="2459899"/>
                <a:ext cx="3072957" cy="1083076"/>
                <a:chOff x="4904743" y="2459899"/>
                <a:chExt cx="3072957" cy="1083076"/>
              </a:xfrm>
            </p:grpSpPr>
            <p:grpSp>
              <p:nvGrpSpPr>
                <p:cNvPr id="156" name="Google Shape;3280;p63"/>
                <p:cNvGrpSpPr/>
                <p:nvPr/>
              </p:nvGrpSpPr>
              <p:grpSpPr>
                <a:xfrm>
                  <a:off x="4943571" y="2736224"/>
                  <a:ext cx="2842424" cy="391553"/>
                  <a:chOff x="4943571" y="2736224"/>
                  <a:chExt cx="2842424" cy="391553"/>
                </a:xfrm>
              </p:grpSpPr>
              <p:sp>
                <p:nvSpPr>
                  <p:cNvPr id="199" name="Google Shape;3281;p63"/>
                  <p:cNvSpPr/>
                  <p:nvPr/>
                </p:nvSpPr>
                <p:spPr>
                  <a:xfrm>
                    <a:off x="4943571" y="2736224"/>
                    <a:ext cx="198299" cy="159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2" h="4051" extrusionOk="0">
                        <a:moveTo>
                          <a:pt x="3760" y="0"/>
                        </a:moveTo>
                        <a:cubicBezTo>
                          <a:pt x="2525" y="1108"/>
                          <a:pt x="1272" y="2216"/>
                          <a:pt x="1" y="3288"/>
                        </a:cubicBezTo>
                        <a:cubicBezTo>
                          <a:pt x="455" y="3542"/>
                          <a:pt x="909" y="3796"/>
                          <a:pt x="1363" y="4051"/>
                        </a:cubicBezTo>
                        <a:cubicBezTo>
                          <a:pt x="1363" y="4051"/>
                          <a:pt x="3234" y="2398"/>
                          <a:pt x="5032" y="690"/>
                        </a:cubicBezTo>
                        <a:cubicBezTo>
                          <a:pt x="4687" y="345"/>
                          <a:pt x="4233" y="109"/>
                          <a:pt x="376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" name="Google Shape;3282;p63"/>
                  <p:cNvGrpSpPr/>
                  <p:nvPr/>
                </p:nvGrpSpPr>
                <p:grpSpPr>
                  <a:xfrm>
                    <a:off x="5045913" y="2799907"/>
                    <a:ext cx="2740082" cy="327870"/>
                    <a:chOff x="5045913" y="2799907"/>
                    <a:chExt cx="2740082" cy="327870"/>
                  </a:xfrm>
                </p:grpSpPr>
                <p:sp>
                  <p:nvSpPr>
                    <p:cNvPr id="201" name="Google Shape;3283;p63"/>
                    <p:cNvSpPr/>
                    <p:nvPr/>
                  </p:nvSpPr>
                  <p:spPr>
                    <a:xfrm>
                      <a:off x="7534693" y="2932316"/>
                      <a:ext cx="108844" cy="60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2" h="1545" extrusionOk="0">
                          <a:moveTo>
                            <a:pt x="945" y="1"/>
                          </a:moveTo>
                          <a:cubicBezTo>
                            <a:pt x="582" y="219"/>
                            <a:pt x="255" y="509"/>
                            <a:pt x="1" y="855"/>
                          </a:cubicBezTo>
                          <a:cubicBezTo>
                            <a:pt x="600" y="1236"/>
                            <a:pt x="1109" y="1545"/>
                            <a:pt x="1109" y="1545"/>
                          </a:cubicBezTo>
                          <a:cubicBezTo>
                            <a:pt x="1654" y="1472"/>
                            <a:pt x="2217" y="1381"/>
                            <a:pt x="2762" y="1309"/>
                          </a:cubicBezTo>
                          <a:cubicBezTo>
                            <a:pt x="2744" y="1290"/>
                            <a:pt x="1853" y="655"/>
                            <a:pt x="945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" name="Google Shape;3284;p63"/>
                    <p:cNvSpPr/>
                    <p:nvPr/>
                  </p:nvSpPr>
                  <p:spPr>
                    <a:xfrm>
                      <a:off x="7618434" y="2883648"/>
                      <a:ext cx="167561" cy="12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3071" extrusionOk="0">
                          <a:moveTo>
                            <a:pt x="1363" y="1"/>
                          </a:moveTo>
                          <a:cubicBezTo>
                            <a:pt x="964" y="310"/>
                            <a:pt x="491" y="564"/>
                            <a:pt x="1" y="709"/>
                          </a:cubicBezTo>
                          <a:cubicBezTo>
                            <a:pt x="1182" y="1944"/>
                            <a:pt x="2380" y="3070"/>
                            <a:pt x="2380" y="3070"/>
                          </a:cubicBezTo>
                          <a:cubicBezTo>
                            <a:pt x="2998" y="2980"/>
                            <a:pt x="3634" y="2889"/>
                            <a:pt x="4251" y="2780"/>
                          </a:cubicBezTo>
                          <a:cubicBezTo>
                            <a:pt x="4251" y="2780"/>
                            <a:pt x="2816" y="1418"/>
                            <a:pt x="1363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" name="Google Shape;3285;p63"/>
                    <p:cNvSpPr/>
                    <p:nvPr/>
                  </p:nvSpPr>
                  <p:spPr>
                    <a:xfrm>
                      <a:off x="7066572" y="2943429"/>
                      <a:ext cx="122439" cy="1843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7" h="4678" extrusionOk="0">
                          <a:moveTo>
                            <a:pt x="1144" y="1"/>
                          </a:moveTo>
                          <a:cubicBezTo>
                            <a:pt x="801" y="1"/>
                            <a:pt x="118" y="173"/>
                            <a:pt x="37" y="173"/>
                          </a:cubicBezTo>
                          <a:cubicBezTo>
                            <a:pt x="1" y="173"/>
                            <a:pt x="764" y="2353"/>
                            <a:pt x="1617" y="4678"/>
                          </a:cubicBezTo>
                          <a:lnTo>
                            <a:pt x="1654" y="4678"/>
                          </a:lnTo>
                          <a:cubicBezTo>
                            <a:pt x="2126" y="4532"/>
                            <a:pt x="2616" y="4569"/>
                            <a:pt x="3107" y="4514"/>
                          </a:cubicBezTo>
                          <a:cubicBezTo>
                            <a:pt x="2253" y="2244"/>
                            <a:pt x="1399" y="46"/>
                            <a:pt x="1254" y="9"/>
                          </a:cubicBezTo>
                          <a:cubicBezTo>
                            <a:pt x="1224" y="3"/>
                            <a:pt x="1186" y="1"/>
                            <a:pt x="114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" name="Google Shape;3286;p63"/>
                    <p:cNvSpPr/>
                    <p:nvPr/>
                  </p:nvSpPr>
                  <p:spPr>
                    <a:xfrm>
                      <a:off x="7189681" y="2955961"/>
                      <a:ext cx="94539" cy="143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99" h="3652" extrusionOk="0">
                          <a:moveTo>
                            <a:pt x="1" y="0"/>
                          </a:moveTo>
                          <a:cubicBezTo>
                            <a:pt x="1" y="0"/>
                            <a:pt x="637" y="1780"/>
                            <a:pt x="1291" y="3651"/>
                          </a:cubicBezTo>
                          <a:cubicBezTo>
                            <a:pt x="1617" y="3361"/>
                            <a:pt x="1999" y="3106"/>
                            <a:pt x="2399" y="2888"/>
                          </a:cubicBezTo>
                          <a:cubicBezTo>
                            <a:pt x="1890" y="1526"/>
                            <a:pt x="1400" y="364"/>
                            <a:pt x="1236" y="291"/>
                          </a:cubicBezTo>
                          <a:cubicBezTo>
                            <a:pt x="836" y="146"/>
                            <a:pt x="419" y="55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" name="Google Shape;3287;p63"/>
                    <p:cNvSpPr/>
                    <p:nvPr/>
                  </p:nvSpPr>
                  <p:spPr>
                    <a:xfrm>
                      <a:off x="7330011" y="2996038"/>
                      <a:ext cx="63722" cy="68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17" h="1726" extrusionOk="0">
                          <a:moveTo>
                            <a:pt x="54" y="0"/>
                          </a:moveTo>
                          <a:cubicBezTo>
                            <a:pt x="0" y="19"/>
                            <a:pt x="127" y="745"/>
                            <a:pt x="309" y="1599"/>
                          </a:cubicBezTo>
                          <a:cubicBezTo>
                            <a:pt x="745" y="1617"/>
                            <a:pt x="1181" y="1653"/>
                            <a:pt x="1617" y="1726"/>
                          </a:cubicBezTo>
                          <a:cubicBezTo>
                            <a:pt x="1508" y="1199"/>
                            <a:pt x="1417" y="691"/>
                            <a:pt x="1308" y="164"/>
                          </a:cubicBezTo>
                          <a:cubicBezTo>
                            <a:pt x="890" y="91"/>
                            <a:pt x="472" y="37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" name="Google Shape;3288;p63"/>
                    <p:cNvSpPr/>
                    <p:nvPr/>
                  </p:nvSpPr>
                  <p:spPr>
                    <a:xfrm>
                      <a:off x="5045913" y="2799907"/>
                      <a:ext cx="171856" cy="1117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61" h="2835" extrusionOk="0">
                          <a:moveTo>
                            <a:pt x="3216" y="1"/>
                          </a:moveTo>
                          <a:cubicBezTo>
                            <a:pt x="1599" y="1236"/>
                            <a:pt x="1" y="2380"/>
                            <a:pt x="1" y="2380"/>
                          </a:cubicBezTo>
                          <a:cubicBezTo>
                            <a:pt x="564" y="2544"/>
                            <a:pt x="1145" y="2689"/>
                            <a:pt x="1708" y="2834"/>
                          </a:cubicBezTo>
                          <a:cubicBezTo>
                            <a:pt x="2598" y="2162"/>
                            <a:pt x="3488" y="1490"/>
                            <a:pt x="4360" y="782"/>
                          </a:cubicBezTo>
                          <a:cubicBezTo>
                            <a:pt x="4215" y="745"/>
                            <a:pt x="4070" y="691"/>
                            <a:pt x="3942" y="636"/>
                          </a:cubicBezTo>
                          <a:cubicBezTo>
                            <a:pt x="3652" y="473"/>
                            <a:pt x="3416" y="273"/>
                            <a:pt x="3216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7" name="Google Shape;3289;p63"/>
                    <p:cNvSpPr/>
                    <p:nvPr/>
                  </p:nvSpPr>
                  <p:spPr>
                    <a:xfrm>
                      <a:off x="5194085" y="2852161"/>
                      <a:ext cx="125316" cy="572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0" h="1454" extrusionOk="0">
                          <a:moveTo>
                            <a:pt x="2417" y="1"/>
                          </a:moveTo>
                          <a:cubicBezTo>
                            <a:pt x="1272" y="727"/>
                            <a:pt x="1" y="1454"/>
                            <a:pt x="1" y="1454"/>
                          </a:cubicBezTo>
                          <a:cubicBezTo>
                            <a:pt x="764" y="1454"/>
                            <a:pt x="1508" y="1417"/>
                            <a:pt x="2253" y="1381"/>
                          </a:cubicBezTo>
                          <a:cubicBezTo>
                            <a:pt x="2253" y="1381"/>
                            <a:pt x="2671" y="1145"/>
                            <a:pt x="3179" y="818"/>
                          </a:cubicBezTo>
                          <a:cubicBezTo>
                            <a:pt x="2980" y="509"/>
                            <a:pt x="2707" y="219"/>
                            <a:pt x="241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8" name="Google Shape;3290;p63"/>
                    <p:cNvSpPr/>
                    <p:nvPr/>
                  </p:nvSpPr>
                  <p:spPr>
                    <a:xfrm>
                      <a:off x="5436756" y="2934484"/>
                      <a:ext cx="70894" cy="687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9" h="1745" extrusionOk="0">
                          <a:moveTo>
                            <a:pt x="563" y="0"/>
                          </a:moveTo>
                          <a:cubicBezTo>
                            <a:pt x="382" y="545"/>
                            <a:pt x="182" y="1090"/>
                            <a:pt x="0" y="1617"/>
                          </a:cubicBezTo>
                          <a:cubicBezTo>
                            <a:pt x="382" y="1690"/>
                            <a:pt x="781" y="1671"/>
                            <a:pt x="1163" y="1744"/>
                          </a:cubicBezTo>
                          <a:cubicBezTo>
                            <a:pt x="1363" y="1163"/>
                            <a:pt x="1580" y="600"/>
                            <a:pt x="1798" y="37"/>
                          </a:cubicBezTo>
                          <a:cubicBezTo>
                            <a:pt x="1399" y="37"/>
                            <a:pt x="981" y="19"/>
                            <a:pt x="56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" name="Google Shape;3291;p63"/>
                    <p:cNvSpPr/>
                    <p:nvPr/>
                  </p:nvSpPr>
                  <p:spPr>
                    <a:xfrm>
                      <a:off x="5533383" y="2915135"/>
                      <a:ext cx="113139" cy="1410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1" h="3580" extrusionOk="0">
                          <a:moveTo>
                            <a:pt x="2870" y="1"/>
                          </a:moveTo>
                          <a:lnTo>
                            <a:pt x="2870" y="1"/>
                          </a:lnTo>
                          <a:cubicBezTo>
                            <a:pt x="2380" y="37"/>
                            <a:pt x="1871" y="55"/>
                            <a:pt x="1381" y="74"/>
                          </a:cubicBezTo>
                          <a:cubicBezTo>
                            <a:pt x="927" y="964"/>
                            <a:pt x="454" y="1854"/>
                            <a:pt x="0" y="2725"/>
                          </a:cubicBezTo>
                          <a:cubicBezTo>
                            <a:pt x="109" y="2798"/>
                            <a:pt x="218" y="2871"/>
                            <a:pt x="327" y="2962"/>
                          </a:cubicBezTo>
                          <a:cubicBezTo>
                            <a:pt x="563" y="3161"/>
                            <a:pt x="781" y="3379"/>
                            <a:pt x="999" y="3579"/>
                          </a:cubicBezTo>
                          <a:cubicBezTo>
                            <a:pt x="1635" y="2399"/>
                            <a:pt x="2253" y="1200"/>
                            <a:pt x="2870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" name="Google Shape;3292;p63"/>
                    <p:cNvSpPr/>
                    <p:nvPr/>
                  </p:nvSpPr>
                  <p:spPr>
                    <a:xfrm>
                      <a:off x="5617124" y="2905125"/>
                      <a:ext cx="135325" cy="187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4" h="4767" extrusionOk="0">
                          <a:moveTo>
                            <a:pt x="2362" y="1"/>
                          </a:moveTo>
                          <a:cubicBezTo>
                            <a:pt x="2362" y="1"/>
                            <a:pt x="1163" y="2362"/>
                            <a:pt x="0" y="4596"/>
                          </a:cubicBezTo>
                          <a:cubicBezTo>
                            <a:pt x="37" y="4614"/>
                            <a:pt x="91" y="4632"/>
                            <a:pt x="146" y="4651"/>
                          </a:cubicBezTo>
                          <a:cubicBezTo>
                            <a:pt x="422" y="4726"/>
                            <a:pt x="698" y="4766"/>
                            <a:pt x="973" y="4766"/>
                          </a:cubicBezTo>
                          <a:cubicBezTo>
                            <a:pt x="1097" y="4766"/>
                            <a:pt x="1221" y="4758"/>
                            <a:pt x="1345" y="4741"/>
                          </a:cubicBezTo>
                          <a:cubicBezTo>
                            <a:pt x="2053" y="3288"/>
                            <a:pt x="2743" y="1817"/>
                            <a:pt x="3433" y="346"/>
                          </a:cubicBezTo>
                          <a:cubicBezTo>
                            <a:pt x="3070" y="237"/>
                            <a:pt x="2725" y="128"/>
                            <a:pt x="2362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57" name="Google Shape;3293;p63"/>
                <p:cNvSpPr/>
                <p:nvPr/>
              </p:nvSpPr>
              <p:spPr>
                <a:xfrm>
                  <a:off x="5765206" y="3179283"/>
                  <a:ext cx="103799" cy="141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" h="3597" extrusionOk="0">
                      <a:moveTo>
                        <a:pt x="1453" y="0"/>
                      </a:moveTo>
                      <a:cubicBezTo>
                        <a:pt x="728" y="1832"/>
                        <a:pt x="20" y="3592"/>
                        <a:pt x="0" y="3597"/>
                      </a:cubicBezTo>
                      <a:lnTo>
                        <a:pt x="0" y="3597"/>
                      </a:lnTo>
                      <a:cubicBezTo>
                        <a:pt x="527" y="3524"/>
                        <a:pt x="1054" y="3433"/>
                        <a:pt x="1562" y="3361"/>
                      </a:cubicBezTo>
                      <a:cubicBezTo>
                        <a:pt x="1925" y="2398"/>
                        <a:pt x="2289" y="1435"/>
                        <a:pt x="2634" y="473"/>
                      </a:cubicBezTo>
                      <a:cubicBezTo>
                        <a:pt x="2234" y="345"/>
                        <a:pt x="1835" y="182"/>
                        <a:pt x="1453" y="0"/>
                      </a:cubicBezTo>
                      <a:close/>
                      <a:moveTo>
                        <a:pt x="0" y="3597"/>
                      </a:moveTo>
                      <a:lnTo>
                        <a:pt x="0" y="3597"/>
                      </a:lnTo>
                      <a:cubicBezTo>
                        <a:pt x="0" y="3597"/>
                        <a:pt x="0" y="3597"/>
                        <a:pt x="0" y="3597"/>
                      </a:cubicBezTo>
                      <a:cubicBezTo>
                        <a:pt x="0" y="3597"/>
                        <a:pt x="0" y="3597"/>
                        <a:pt x="0" y="35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3294;p63"/>
                <p:cNvSpPr/>
                <p:nvPr/>
              </p:nvSpPr>
              <p:spPr>
                <a:xfrm>
                  <a:off x="6868222" y="3249428"/>
                  <a:ext cx="55131" cy="50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290" extrusionOk="0">
                      <a:moveTo>
                        <a:pt x="1199" y="0"/>
                      </a:moveTo>
                      <a:cubicBezTo>
                        <a:pt x="781" y="73"/>
                        <a:pt x="382" y="164"/>
                        <a:pt x="0" y="309"/>
                      </a:cubicBezTo>
                      <a:cubicBezTo>
                        <a:pt x="73" y="563"/>
                        <a:pt x="109" y="727"/>
                        <a:pt x="109" y="727"/>
                      </a:cubicBezTo>
                      <a:cubicBezTo>
                        <a:pt x="545" y="909"/>
                        <a:pt x="963" y="1108"/>
                        <a:pt x="1399" y="1290"/>
                      </a:cubicBezTo>
                      <a:cubicBezTo>
                        <a:pt x="1399" y="1290"/>
                        <a:pt x="1308" y="709"/>
                        <a:pt x="11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3295;p63"/>
                <p:cNvSpPr/>
                <p:nvPr/>
              </p:nvSpPr>
              <p:spPr>
                <a:xfrm>
                  <a:off x="6966268" y="3235833"/>
                  <a:ext cx="88076" cy="115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2943" extrusionOk="0">
                      <a:moveTo>
                        <a:pt x="1490" y="0"/>
                      </a:moveTo>
                      <a:lnTo>
                        <a:pt x="1000" y="73"/>
                      </a:lnTo>
                      <a:lnTo>
                        <a:pt x="1" y="164"/>
                      </a:lnTo>
                      <a:cubicBezTo>
                        <a:pt x="328" y="1435"/>
                        <a:pt x="600" y="2489"/>
                        <a:pt x="600" y="2489"/>
                      </a:cubicBezTo>
                      <a:cubicBezTo>
                        <a:pt x="1145" y="2652"/>
                        <a:pt x="1690" y="2797"/>
                        <a:pt x="2235" y="2943"/>
                      </a:cubicBezTo>
                      <a:cubicBezTo>
                        <a:pt x="2235" y="2943"/>
                        <a:pt x="1908" y="1580"/>
                        <a:pt x="14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3296;p63"/>
                <p:cNvSpPr/>
                <p:nvPr/>
              </p:nvSpPr>
              <p:spPr>
                <a:xfrm>
                  <a:off x="7069358" y="3207893"/>
                  <a:ext cx="114558" cy="16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4070" extrusionOk="0">
                      <a:moveTo>
                        <a:pt x="1544" y="1"/>
                      </a:moveTo>
                      <a:cubicBezTo>
                        <a:pt x="1090" y="201"/>
                        <a:pt x="654" y="364"/>
                        <a:pt x="182" y="491"/>
                      </a:cubicBezTo>
                      <a:lnTo>
                        <a:pt x="0" y="528"/>
                      </a:lnTo>
                      <a:cubicBezTo>
                        <a:pt x="581" y="2417"/>
                        <a:pt x="1090" y="4069"/>
                        <a:pt x="1090" y="4069"/>
                      </a:cubicBezTo>
                      <a:cubicBezTo>
                        <a:pt x="1689" y="4033"/>
                        <a:pt x="2289" y="3997"/>
                        <a:pt x="2906" y="3942"/>
                      </a:cubicBezTo>
                      <a:cubicBezTo>
                        <a:pt x="2906" y="3942"/>
                        <a:pt x="2271" y="2108"/>
                        <a:pt x="154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3297;p63"/>
                <p:cNvSpPr/>
                <p:nvPr/>
              </p:nvSpPr>
              <p:spPr>
                <a:xfrm>
                  <a:off x="7173118" y="3182120"/>
                  <a:ext cx="103839" cy="16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4197" extrusionOk="0">
                      <a:moveTo>
                        <a:pt x="1454" y="1"/>
                      </a:moveTo>
                      <a:cubicBezTo>
                        <a:pt x="964" y="92"/>
                        <a:pt x="473" y="164"/>
                        <a:pt x="1" y="292"/>
                      </a:cubicBezTo>
                      <a:cubicBezTo>
                        <a:pt x="764" y="2380"/>
                        <a:pt x="1436" y="4197"/>
                        <a:pt x="1436" y="4197"/>
                      </a:cubicBezTo>
                      <a:cubicBezTo>
                        <a:pt x="1835" y="3888"/>
                        <a:pt x="2235" y="3561"/>
                        <a:pt x="2635" y="3234"/>
                      </a:cubicBezTo>
                      <a:cubicBezTo>
                        <a:pt x="2635" y="3234"/>
                        <a:pt x="2108" y="1781"/>
                        <a:pt x="145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3298;p63"/>
                <p:cNvSpPr/>
                <p:nvPr/>
              </p:nvSpPr>
              <p:spPr>
                <a:xfrm>
                  <a:off x="6125233" y="3169274"/>
                  <a:ext cx="90204" cy="8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2144" extrusionOk="0">
                      <a:moveTo>
                        <a:pt x="2289" y="0"/>
                      </a:moveTo>
                      <a:lnTo>
                        <a:pt x="2289" y="0"/>
                      </a:lnTo>
                      <a:cubicBezTo>
                        <a:pt x="1762" y="200"/>
                        <a:pt x="1217" y="381"/>
                        <a:pt x="654" y="581"/>
                      </a:cubicBezTo>
                      <a:cubicBezTo>
                        <a:pt x="654" y="581"/>
                        <a:pt x="345" y="1290"/>
                        <a:pt x="0" y="2107"/>
                      </a:cubicBezTo>
                      <a:cubicBezTo>
                        <a:pt x="164" y="2091"/>
                        <a:pt x="327" y="2082"/>
                        <a:pt x="490" y="2082"/>
                      </a:cubicBezTo>
                      <a:cubicBezTo>
                        <a:pt x="690" y="2082"/>
                        <a:pt x="890" y="2095"/>
                        <a:pt x="1090" y="2125"/>
                      </a:cubicBezTo>
                      <a:cubicBezTo>
                        <a:pt x="1199" y="2143"/>
                        <a:pt x="1290" y="2143"/>
                        <a:pt x="1381" y="2143"/>
                      </a:cubicBezTo>
                      <a:cubicBezTo>
                        <a:pt x="1889" y="999"/>
                        <a:pt x="2289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3299;p63"/>
                <p:cNvSpPr/>
                <p:nvPr/>
              </p:nvSpPr>
              <p:spPr>
                <a:xfrm>
                  <a:off x="6237623" y="3099837"/>
                  <a:ext cx="88076" cy="14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3688" extrusionOk="0">
                      <a:moveTo>
                        <a:pt x="2234" y="0"/>
                      </a:moveTo>
                      <a:lnTo>
                        <a:pt x="2234" y="0"/>
                      </a:lnTo>
                      <a:cubicBezTo>
                        <a:pt x="1816" y="182"/>
                        <a:pt x="1381" y="382"/>
                        <a:pt x="963" y="563"/>
                      </a:cubicBezTo>
                      <a:cubicBezTo>
                        <a:pt x="963" y="563"/>
                        <a:pt x="527" y="2053"/>
                        <a:pt x="0" y="3687"/>
                      </a:cubicBezTo>
                      <a:cubicBezTo>
                        <a:pt x="236" y="3633"/>
                        <a:pt x="472" y="3542"/>
                        <a:pt x="727" y="3451"/>
                      </a:cubicBezTo>
                      <a:cubicBezTo>
                        <a:pt x="981" y="3360"/>
                        <a:pt x="1235" y="3324"/>
                        <a:pt x="1489" y="3324"/>
                      </a:cubicBezTo>
                      <a:cubicBezTo>
                        <a:pt x="1925" y="1544"/>
                        <a:pt x="2234" y="0"/>
                        <a:pt x="223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3300;p63"/>
                <p:cNvSpPr/>
                <p:nvPr/>
              </p:nvSpPr>
              <p:spPr>
                <a:xfrm>
                  <a:off x="6338546" y="3074774"/>
                  <a:ext cx="78027" cy="1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" h="4451" extrusionOk="0">
                      <a:moveTo>
                        <a:pt x="1980" y="0"/>
                      </a:moveTo>
                      <a:lnTo>
                        <a:pt x="1980" y="0"/>
                      </a:lnTo>
                      <a:cubicBezTo>
                        <a:pt x="1544" y="91"/>
                        <a:pt x="1108" y="182"/>
                        <a:pt x="654" y="273"/>
                      </a:cubicBezTo>
                      <a:cubicBezTo>
                        <a:pt x="454" y="1581"/>
                        <a:pt x="236" y="2870"/>
                        <a:pt x="0" y="4178"/>
                      </a:cubicBezTo>
                      <a:lnTo>
                        <a:pt x="127" y="4214"/>
                      </a:lnTo>
                      <a:cubicBezTo>
                        <a:pt x="527" y="4378"/>
                        <a:pt x="963" y="4451"/>
                        <a:pt x="1399" y="4451"/>
                      </a:cubicBezTo>
                      <a:cubicBezTo>
                        <a:pt x="1599" y="2961"/>
                        <a:pt x="1798" y="1490"/>
                        <a:pt x="198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3301;p63"/>
                <p:cNvSpPr/>
                <p:nvPr/>
              </p:nvSpPr>
              <p:spPr>
                <a:xfrm>
                  <a:off x="6433715" y="3071188"/>
                  <a:ext cx="55171" cy="17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441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7" y="1472"/>
                        <a:pt x="74" y="2943"/>
                        <a:pt x="128" y="4414"/>
                      </a:cubicBezTo>
                      <a:cubicBezTo>
                        <a:pt x="237" y="4396"/>
                        <a:pt x="364" y="4378"/>
                        <a:pt x="473" y="4360"/>
                      </a:cubicBezTo>
                      <a:cubicBezTo>
                        <a:pt x="782" y="4287"/>
                        <a:pt x="1091" y="4196"/>
                        <a:pt x="1400" y="4124"/>
                      </a:cubicBezTo>
                      <a:cubicBezTo>
                        <a:pt x="1309" y="2780"/>
                        <a:pt x="1236" y="1436"/>
                        <a:pt x="1145" y="91"/>
                      </a:cubicBezTo>
                      <a:cubicBezTo>
                        <a:pt x="764" y="55"/>
                        <a:pt x="382" y="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3302;p63"/>
                <p:cNvSpPr/>
                <p:nvPr/>
              </p:nvSpPr>
              <p:spPr>
                <a:xfrm>
                  <a:off x="6519150" y="3099759"/>
                  <a:ext cx="66362" cy="129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290" extrusionOk="0">
                      <a:moveTo>
                        <a:pt x="12" y="1"/>
                      </a:moveTo>
                      <a:lnTo>
                        <a:pt x="12" y="1"/>
                      </a:lnTo>
                      <a:cubicBezTo>
                        <a:pt x="1" y="1"/>
                        <a:pt x="181" y="1487"/>
                        <a:pt x="448" y="3235"/>
                      </a:cubicBezTo>
                      <a:lnTo>
                        <a:pt x="467" y="3235"/>
                      </a:lnTo>
                      <a:cubicBezTo>
                        <a:pt x="567" y="3231"/>
                        <a:pt x="668" y="3228"/>
                        <a:pt x="769" y="3228"/>
                      </a:cubicBezTo>
                      <a:cubicBezTo>
                        <a:pt x="1074" y="3228"/>
                        <a:pt x="1384" y="3249"/>
                        <a:pt x="1684" y="3290"/>
                      </a:cubicBezTo>
                      <a:cubicBezTo>
                        <a:pt x="1502" y="2382"/>
                        <a:pt x="1338" y="1473"/>
                        <a:pt x="1175" y="583"/>
                      </a:cubicBezTo>
                      <a:cubicBezTo>
                        <a:pt x="1175" y="583"/>
                        <a:pt x="67" y="166"/>
                        <a:pt x="13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3303;p63"/>
                <p:cNvSpPr/>
                <p:nvPr/>
              </p:nvSpPr>
              <p:spPr>
                <a:xfrm>
                  <a:off x="6627009" y="3182869"/>
                  <a:ext cx="66599" cy="56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143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27" y="436"/>
                        <a:pt x="254" y="872"/>
                        <a:pt x="382" y="1290"/>
                      </a:cubicBezTo>
                      <a:cubicBezTo>
                        <a:pt x="817" y="1326"/>
                        <a:pt x="1253" y="1362"/>
                        <a:pt x="1689" y="1435"/>
                      </a:cubicBezTo>
                      <a:lnTo>
                        <a:pt x="1562" y="1017"/>
                      </a:lnTo>
                      <a:cubicBezTo>
                        <a:pt x="1035" y="690"/>
                        <a:pt x="509" y="3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3304;p63"/>
                <p:cNvSpPr/>
                <p:nvPr/>
              </p:nvSpPr>
              <p:spPr>
                <a:xfrm>
                  <a:off x="5905497" y="3212937"/>
                  <a:ext cx="68727" cy="6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" h="1617" extrusionOk="0">
                      <a:moveTo>
                        <a:pt x="491" y="0"/>
                      </a:moveTo>
                      <a:cubicBezTo>
                        <a:pt x="236" y="872"/>
                        <a:pt x="0" y="1617"/>
                        <a:pt x="0" y="1617"/>
                      </a:cubicBezTo>
                      <a:cubicBezTo>
                        <a:pt x="454" y="1489"/>
                        <a:pt x="926" y="1362"/>
                        <a:pt x="1381" y="1217"/>
                      </a:cubicBezTo>
                      <a:cubicBezTo>
                        <a:pt x="1381" y="1217"/>
                        <a:pt x="1544" y="763"/>
                        <a:pt x="1744" y="236"/>
                      </a:cubicBezTo>
                      <a:cubicBezTo>
                        <a:pt x="1326" y="182"/>
                        <a:pt x="926" y="91"/>
                        <a:pt x="5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3305;p63"/>
                <p:cNvSpPr/>
                <p:nvPr/>
              </p:nvSpPr>
              <p:spPr>
                <a:xfrm>
                  <a:off x="5163926" y="2459899"/>
                  <a:ext cx="2600501" cy="96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0" h="24393" extrusionOk="0">
                      <a:moveTo>
                        <a:pt x="309" y="1"/>
                      </a:moveTo>
                      <a:lnTo>
                        <a:pt x="1" y="346"/>
                      </a:lnTo>
                      <a:cubicBezTo>
                        <a:pt x="200" y="510"/>
                        <a:pt x="4251" y="3488"/>
                        <a:pt x="5740" y="13678"/>
                      </a:cubicBezTo>
                      <a:cubicBezTo>
                        <a:pt x="7303" y="21727"/>
                        <a:pt x="11814" y="23426"/>
                        <a:pt x="14968" y="23426"/>
                      </a:cubicBezTo>
                      <a:cubicBezTo>
                        <a:pt x="15957" y="23426"/>
                        <a:pt x="16812" y="23259"/>
                        <a:pt x="17401" y="23069"/>
                      </a:cubicBezTo>
                      <a:cubicBezTo>
                        <a:pt x="18800" y="22760"/>
                        <a:pt x="22451" y="20617"/>
                        <a:pt x="25702" y="18600"/>
                      </a:cubicBezTo>
                      <a:cubicBezTo>
                        <a:pt x="28219" y="17101"/>
                        <a:pt x="30507" y="15686"/>
                        <a:pt x="32344" y="15686"/>
                      </a:cubicBezTo>
                      <a:cubicBezTo>
                        <a:pt x="32934" y="15686"/>
                        <a:pt x="33477" y="15831"/>
                        <a:pt x="33967" y="16167"/>
                      </a:cubicBezTo>
                      <a:cubicBezTo>
                        <a:pt x="37189" y="18479"/>
                        <a:pt x="42533" y="24392"/>
                        <a:pt x="48730" y="24392"/>
                      </a:cubicBezTo>
                      <a:cubicBezTo>
                        <a:pt x="49833" y="24392"/>
                        <a:pt x="50962" y="24205"/>
                        <a:pt x="52112" y="23777"/>
                      </a:cubicBezTo>
                      <a:cubicBezTo>
                        <a:pt x="56217" y="22215"/>
                        <a:pt x="58124" y="17747"/>
                        <a:pt x="59595" y="13478"/>
                      </a:cubicBezTo>
                      <a:cubicBezTo>
                        <a:pt x="61121" y="9137"/>
                        <a:pt x="62193" y="4978"/>
                        <a:pt x="65989" y="2199"/>
                      </a:cubicBezTo>
                      <a:lnTo>
                        <a:pt x="65698" y="1890"/>
                      </a:lnTo>
                      <a:cubicBezTo>
                        <a:pt x="65499" y="2072"/>
                        <a:pt x="59813" y="3942"/>
                        <a:pt x="57870" y="12116"/>
                      </a:cubicBezTo>
                      <a:cubicBezTo>
                        <a:pt x="55472" y="20562"/>
                        <a:pt x="52530" y="22360"/>
                        <a:pt x="51731" y="22724"/>
                      </a:cubicBezTo>
                      <a:cubicBezTo>
                        <a:pt x="51540" y="22806"/>
                        <a:pt x="51144" y="22879"/>
                        <a:pt x="50571" y="22879"/>
                      </a:cubicBezTo>
                      <a:cubicBezTo>
                        <a:pt x="48632" y="22879"/>
                        <a:pt x="44675" y="22049"/>
                        <a:pt x="39852" y="17983"/>
                      </a:cubicBezTo>
                      <a:cubicBezTo>
                        <a:pt x="36717" y="15147"/>
                        <a:pt x="34300" y="14248"/>
                        <a:pt x="32175" y="14248"/>
                      </a:cubicBezTo>
                      <a:cubicBezTo>
                        <a:pt x="30298" y="14248"/>
                        <a:pt x="28650" y="14950"/>
                        <a:pt x="26937" y="15640"/>
                      </a:cubicBezTo>
                      <a:cubicBezTo>
                        <a:pt x="24145" y="16916"/>
                        <a:pt x="18956" y="21752"/>
                        <a:pt x="14117" y="21752"/>
                      </a:cubicBezTo>
                      <a:cubicBezTo>
                        <a:pt x="13447" y="21752"/>
                        <a:pt x="12783" y="21660"/>
                        <a:pt x="12134" y="21452"/>
                      </a:cubicBezTo>
                      <a:cubicBezTo>
                        <a:pt x="9609" y="20689"/>
                        <a:pt x="8955" y="16384"/>
                        <a:pt x="7974" y="12116"/>
                      </a:cubicBezTo>
                      <a:cubicBezTo>
                        <a:pt x="6939" y="7720"/>
                        <a:pt x="5559" y="336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3306;p63"/>
                <p:cNvSpPr/>
                <p:nvPr/>
              </p:nvSpPr>
              <p:spPr>
                <a:xfrm>
                  <a:off x="5163926" y="2459899"/>
                  <a:ext cx="307103" cy="44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" h="11354" extrusionOk="0">
                      <a:moveTo>
                        <a:pt x="309" y="1"/>
                      </a:moveTo>
                      <a:lnTo>
                        <a:pt x="1" y="346"/>
                      </a:lnTo>
                      <a:cubicBezTo>
                        <a:pt x="255" y="546"/>
                        <a:pt x="491" y="782"/>
                        <a:pt x="727" y="1018"/>
                      </a:cubicBezTo>
                      <a:cubicBezTo>
                        <a:pt x="5014" y="3379"/>
                        <a:pt x="7557" y="11226"/>
                        <a:pt x="7793" y="11353"/>
                      </a:cubicBezTo>
                      <a:cubicBezTo>
                        <a:pt x="6721" y="7139"/>
                        <a:pt x="5304" y="3252"/>
                        <a:pt x="3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3307;p63"/>
                <p:cNvSpPr/>
                <p:nvPr/>
              </p:nvSpPr>
              <p:spPr>
                <a:xfrm>
                  <a:off x="5401357" y="3054716"/>
                  <a:ext cx="629141" cy="282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5" h="7169" extrusionOk="0">
                      <a:moveTo>
                        <a:pt x="6" y="1"/>
                      </a:moveTo>
                      <a:cubicBezTo>
                        <a:pt x="0" y="5"/>
                        <a:pt x="13" y="58"/>
                        <a:pt x="44" y="153"/>
                      </a:cubicBezTo>
                      <a:lnTo>
                        <a:pt x="44" y="153"/>
                      </a:lnTo>
                      <a:cubicBezTo>
                        <a:pt x="31" y="102"/>
                        <a:pt x="18" y="52"/>
                        <a:pt x="6" y="1"/>
                      </a:cubicBezTo>
                      <a:close/>
                      <a:moveTo>
                        <a:pt x="44" y="153"/>
                      </a:moveTo>
                      <a:lnTo>
                        <a:pt x="44" y="153"/>
                      </a:lnTo>
                      <a:cubicBezTo>
                        <a:pt x="814" y="3192"/>
                        <a:pt x="2192" y="5198"/>
                        <a:pt x="3675" y="6449"/>
                      </a:cubicBezTo>
                      <a:cubicBezTo>
                        <a:pt x="4311" y="6667"/>
                        <a:pt x="4965" y="6849"/>
                        <a:pt x="5619" y="6976"/>
                      </a:cubicBezTo>
                      <a:cubicBezTo>
                        <a:pt x="6277" y="7110"/>
                        <a:pt x="6922" y="7169"/>
                        <a:pt x="7547" y="7169"/>
                      </a:cubicBezTo>
                      <a:cubicBezTo>
                        <a:pt x="12337" y="7169"/>
                        <a:pt x="15965" y="3688"/>
                        <a:pt x="15918" y="3688"/>
                      </a:cubicBezTo>
                      <a:cubicBezTo>
                        <a:pt x="15918" y="3688"/>
                        <a:pt x="15917" y="3688"/>
                        <a:pt x="15917" y="3688"/>
                      </a:cubicBezTo>
                      <a:cubicBezTo>
                        <a:pt x="13592" y="5196"/>
                        <a:pt x="10813" y="6612"/>
                        <a:pt x="8198" y="6631"/>
                      </a:cubicBezTo>
                      <a:cubicBezTo>
                        <a:pt x="8029" y="6641"/>
                        <a:pt x="7861" y="6646"/>
                        <a:pt x="7693" y="6646"/>
                      </a:cubicBezTo>
                      <a:cubicBezTo>
                        <a:pt x="6396" y="6646"/>
                        <a:pt x="5124" y="6338"/>
                        <a:pt x="3966" y="5759"/>
                      </a:cubicBezTo>
                      <a:cubicBezTo>
                        <a:pt x="1851" y="4750"/>
                        <a:pt x="305" y="960"/>
                        <a:pt x="44" y="1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3308;p63"/>
                <p:cNvSpPr/>
                <p:nvPr/>
              </p:nvSpPr>
              <p:spPr>
                <a:xfrm>
                  <a:off x="4905453" y="2847551"/>
                  <a:ext cx="3072248" cy="69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61" h="17647" extrusionOk="0">
                      <a:moveTo>
                        <a:pt x="18232" y="0"/>
                      </a:moveTo>
                      <a:cubicBezTo>
                        <a:pt x="14341" y="0"/>
                        <a:pt x="10408" y="1207"/>
                        <a:pt x="10374" y="1207"/>
                      </a:cubicBezTo>
                      <a:cubicBezTo>
                        <a:pt x="8620" y="1659"/>
                        <a:pt x="7100" y="1829"/>
                        <a:pt x="5805" y="1829"/>
                      </a:cubicBezTo>
                      <a:cubicBezTo>
                        <a:pt x="1869" y="1829"/>
                        <a:pt x="11" y="261"/>
                        <a:pt x="1" y="261"/>
                      </a:cubicBezTo>
                      <a:cubicBezTo>
                        <a:pt x="1" y="261"/>
                        <a:pt x="1" y="261"/>
                        <a:pt x="3" y="263"/>
                      </a:cubicBezTo>
                      <a:cubicBezTo>
                        <a:pt x="2012" y="3237"/>
                        <a:pt x="5504" y="3642"/>
                        <a:pt x="7109" y="3642"/>
                      </a:cubicBezTo>
                      <a:cubicBezTo>
                        <a:pt x="7635" y="3642"/>
                        <a:pt x="7959" y="3598"/>
                        <a:pt x="7959" y="3588"/>
                      </a:cubicBezTo>
                      <a:lnTo>
                        <a:pt x="7959" y="3588"/>
                      </a:lnTo>
                      <a:cubicBezTo>
                        <a:pt x="7965" y="3593"/>
                        <a:pt x="7985" y="3596"/>
                        <a:pt x="8018" y="3596"/>
                      </a:cubicBezTo>
                      <a:cubicBezTo>
                        <a:pt x="8783" y="3596"/>
                        <a:pt x="16545" y="2128"/>
                        <a:pt x="20418" y="1607"/>
                      </a:cubicBezTo>
                      <a:cubicBezTo>
                        <a:pt x="20530" y="1596"/>
                        <a:pt x="20639" y="1591"/>
                        <a:pt x="20746" y="1591"/>
                      </a:cubicBezTo>
                      <a:cubicBezTo>
                        <a:pt x="24507" y="1591"/>
                        <a:pt x="26145" y="7862"/>
                        <a:pt x="26301" y="7963"/>
                      </a:cubicBezTo>
                      <a:lnTo>
                        <a:pt x="26301" y="7963"/>
                      </a:lnTo>
                      <a:cubicBezTo>
                        <a:pt x="26301" y="7963"/>
                        <a:pt x="26300" y="7963"/>
                        <a:pt x="26300" y="7963"/>
                      </a:cubicBezTo>
                      <a:cubicBezTo>
                        <a:pt x="26144" y="7963"/>
                        <a:pt x="29214" y="17429"/>
                        <a:pt x="38019" y="17645"/>
                      </a:cubicBezTo>
                      <a:cubicBezTo>
                        <a:pt x="38072" y="17646"/>
                        <a:pt x="38124" y="17646"/>
                        <a:pt x="38176" y="17646"/>
                      </a:cubicBezTo>
                      <a:cubicBezTo>
                        <a:pt x="43582" y="17646"/>
                        <a:pt x="47597" y="13942"/>
                        <a:pt x="50098" y="10344"/>
                      </a:cubicBezTo>
                      <a:cubicBezTo>
                        <a:pt x="52713" y="6693"/>
                        <a:pt x="53803" y="3151"/>
                        <a:pt x="55492" y="2806"/>
                      </a:cubicBezTo>
                      <a:cubicBezTo>
                        <a:pt x="55687" y="2778"/>
                        <a:pt x="55905" y="2765"/>
                        <a:pt x="56142" y="2765"/>
                      </a:cubicBezTo>
                      <a:cubicBezTo>
                        <a:pt x="59547" y="2765"/>
                        <a:pt x="67028" y="5412"/>
                        <a:pt x="67659" y="5412"/>
                      </a:cubicBezTo>
                      <a:cubicBezTo>
                        <a:pt x="67679" y="5412"/>
                        <a:pt x="67693" y="5409"/>
                        <a:pt x="67698" y="5403"/>
                      </a:cubicBezTo>
                      <a:lnTo>
                        <a:pt x="67698" y="5403"/>
                      </a:lnTo>
                      <a:cubicBezTo>
                        <a:pt x="67678" y="5427"/>
                        <a:pt x="69658" y="5875"/>
                        <a:pt x="71703" y="5875"/>
                      </a:cubicBezTo>
                      <a:cubicBezTo>
                        <a:pt x="72821" y="5875"/>
                        <a:pt x="73959" y="5741"/>
                        <a:pt x="74800" y="5331"/>
                      </a:cubicBezTo>
                      <a:cubicBezTo>
                        <a:pt x="77107" y="4223"/>
                        <a:pt x="77961" y="3115"/>
                        <a:pt x="77707" y="2733"/>
                      </a:cubicBezTo>
                      <a:cubicBezTo>
                        <a:pt x="77654" y="2654"/>
                        <a:pt x="77561" y="2622"/>
                        <a:pt x="77447" y="2622"/>
                      </a:cubicBezTo>
                      <a:cubicBezTo>
                        <a:pt x="77012" y="2622"/>
                        <a:pt x="76272" y="3078"/>
                        <a:pt x="76272" y="3078"/>
                      </a:cubicBezTo>
                      <a:cubicBezTo>
                        <a:pt x="75336" y="3558"/>
                        <a:pt x="74215" y="3747"/>
                        <a:pt x="72974" y="3747"/>
                      </a:cubicBezTo>
                      <a:cubicBezTo>
                        <a:pt x="68487" y="3747"/>
                        <a:pt x="62444" y="1285"/>
                        <a:pt x="58054" y="1285"/>
                      </a:cubicBezTo>
                      <a:cubicBezTo>
                        <a:pt x="57552" y="1285"/>
                        <a:pt x="57072" y="1317"/>
                        <a:pt x="56619" y="1389"/>
                      </a:cubicBezTo>
                      <a:cubicBezTo>
                        <a:pt x="50970" y="2352"/>
                        <a:pt x="48627" y="7819"/>
                        <a:pt x="47827" y="9054"/>
                      </a:cubicBezTo>
                      <a:cubicBezTo>
                        <a:pt x="47319" y="10271"/>
                        <a:pt x="42287" y="15884"/>
                        <a:pt x="38310" y="16083"/>
                      </a:cubicBezTo>
                      <a:cubicBezTo>
                        <a:pt x="38183" y="16093"/>
                        <a:pt x="38055" y="16098"/>
                        <a:pt x="37927" y="16098"/>
                      </a:cubicBezTo>
                      <a:cubicBezTo>
                        <a:pt x="34111" y="16098"/>
                        <a:pt x="30050" y="11735"/>
                        <a:pt x="29101" y="8818"/>
                      </a:cubicBezTo>
                      <a:cubicBezTo>
                        <a:pt x="28483" y="7201"/>
                        <a:pt x="27502" y="5585"/>
                        <a:pt x="26758" y="4422"/>
                      </a:cubicBezTo>
                      <a:cubicBezTo>
                        <a:pt x="25068" y="1861"/>
                        <a:pt x="22271" y="245"/>
                        <a:pt x="19202" y="27"/>
                      </a:cubicBezTo>
                      <a:cubicBezTo>
                        <a:pt x="18880" y="9"/>
                        <a:pt x="18556" y="0"/>
                        <a:pt x="182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3309;p63"/>
                <p:cNvSpPr/>
                <p:nvPr/>
              </p:nvSpPr>
              <p:spPr>
                <a:xfrm>
                  <a:off x="4904743" y="2848102"/>
                  <a:ext cx="1078071" cy="21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7" h="5371" extrusionOk="0">
                      <a:moveTo>
                        <a:pt x="18189" y="1"/>
                      </a:moveTo>
                      <a:cubicBezTo>
                        <a:pt x="14329" y="1"/>
                        <a:pt x="10462" y="1194"/>
                        <a:pt x="10393" y="1194"/>
                      </a:cubicBezTo>
                      <a:cubicBezTo>
                        <a:pt x="10392" y="1194"/>
                        <a:pt x="10392" y="1193"/>
                        <a:pt x="10392" y="1193"/>
                      </a:cubicBezTo>
                      <a:cubicBezTo>
                        <a:pt x="8634" y="1645"/>
                        <a:pt x="7110" y="1815"/>
                        <a:pt x="5812" y="1815"/>
                      </a:cubicBezTo>
                      <a:cubicBezTo>
                        <a:pt x="1869" y="1815"/>
                        <a:pt x="11" y="247"/>
                        <a:pt x="1" y="247"/>
                      </a:cubicBezTo>
                      <a:cubicBezTo>
                        <a:pt x="0" y="247"/>
                        <a:pt x="1" y="247"/>
                        <a:pt x="2" y="249"/>
                      </a:cubicBezTo>
                      <a:cubicBezTo>
                        <a:pt x="2008" y="3196"/>
                        <a:pt x="5459" y="3621"/>
                        <a:pt x="7083" y="3621"/>
                      </a:cubicBezTo>
                      <a:cubicBezTo>
                        <a:pt x="7651" y="3621"/>
                        <a:pt x="7995" y="3569"/>
                        <a:pt x="7976" y="3555"/>
                      </a:cubicBezTo>
                      <a:cubicBezTo>
                        <a:pt x="7976" y="3555"/>
                        <a:pt x="9538" y="3373"/>
                        <a:pt x="11609" y="3028"/>
                      </a:cubicBezTo>
                      <a:cubicBezTo>
                        <a:pt x="11610" y="3029"/>
                        <a:pt x="11612" y="3029"/>
                        <a:pt x="11615" y="3029"/>
                      </a:cubicBezTo>
                      <a:cubicBezTo>
                        <a:pt x="11833" y="3029"/>
                        <a:pt x="17440" y="1284"/>
                        <a:pt x="21304" y="1284"/>
                      </a:cubicBezTo>
                      <a:cubicBezTo>
                        <a:pt x="21324" y="1284"/>
                        <a:pt x="21343" y="1284"/>
                        <a:pt x="21363" y="1284"/>
                      </a:cubicBezTo>
                      <a:cubicBezTo>
                        <a:pt x="23906" y="1357"/>
                        <a:pt x="25958" y="3700"/>
                        <a:pt x="27357" y="5371"/>
                      </a:cubicBezTo>
                      <a:cubicBezTo>
                        <a:pt x="27157" y="5026"/>
                        <a:pt x="26957" y="4717"/>
                        <a:pt x="26776" y="4426"/>
                      </a:cubicBezTo>
                      <a:cubicBezTo>
                        <a:pt x="25068" y="1865"/>
                        <a:pt x="22289" y="231"/>
                        <a:pt x="19220" y="31"/>
                      </a:cubicBezTo>
                      <a:cubicBezTo>
                        <a:pt x="18878" y="10"/>
                        <a:pt x="18533" y="1"/>
                        <a:pt x="181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3310;p63"/>
                <p:cNvSpPr/>
                <p:nvPr/>
              </p:nvSpPr>
              <p:spPr>
                <a:xfrm>
                  <a:off x="7544612" y="2950877"/>
                  <a:ext cx="425956" cy="5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9" h="1464" extrusionOk="0">
                      <a:moveTo>
                        <a:pt x="10475" y="0"/>
                      </a:moveTo>
                      <a:cubicBezTo>
                        <a:pt x="10047" y="0"/>
                        <a:pt x="9324" y="438"/>
                        <a:pt x="9301" y="438"/>
                      </a:cubicBezTo>
                      <a:cubicBezTo>
                        <a:pt x="9301" y="438"/>
                        <a:pt x="9301" y="438"/>
                        <a:pt x="9301" y="438"/>
                      </a:cubicBezTo>
                      <a:cubicBezTo>
                        <a:pt x="8387" y="903"/>
                        <a:pt x="7227" y="1089"/>
                        <a:pt x="5927" y="1089"/>
                      </a:cubicBezTo>
                      <a:cubicBezTo>
                        <a:pt x="4127" y="1089"/>
                        <a:pt x="2058" y="731"/>
                        <a:pt x="1" y="256"/>
                      </a:cubicBezTo>
                      <a:lnTo>
                        <a:pt x="1" y="256"/>
                      </a:lnTo>
                      <a:cubicBezTo>
                        <a:pt x="2680" y="1163"/>
                        <a:pt x="4824" y="1463"/>
                        <a:pt x="6491" y="1463"/>
                      </a:cubicBezTo>
                      <a:cubicBezTo>
                        <a:pt x="8599" y="1463"/>
                        <a:pt x="9945" y="983"/>
                        <a:pt x="10645" y="638"/>
                      </a:cubicBezTo>
                      <a:cubicBezTo>
                        <a:pt x="10772" y="402"/>
                        <a:pt x="10808" y="238"/>
                        <a:pt x="10736" y="111"/>
                      </a:cubicBezTo>
                      <a:cubicBezTo>
                        <a:pt x="10683" y="32"/>
                        <a:pt x="10589" y="0"/>
                        <a:pt x="104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3311;p63"/>
                <p:cNvSpPr/>
                <p:nvPr/>
              </p:nvSpPr>
              <p:spPr>
                <a:xfrm>
                  <a:off x="6840282" y="2936257"/>
                  <a:ext cx="638520" cy="182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3" h="4642" extrusionOk="0">
                      <a:moveTo>
                        <a:pt x="16089" y="2468"/>
                      </a:moveTo>
                      <a:cubicBezTo>
                        <a:pt x="16144" y="2488"/>
                        <a:pt x="16180" y="2499"/>
                        <a:pt x="16196" y="2499"/>
                      </a:cubicBezTo>
                      <a:cubicBezTo>
                        <a:pt x="16199" y="2499"/>
                        <a:pt x="16201" y="2499"/>
                        <a:pt x="16203" y="2498"/>
                      </a:cubicBezTo>
                      <a:cubicBezTo>
                        <a:pt x="16165" y="2488"/>
                        <a:pt x="16128" y="2478"/>
                        <a:pt x="16089" y="2468"/>
                      </a:cubicBezTo>
                      <a:close/>
                      <a:moveTo>
                        <a:pt x="6766" y="0"/>
                      </a:moveTo>
                      <a:cubicBezTo>
                        <a:pt x="5827" y="0"/>
                        <a:pt x="4916" y="119"/>
                        <a:pt x="4088" y="409"/>
                      </a:cubicBezTo>
                      <a:cubicBezTo>
                        <a:pt x="2217" y="1572"/>
                        <a:pt x="909" y="3243"/>
                        <a:pt x="1" y="4642"/>
                      </a:cubicBezTo>
                      <a:cubicBezTo>
                        <a:pt x="295" y="4471"/>
                        <a:pt x="2853" y="313"/>
                        <a:pt x="7081" y="313"/>
                      </a:cubicBezTo>
                      <a:cubicBezTo>
                        <a:pt x="7820" y="313"/>
                        <a:pt x="8609" y="439"/>
                        <a:pt x="9446" y="736"/>
                      </a:cubicBezTo>
                      <a:cubicBezTo>
                        <a:pt x="11565" y="1182"/>
                        <a:pt x="14174" y="1959"/>
                        <a:pt x="16089" y="2468"/>
                      </a:cubicBezTo>
                      <a:lnTo>
                        <a:pt x="16089" y="2468"/>
                      </a:lnTo>
                      <a:cubicBezTo>
                        <a:pt x="15313" y="2181"/>
                        <a:pt x="10783" y="0"/>
                        <a:pt x="67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3312;p63"/>
                <p:cNvSpPr/>
                <p:nvPr/>
              </p:nvSpPr>
              <p:spPr>
                <a:xfrm>
                  <a:off x="5985257" y="3265861"/>
                  <a:ext cx="865665" cy="277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7" h="7032" extrusionOk="0">
                      <a:moveTo>
                        <a:pt x="10" y="1"/>
                      </a:moveTo>
                      <a:cubicBezTo>
                        <a:pt x="0" y="1"/>
                        <a:pt x="36" y="71"/>
                        <a:pt x="114" y="197"/>
                      </a:cubicBezTo>
                      <a:lnTo>
                        <a:pt x="114" y="197"/>
                      </a:lnTo>
                      <a:cubicBezTo>
                        <a:pt x="78" y="131"/>
                        <a:pt x="44" y="66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lose/>
                      <a:moveTo>
                        <a:pt x="21934" y="746"/>
                      </a:moveTo>
                      <a:cubicBezTo>
                        <a:pt x="21820" y="895"/>
                        <a:pt x="21703" y="1043"/>
                        <a:pt x="21583" y="1191"/>
                      </a:cubicBezTo>
                      <a:lnTo>
                        <a:pt x="21583" y="1191"/>
                      </a:lnTo>
                      <a:cubicBezTo>
                        <a:pt x="21841" y="913"/>
                        <a:pt x="21966" y="746"/>
                        <a:pt x="21934" y="746"/>
                      </a:cubicBezTo>
                      <a:close/>
                      <a:moveTo>
                        <a:pt x="114" y="197"/>
                      </a:moveTo>
                      <a:lnTo>
                        <a:pt x="114" y="197"/>
                      </a:lnTo>
                      <a:cubicBezTo>
                        <a:pt x="1597" y="2956"/>
                        <a:pt x="5172" y="6959"/>
                        <a:pt x="10618" y="7030"/>
                      </a:cubicBezTo>
                      <a:cubicBezTo>
                        <a:pt x="10661" y="7031"/>
                        <a:pt x="10704" y="7031"/>
                        <a:pt x="10747" y="7031"/>
                      </a:cubicBezTo>
                      <a:cubicBezTo>
                        <a:pt x="15385" y="7031"/>
                        <a:pt x="19094" y="4260"/>
                        <a:pt x="21583" y="1191"/>
                      </a:cubicBezTo>
                      <a:lnTo>
                        <a:pt x="21583" y="1191"/>
                      </a:lnTo>
                      <a:cubicBezTo>
                        <a:pt x="20308" y="2563"/>
                        <a:pt x="15777" y="6638"/>
                        <a:pt x="10795" y="6638"/>
                      </a:cubicBezTo>
                      <a:cubicBezTo>
                        <a:pt x="10501" y="6638"/>
                        <a:pt x="10206" y="6624"/>
                        <a:pt x="9910" y="6594"/>
                      </a:cubicBezTo>
                      <a:cubicBezTo>
                        <a:pt x="4321" y="6078"/>
                        <a:pt x="758" y="1237"/>
                        <a:pt x="114" y="1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3313;p63"/>
                <p:cNvSpPr/>
                <p:nvPr/>
              </p:nvSpPr>
              <p:spPr>
                <a:xfrm>
                  <a:off x="5166094" y="2587343"/>
                  <a:ext cx="133158" cy="131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3343" extrusionOk="0">
                      <a:moveTo>
                        <a:pt x="2616" y="0"/>
                      </a:moveTo>
                      <a:cubicBezTo>
                        <a:pt x="1762" y="836"/>
                        <a:pt x="890" y="1653"/>
                        <a:pt x="0" y="2470"/>
                      </a:cubicBezTo>
                      <a:cubicBezTo>
                        <a:pt x="400" y="2652"/>
                        <a:pt x="745" y="2961"/>
                        <a:pt x="999" y="3324"/>
                      </a:cubicBezTo>
                      <a:lnTo>
                        <a:pt x="1017" y="3342"/>
                      </a:lnTo>
                      <a:cubicBezTo>
                        <a:pt x="2343" y="2071"/>
                        <a:pt x="3379" y="999"/>
                        <a:pt x="3379" y="963"/>
                      </a:cubicBezTo>
                      <a:cubicBezTo>
                        <a:pt x="3379" y="836"/>
                        <a:pt x="2979" y="109"/>
                        <a:pt x="261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3314;p63"/>
                <p:cNvSpPr/>
                <p:nvPr/>
              </p:nvSpPr>
              <p:spPr>
                <a:xfrm>
                  <a:off x="5237658" y="2691103"/>
                  <a:ext cx="124567" cy="101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" h="2580" extrusionOk="0">
                      <a:moveTo>
                        <a:pt x="2360" y="0"/>
                      </a:moveTo>
                      <a:cubicBezTo>
                        <a:pt x="2303" y="0"/>
                        <a:pt x="1259" y="847"/>
                        <a:pt x="1" y="1853"/>
                      </a:cubicBezTo>
                      <a:cubicBezTo>
                        <a:pt x="400" y="2090"/>
                        <a:pt x="763" y="2326"/>
                        <a:pt x="1127" y="2580"/>
                      </a:cubicBezTo>
                      <a:cubicBezTo>
                        <a:pt x="1762" y="2053"/>
                        <a:pt x="2398" y="1526"/>
                        <a:pt x="3034" y="982"/>
                      </a:cubicBezTo>
                      <a:cubicBezTo>
                        <a:pt x="3161" y="491"/>
                        <a:pt x="2471" y="37"/>
                        <a:pt x="2362" y="1"/>
                      </a:cubicBezTo>
                      <a:cubicBezTo>
                        <a:pt x="2361" y="1"/>
                        <a:pt x="2361" y="0"/>
                        <a:pt x="23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3315;p63"/>
                <p:cNvSpPr/>
                <p:nvPr/>
              </p:nvSpPr>
              <p:spPr>
                <a:xfrm>
                  <a:off x="5335704" y="2803414"/>
                  <a:ext cx="75229" cy="6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583" extrusionOk="0">
                      <a:moveTo>
                        <a:pt x="1231" y="0"/>
                      </a:moveTo>
                      <a:cubicBezTo>
                        <a:pt x="1171" y="0"/>
                        <a:pt x="661" y="367"/>
                        <a:pt x="1" y="783"/>
                      </a:cubicBezTo>
                      <a:cubicBezTo>
                        <a:pt x="292" y="1020"/>
                        <a:pt x="546" y="1292"/>
                        <a:pt x="782" y="1583"/>
                      </a:cubicBezTo>
                      <a:cubicBezTo>
                        <a:pt x="1127" y="1365"/>
                        <a:pt x="1454" y="1110"/>
                        <a:pt x="1745" y="820"/>
                      </a:cubicBezTo>
                      <a:cubicBezTo>
                        <a:pt x="1908" y="529"/>
                        <a:pt x="1254" y="39"/>
                        <a:pt x="1236" y="2"/>
                      </a:cubicBezTo>
                      <a:cubicBezTo>
                        <a:pt x="1235" y="1"/>
                        <a:pt x="1233" y="0"/>
                        <a:pt x="12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3316;p63"/>
                <p:cNvSpPr/>
                <p:nvPr/>
              </p:nvSpPr>
              <p:spPr>
                <a:xfrm>
                  <a:off x="5428784" y="3029692"/>
                  <a:ext cx="58717" cy="5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407" extrusionOk="0">
                      <a:moveTo>
                        <a:pt x="400" y="0"/>
                      </a:moveTo>
                      <a:cubicBezTo>
                        <a:pt x="273" y="418"/>
                        <a:pt x="127" y="817"/>
                        <a:pt x="0" y="1217"/>
                      </a:cubicBezTo>
                      <a:cubicBezTo>
                        <a:pt x="183" y="1342"/>
                        <a:pt x="391" y="1406"/>
                        <a:pt x="601" y="1406"/>
                      </a:cubicBezTo>
                      <a:cubicBezTo>
                        <a:pt x="787" y="1406"/>
                        <a:pt x="974" y="1356"/>
                        <a:pt x="1144" y="1253"/>
                      </a:cubicBezTo>
                      <a:cubicBezTo>
                        <a:pt x="1253" y="926"/>
                        <a:pt x="1362" y="600"/>
                        <a:pt x="1490" y="273"/>
                      </a:cubicBezTo>
                      <a:cubicBezTo>
                        <a:pt x="1144" y="109"/>
                        <a:pt x="781" y="18"/>
                        <a:pt x="40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3317;p63"/>
                <p:cNvSpPr/>
                <p:nvPr/>
              </p:nvSpPr>
              <p:spPr>
                <a:xfrm>
                  <a:off x="5471738" y="3064765"/>
                  <a:ext cx="100213" cy="132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" h="3361" extrusionOk="0">
                      <a:moveTo>
                        <a:pt x="1489" y="0"/>
                      </a:moveTo>
                      <a:cubicBezTo>
                        <a:pt x="1144" y="672"/>
                        <a:pt x="781" y="1326"/>
                        <a:pt x="436" y="1998"/>
                      </a:cubicBezTo>
                      <a:cubicBezTo>
                        <a:pt x="436" y="1998"/>
                        <a:pt x="0" y="2543"/>
                        <a:pt x="145" y="2906"/>
                      </a:cubicBezTo>
                      <a:cubicBezTo>
                        <a:pt x="291" y="3270"/>
                        <a:pt x="1144" y="3360"/>
                        <a:pt x="1144" y="3360"/>
                      </a:cubicBezTo>
                      <a:cubicBezTo>
                        <a:pt x="1617" y="2489"/>
                        <a:pt x="2089" y="1617"/>
                        <a:pt x="2543" y="745"/>
                      </a:cubicBezTo>
                      <a:cubicBezTo>
                        <a:pt x="2198" y="491"/>
                        <a:pt x="1835" y="236"/>
                        <a:pt x="148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3318;p63"/>
                <p:cNvSpPr/>
                <p:nvPr/>
              </p:nvSpPr>
              <p:spPr>
                <a:xfrm>
                  <a:off x="5552603" y="3117729"/>
                  <a:ext cx="119562" cy="16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069" extrusionOk="0">
                      <a:moveTo>
                        <a:pt x="1690" y="0"/>
                      </a:moveTo>
                      <a:cubicBezTo>
                        <a:pt x="800" y="1653"/>
                        <a:pt x="37" y="3088"/>
                        <a:pt x="37" y="3179"/>
                      </a:cubicBezTo>
                      <a:cubicBezTo>
                        <a:pt x="0" y="3379"/>
                        <a:pt x="673" y="4014"/>
                        <a:pt x="1127" y="4069"/>
                      </a:cubicBezTo>
                      <a:cubicBezTo>
                        <a:pt x="1762" y="2779"/>
                        <a:pt x="2416" y="1490"/>
                        <a:pt x="3034" y="200"/>
                      </a:cubicBezTo>
                      <a:lnTo>
                        <a:pt x="2616" y="182"/>
                      </a:lnTo>
                      <a:cubicBezTo>
                        <a:pt x="2289" y="164"/>
                        <a:pt x="1980" y="91"/>
                        <a:pt x="16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3319;p63"/>
                <p:cNvSpPr/>
                <p:nvPr/>
              </p:nvSpPr>
              <p:spPr>
                <a:xfrm>
                  <a:off x="5642058" y="3130615"/>
                  <a:ext cx="136074" cy="187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" h="4747" extrusionOk="0">
                      <a:moveTo>
                        <a:pt x="2090" y="0"/>
                      </a:moveTo>
                      <a:cubicBezTo>
                        <a:pt x="1036" y="2252"/>
                        <a:pt x="1" y="4432"/>
                        <a:pt x="1" y="4432"/>
                      </a:cubicBezTo>
                      <a:cubicBezTo>
                        <a:pt x="290" y="4708"/>
                        <a:pt x="865" y="4746"/>
                        <a:pt x="1161" y="4746"/>
                      </a:cubicBezTo>
                      <a:cubicBezTo>
                        <a:pt x="1273" y="4746"/>
                        <a:pt x="1345" y="4741"/>
                        <a:pt x="1345" y="4741"/>
                      </a:cubicBezTo>
                      <a:cubicBezTo>
                        <a:pt x="1345" y="4741"/>
                        <a:pt x="2417" y="2707"/>
                        <a:pt x="3452" y="581"/>
                      </a:cubicBezTo>
                      <a:lnTo>
                        <a:pt x="3398" y="545"/>
                      </a:lnTo>
                      <a:cubicBezTo>
                        <a:pt x="2998" y="273"/>
                        <a:pt x="2562" y="73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3320;p63"/>
                <p:cNvSpPr/>
                <p:nvPr/>
              </p:nvSpPr>
              <p:spPr>
                <a:xfrm>
                  <a:off x="7703633" y="2785602"/>
                  <a:ext cx="188998" cy="21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5359" extrusionOk="0">
                      <a:moveTo>
                        <a:pt x="872" y="0"/>
                      </a:moveTo>
                      <a:cubicBezTo>
                        <a:pt x="636" y="236"/>
                        <a:pt x="436" y="527"/>
                        <a:pt x="291" y="836"/>
                      </a:cubicBezTo>
                      <a:cubicBezTo>
                        <a:pt x="200" y="1036"/>
                        <a:pt x="109" y="1235"/>
                        <a:pt x="0" y="1435"/>
                      </a:cubicBezTo>
                      <a:cubicBezTo>
                        <a:pt x="1581" y="3397"/>
                        <a:pt x="3252" y="5359"/>
                        <a:pt x="3252" y="5359"/>
                      </a:cubicBezTo>
                      <a:cubicBezTo>
                        <a:pt x="3760" y="5213"/>
                        <a:pt x="4269" y="5050"/>
                        <a:pt x="4796" y="4886"/>
                      </a:cubicBezTo>
                      <a:cubicBezTo>
                        <a:pt x="4796" y="4886"/>
                        <a:pt x="2743" y="2253"/>
                        <a:pt x="8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3321;p63"/>
                <p:cNvSpPr/>
                <p:nvPr/>
              </p:nvSpPr>
              <p:spPr>
                <a:xfrm>
                  <a:off x="6065976" y="3282334"/>
                  <a:ext cx="75150" cy="8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2262" extrusionOk="0">
                      <a:moveTo>
                        <a:pt x="707" y="1"/>
                      </a:moveTo>
                      <a:cubicBezTo>
                        <a:pt x="362" y="782"/>
                        <a:pt x="35" y="1472"/>
                        <a:pt x="17" y="1545"/>
                      </a:cubicBezTo>
                      <a:cubicBezTo>
                        <a:pt x="0" y="1697"/>
                        <a:pt x="474" y="2262"/>
                        <a:pt x="774" y="2262"/>
                      </a:cubicBezTo>
                      <a:cubicBezTo>
                        <a:pt x="795" y="2262"/>
                        <a:pt x="815" y="2259"/>
                        <a:pt x="835" y="2253"/>
                      </a:cubicBezTo>
                      <a:cubicBezTo>
                        <a:pt x="944" y="2217"/>
                        <a:pt x="1416" y="1381"/>
                        <a:pt x="1906" y="364"/>
                      </a:cubicBezTo>
                      <a:cubicBezTo>
                        <a:pt x="1797" y="364"/>
                        <a:pt x="1688" y="364"/>
                        <a:pt x="1579" y="346"/>
                      </a:cubicBezTo>
                      <a:cubicBezTo>
                        <a:pt x="1271" y="291"/>
                        <a:pt x="962" y="164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3322;p63"/>
                <p:cNvSpPr/>
                <p:nvPr/>
              </p:nvSpPr>
              <p:spPr>
                <a:xfrm>
                  <a:off x="6165401" y="3278038"/>
                  <a:ext cx="95957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4050" extrusionOk="0">
                      <a:moveTo>
                        <a:pt x="1109" y="1"/>
                      </a:moveTo>
                      <a:cubicBezTo>
                        <a:pt x="564" y="1708"/>
                        <a:pt x="1" y="3343"/>
                        <a:pt x="19" y="3452"/>
                      </a:cubicBezTo>
                      <a:cubicBezTo>
                        <a:pt x="35" y="3648"/>
                        <a:pt x="551" y="4049"/>
                        <a:pt x="1011" y="4049"/>
                      </a:cubicBezTo>
                      <a:cubicBezTo>
                        <a:pt x="1063" y="4049"/>
                        <a:pt x="1114" y="4044"/>
                        <a:pt x="1163" y="4033"/>
                      </a:cubicBezTo>
                      <a:cubicBezTo>
                        <a:pt x="1399" y="3979"/>
                        <a:pt x="1944" y="2308"/>
                        <a:pt x="2435" y="437"/>
                      </a:cubicBezTo>
                      <a:cubicBezTo>
                        <a:pt x="1999" y="255"/>
                        <a:pt x="1581" y="19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3323;p63"/>
                <p:cNvSpPr/>
                <p:nvPr/>
              </p:nvSpPr>
              <p:spPr>
                <a:xfrm>
                  <a:off x="6274205" y="3278787"/>
                  <a:ext cx="96667" cy="212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5380" extrusionOk="0">
                      <a:moveTo>
                        <a:pt x="2453" y="0"/>
                      </a:moveTo>
                      <a:cubicBezTo>
                        <a:pt x="2289" y="36"/>
                        <a:pt x="2144" y="91"/>
                        <a:pt x="1999" y="164"/>
                      </a:cubicBezTo>
                      <a:cubicBezTo>
                        <a:pt x="1654" y="345"/>
                        <a:pt x="1272" y="490"/>
                        <a:pt x="873" y="581"/>
                      </a:cubicBezTo>
                      <a:cubicBezTo>
                        <a:pt x="600" y="2053"/>
                        <a:pt x="309" y="3524"/>
                        <a:pt x="1" y="4995"/>
                      </a:cubicBezTo>
                      <a:cubicBezTo>
                        <a:pt x="182" y="5195"/>
                        <a:pt x="418" y="5322"/>
                        <a:pt x="691" y="5376"/>
                      </a:cubicBezTo>
                      <a:cubicBezTo>
                        <a:pt x="730" y="5379"/>
                        <a:pt x="770" y="5380"/>
                        <a:pt x="809" y="5380"/>
                      </a:cubicBezTo>
                      <a:cubicBezTo>
                        <a:pt x="1082" y="5380"/>
                        <a:pt x="1364" y="5326"/>
                        <a:pt x="1617" y="5231"/>
                      </a:cubicBezTo>
                      <a:cubicBezTo>
                        <a:pt x="1908" y="3487"/>
                        <a:pt x="2198" y="1744"/>
                        <a:pt x="24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3324;p63"/>
                <p:cNvSpPr/>
                <p:nvPr/>
              </p:nvSpPr>
              <p:spPr>
                <a:xfrm>
                  <a:off x="6420959" y="3273743"/>
                  <a:ext cx="65180" cy="20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522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55" y="1708"/>
                        <a:pt x="109" y="3416"/>
                        <a:pt x="182" y="5141"/>
                      </a:cubicBezTo>
                      <a:cubicBezTo>
                        <a:pt x="368" y="5194"/>
                        <a:pt x="564" y="5228"/>
                        <a:pt x="762" y="5228"/>
                      </a:cubicBezTo>
                      <a:cubicBezTo>
                        <a:pt x="835" y="5228"/>
                        <a:pt x="908" y="5224"/>
                        <a:pt x="981" y="5214"/>
                      </a:cubicBezTo>
                      <a:cubicBezTo>
                        <a:pt x="1217" y="5196"/>
                        <a:pt x="1453" y="5123"/>
                        <a:pt x="1653" y="5014"/>
                      </a:cubicBezTo>
                      <a:cubicBezTo>
                        <a:pt x="1544" y="3416"/>
                        <a:pt x="1435" y="1835"/>
                        <a:pt x="1326" y="237"/>
                      </a:cubicBezTo>
                      <a:cubicBezTo>
                        <a:pt x="890" y="128"/>
                        <a:pt x="45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3325;p63"/>
                <p:cNvSpPr/>
                <p:nvPr/>
              </p:nvSpPr>
              <p:spPr>
                <a:xfrm>
                  <a:off x="6529014" y="3295220"/>
                  <a:ext cx="78066" cy="14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" h="3689" extrusionOk="0">
                      <a:moveTo>
                        <a:pt x="1291" y="1"/>
                      </a:moveTo>
                      <a:cubicBezTo>
                        <a:pt x="1079" y="36"/>
                        <a:pt x="868" y="56"/>
                        <a:pt x="657" y="56"/>
                      </a:cubicBezTo>
                      <a:cubicBezTo>
                        <a:pt x="541" y="56"/>
                        <a:pt x="426" y="50"/>
                        <a:pt x="310" y="37"/>
                      </a:cubicBezTo>
                      <a:cubicBezTo>
                        <a:pt x="201" y="37"/>
                        <a:pt x="92" y="19"/>
                        <a:pt x="1" y="1"/>
                      </a:cubicBezTo>
                      <a:lnTo>
                        <a:pt x="1" y="1"/>
                      </a:lnTo>
                      <a:cubicBezTo>
                        <a:pt x="273" y="1872"/>
                        <a:pt x="564" y="3525"/>
                        <a:pt x="564" y="3525"/>
                      </a:cubicBezTo>
                      <a:cubicBezTo>
                        <a:pt x="818" y="3634"/>
                        <a:pt x="1073" y="3688"/>
                        <a:pt x="1345" y="3688"/>
                      </a:cubicBezTo>
                      <a:cubicBezTo>
                        <a:pt x="1581" y="3615"/>
                        <a:pt x="1799" y="3470"/>
                        <a:pt x="1981" y="3307"/>
                      </a:cubicBezTo>
                      <a:cubicBezTo>
                        <a:pt x="1745" y="2199"/>
                        <a:pt x="1508" y="1109"/>
                        <a:pt x="1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3326;p63"/>
                <p:cNvSpPr/>
                <p:nvPr/>
              </p:nvSpPr>
              <p:spPr>
                <a:xfrm>
                  <a:off x="6637818" y="3279693"/>
                  <a:ext cx="71643" cy="87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" h="2233" extrusionOk="0">
                      <a:moveTo>
                        <a:pt x="789" y="1"/>
                      </a:moveTo>
                      <a:cubicBezTo>
                        <a:pt x="523" y="1"/>
                        <a:pt x="262" y="29"/>
                        <a:pt x="1" y="86"/>
                      </a:cubicBezTo>
                      <a:cubicBezTo>
                        <a:pt x="201" y="740"/>
                        <a:pt x="400" y="1394"/>
                        <a:pt x="618" y="2048"/>
                      </a:cubicBezTo>
                      <a:cubicBezTo>
                        <a:pt x="825" y="2175"/>
                        <a:pt x="1074" y="2233"/>
                        <a:pt x="1316" y="2233"/>
                      </a:cubicBezTo>
                      <a:cubicBezTo>
                        <a:pt x="1350" y="2233"/>
                        <a:pt x="1384" y="2232"/>
                        <a:pt x="1418" y="2229"/>
                      </a:cubicBezTo>
                      <a:cubicBezTo>
                        <a:pt x="1636" y="2157"/>
                        <a:pt x="1799" y="1957"/>
                        <a:pt x="1817" y="1739"/>
                      </a:cubicBezTo>
                      <a:cubicBezTo>
                        <a:pt x="1636" y="1176"/>
                        <a:pt x="1454" y="595"/>
                        <a:pt x="1272" y="32"/>
                      </a:cubicBezTo>
                      <a:cubicBezTo>
                        <a:pt x="1109" y="11"/>
                        <a:pt x="948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3327;p63"/>
                <p:cNvSpPr/>
                <p:nvPr/>
              </p:nvSpPr>
              <p:spPr>
                <a:xfrm>
                  <a:off x="6830363" y="3140585"/>
                  <a:ext cx="58047" cy="86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" h="2200" extrusionOk="0">
                      <a:moveTo>
                        <a:pt x="860" y="1"/>
                      </a:moveTo>
                      <a:cubicBezTo>
                        <a:pt x="545" y="1"/>
                        <a:pt x="153" y="472"/>
                        <a:pt x="55" y="783"/>
                      </a:cubicBezTo>
                      <a:cubicBezTo>
                        <a:pt x="1" y="946"/>
                        <a:pt x="128" y="1582"/>
                        <a:pt x="273" y="2199"/>
                      </a:cubicBezTo>
                      <a:cubicBezTo>
                        <a:pt x="727" y="2145"/>
                        <a:pt x="1072" y="1909"/>
                        <a:pt x="1472" y="1673"/>
                      </a:cubicBezTo>
                      <a:cubicBezTo>
                        <a:pt x="1309" y="837"/>
                        <a:pt x="1127" y="74"/>
                        <a:pt x="963" y="20"/>
                      </a:cubicBezTo>
                      <a:cubicBezTo>
                        <a:pt x="930" y="7"/>
                        <a:pt x="89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3328;p63"/>
                <p:cNvSpPr/>
                <p:nvPr/>
              </p:nvSpPr>
              <p:spPr>
                <a:xfrm>
                  <a:off x="6912685" y="3052312"/>
                  <a:ext cx="80943" cy="135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3441" extrusionOk="0">
                      <a:moveTo>
                        <a:pt x="736" y="1"/>
                      </a:moveTo>
                      <a:cubicBezTo>
                        <a:pt x="444" y="1"/>
                        <a:pt x="71" y="97"/>
                        <a:pt x="19" y="607"/>
                      </a:cubicBezTo>
                      <a:cubicBezTo>
                        <a:pt x="1" y="916"/>
                        <a:pt x="255" y="2132"/>
                        <a:pt x="564" y="3440"/>
                      </a:cubicBezTo>
                      <a:cubicBezTo>
                        <a:pt x="768" y="3399"/>
                        <a:pt x="972" y="3379"/>
                        <a:pt x="1177" y="3379"/>
                      </a:cubicBezTo>
                      <a:cubicBezTo>
                        <a:pt x="1245" y="3379"/>
                        <a:pt x="1313" y="3381"/>
                        <a:pt x="1381" y="3386"/>
                      </a:cubicBezTo>
                      <a:cubicBezTo>
                        <a:pt x="1617" y="3386"/>
                        <a:pt x="1835" y="3386"/>
                        <a:pt x="2053" y="3404"/>
                      </a:cubicBezTo>
                      <a:cubicBezTo>
                        <a:pt x="1581" y="1660"/>
                        <a:pt x="1109" y="26"/>
                        <a:pt x="1018" y="26"/>
                      </a:cubicBezTo>
                      <a:cubicBezTo>
                        <a:pt x="952" y="15"/>
                        <a:pt x="850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3329;p63"/>
                <p:cNvSpPr/>
                <p:nvPr/>
              </p:nvSpPr>
              <p:spPr>
                <a:xfrm>
                  <a:off x="6982200" y="2975980"/>
                  <a:ext cx="108765" cy="206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5232" extrusionOk="0">
                      <a:moveTo>
                        <a:pt x="1095" y="0"/>
                      </a:moveTo>
                      <a:cubicBezTo>
                        <a:pt x="873" y="0"/>
                        <a:pt x="1" y="466"/>
                        <a:pt x="126" y="1036"/>
                      </a:cubicBezTo>
                      <a:cubicBezTo>
                        <a:pt x="180" y="1309"/>
                        <a:pt x="761" y="3234"/>
                        <a:pt x="1379" y="5232"/>
                      </a:cubicBezTo>
                      <a:cubicBezTo>
                        <a:pt x="1670" y="5141"/>
                        <a:pt x="1942" y="4996"/>
                        <a:pt x="2178" y="4814"/>
                      </a:cubicBezTo>
                      <a:cubicBezTo>
                        <a:pt x="2378" y="4669"/>
                        <a:pt x="2560" y="4524"/>
                        <a:pt x="2759" y="4378"/>
                      </a:cubicBezTo>
                      <a:cubicBezTo>
                        <a:pt x="1960" y="2126"/>
                        <a:pt x="1197" y="19"/>
                        <a:pt x="1106" y="1"/>
                      </a:cubicBezTo>
                      <a:cubicBezTo>
                        <a:pt x="1103" y="1"/>
                        <a:pt x="1099" y="0"/>
                        <a:pt x="1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3330;p63"/>
                <p:cNvSpPr/>
                <p:nvPr/>
              </p:nvSpPr>
              <p:spPr>
                <a:xfrm>
                  <a:off x="7283380" y="3151343"/>
                  <a:ext cx="81613" cy="1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" h="3015" extrusionOk="0">
                      <a:moveTo>
                        <a:pt x="1235" y="1"/>
                      </a:moveTo>
                      <a:cubicBezTo>
                        <a:pt x="1163" y="37"/>
                        <a:pt x="1072" y="92"/>
                        <a:pt x="981" y="128"/>
                      </a:cubicBezTo>
                      <a:cubicBezTo>
                        <a:pt x="672" y="292"/>
                        <a:pt x="345" y="419"/>
                        <a:pt x="0" y="510"/>
                      </a:cubicBezTo>
                      <a:cubicBezTo>
                        <a:pt x="454" y="1817"/>
                        <a:pt x="799" y="2871"/>
                        <a:pt x="836" y="2943"/>
                      </a:cubicBezTo>
                      <a:cubicBezTo>
                        <a:pt x="856" y="2990"/>
                        <a:pt x="929" y="3015"/>
                        <a:pt x="1034" y="3015"/>
                      </a:cubicBezTo>
                      <a:cubicBezTo>
                        <a:pt x="1293" y="3015"/>
                        <a:pt x="1747" y="2863"/>
                        <a:pt x="2071" y="2526"/>
                      </a:cubicBezTo>
                      <a:cubicBezTo>
                        <a:pt x="2071" y="2526"/>
                        <a:pt x="1707" y="1381"/>
                        <a:pt x="123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3331;p63"/>
                <p:cNvSpPr/>
                <p:nvPr/>
              </p:nvSpPr>
              <p:spPr>
                <a:xfrm>
                  <a:off x="7373544" y="3098379"/>
                  <a:ext cx="51584" cy="6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1636" extrusionOk="0">
                      <a:moveTo>
                        <a:pt x="1145" y="1"/>
                      </a:moveTo>
                      <a:cubicBezTo>
                        <a:pt x="745" y="182"/>
                        <a:pt x="364" y="400"/>
                        <a:pt x="1" y="655"/>
                      </a:cubicBezTo>
                      <a:lnTo>
                        <a:pt x="219" y="1636"/>
                      </a:lnTo>
                      <a:cubicBezTo>
                        <a:pt x="782" y="1599"/>
                        <a:pt x="1309" y="963"/>
                        <a:pt x="1309" y="963"/>
                      </a:cubicBezTo>
                      <a:cubicBezTo>
                        <a:pt x="1254" y="637"/>
                        <a:pt x="1200" y="328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3332;p63"/>
                <p:cNvSpPr/>
                <p:nvPr/>
              </p:nvSpPr>
              <p:spPr>
                <a:xfrm>
                  <a:off x="7473758" y="2877934"/>
                  <a:ext cx="89534" cy="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" h="1708" extrusionOk="0">
                      <a:moveTo>
                        <a:pt x="945" y="0"/>
                      </a:moveTo>
                      <a:cubicBezTo>
                        <a:pt x="709" y="0"/>
                        <a:pt x="1" y="545"/>
                        <a:pt x="146" y="854"/>
                      </a:cubicBezTo>
                      <a:cubicBezTo>
                        <a:pt x="219" y="963"/>
                        <a:pt x="673" y="1326"/>
                        <a:pt x="1218" y="1708"/>
                      </a:cubicBezTo>
                      <a:cubicBezTo>
                        <a:pt x="1526" y="1381"/>
                        <a:pt x="1871" y="1108"/>
                        <a:pt x="2271" y="872"/>
                      </a:cubicBezTo>
                      <a:cubicBezTo>
                        <a:pt x="1581" y="400"/>
                        <a:pt x="1036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3333;p63"/>
                <p:cNvSpPr/>
                <p:nvPr/>
              </p:nvSpPr>
              <p:spPr>
                <a:xfrm>
                  <a:off x="7537479" y="2764834"/>
                  <a:ext cx="119562" cy="12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3053" extrusionOk="0">
                      <a:moveTo>
                        <a:pt x="799" y="1"/>
                      </a:moveTo>
                      <a:cubicBezTo>
                        <a:pt x="636" y="1"/>
                        <a:pt x="0" y="400"/>
                        <a:pt x="73" y="891"/>
                      </a:cubicBezTo>
                      <a:cubicBezTo>
                        <a:pt x="91" y="1090"/>
                        <a:pt x="908" y="2035"/>
                        <a:pt x="1871" y="3052"/>
                      </a:cubicBezTo>
                      <a:lnTo>
                        <a:pt x="1944" y="3016"/>
                      </a:lnTo>
                      <a:cubicBezTo>
                        <a:pt x="2343" y="2798"/>
                        <a:pt x="2725" y="2507"/>
                        <a:pt x="3034" y="2162"/>
                      </a:cubicBezTo>
                      <a:cubicBezTo>
                        <a:pt x="1871" y="1000"/>
                        <a:pt x="872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3334;p63"/>
                <p:cNvSpPr/>
                <p:nvPr/>
              </p:nvSpPr>
              <p:spPr>
                <a:xfrm>
                  <a:off x="7604748" y="2659577"/>
                  <a:ext cx="123148" cy="14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3689" extrusionOk="0">
                      <a:moveTo>
                        <a:pt x="952" y="1"/>
                      </a:moveTo>
                      <a:cubicBezTo>
                        <a:pt x="950" y="1"/>
                        <a:pt x="947" y="1"/>
                        <a:pt x="945" y="2"/>
                      </a:cubicBezTo>
                      <a:cubicBezTo>
                        <a:pt x="564" y="147"/>
                        <a:pt x="255" y="655"/>
                        <a:pt x="73" y="837"/>
                      </a:cubicBezTo>
                      <a:cubicBezTo>
                        <a:pt x="1" y="910"/>
                        <a:pt x="981" y="2199"/>
                        <a:pt x="2180" y="3689"/>
                      </a:cubicBezTo>
                      <a:lnTo>
                        <a:pt x="2489" y="3235"/>
                      </a:lnTo>
                      <a:cubicBezTo>
                        <a:pt x="2689" y="2926"/>
                        <a:pt x="2889" y="2617"/>
                        <a:pt x="3125" y="2326"/>
                      </a:cubicBezTo>
                      <a:cubicBezTo>
                        <a:pt x="2018" y="1006"/>
                        <a:pt x="1104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9" name="Google Shape;3335;p63"/>
            <p:cNvSpPr/>
            <p:nvPr/>
          </p:nvSpPr>
          <p:spPr>
            <a:xfrm>
              <a:off x="7437976" y="2535089"/>
              <a:ext cx="325703" cy="423749"/>
            </a:xfrm>
            <a:custGeom>
              <a:avLst/>
              <a:gdLst/>
              <a:ahLst/>
              <a:cxnLst/>
              <a:rect l="l" t="t" r="r" b="b"/>
              <a:pathLst>
                <a:path w="8265" h="10753" extrusionOk="0">
                  <a:moveTo>
                    <a:pt x="7974" y="0"/>
                  </a:moveTo>
                  <a:cubicBezTo>
                    <a:pt x="7774" y="182"/>
                    <a:pt x="2107" y="2034"/>
                    <a:pt x="146" y="10208"/>
                  </a:cubicBezTo>
                  <a:cubicBezTo>
                    <a:pt x="91" y="10390"/>
                    <a:pt x="37" y="10571"/>
                    <a:pt x="0" y="10753"/>
                  </a:cubicBezTo>
                  <a:cubicBezTo>
                    <a:pt x="128" y="10589"/>
                    <a:pt x="1581" y="4123"/>
                    <a:pt x="7774" y="672"/>
                  </a:cubicBezTo>
                  <a:cubicBezTo>
                    <a:pt x="7938" y="545"/>
                    <a:pt x="8101" y="418"/>
                    <a:pt x="8265" y="291"/>
                  </a:cubicBezTo>
                  <a:lnTo>
                    <a:pt x="7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36;p63"/>
            <p:cNvSpPr/>
            <p:nvPr/>
          </p:nvSpPr>
          <p:spPr>
            <a:xfrm>
              <a:off x="6768009" y="3173569"/>
              <a:ext cx="670006" cy="216938"/>
            </a:xfrm>
            <a:custGeom>
              <a:avLst/>
              <a:gdLst/>
              <a:ahLst/>
              <a:cxnLst/>
              <a:rect l="l" t="t" r="r" b="b"/>
              <a:pathLst>
                <a:path w="17002" h="5505" extrusionOk="0">
                  <a:moveTo>
                    <a:pt x="17001" y="0"/>
                  </a:moveTo>
                  <a:lnTo>
                    <a:pt x="17001" y="0"/>
                  </a:lnTo>
                  <a:cubicBezTo>
                    <a:pt x="16275" y="1417"/>
                    <a:pt x="14785" y="3524"/>
                    <a:pt x="13096" y="4159"/>
                  </a:cubicBezTo>
                  <a:cubicBezTo>
                    <a:pt x="12370" y="4432"/>
                    <a:pt x="11607" y="4614"/>
                    <a:pt x="10826" y="4686"/>
                  </a:cubicBezTo>
                  <a:cubicBezTo>
                    <a:pt x="10616" y="4743"/>
                    <a:pt x="10310" y="4781"/>
                    <a:pt x="9915" y="4781"/>
                  </a:cubicBezTo>
                  <a:cubicBezTo>
                    <a:pt x="9420" y="4781"/>
                    <a:pt x="8786" y="4721"/>
                    <a:pt x="8029" y="4559"/>
                  </a:cubicBezTo>
                  <a:lnTo>
                    <a:pt x="7793" y="4523"/>
                  </a:lnTo>
                  <a:cubicBezTo>
                    <a:pt x="5885" y="4087"/>
                    <a:pt x="3143" y="3033"/>
                    <a:pt x="109" y="654"/>
                  </a:cubicBezTo>
                  <a:lnTo>
                    <a:pt x="109" y="654"/>
                  </a:lnTo>
                  <a:cubicBezTo>
                    <a:pt x="1" y="672"/>
                    <a:pt x="4904" y="5504"/>
                    <a:pt x="9221" y="5504"/>
                  </a:cubicBezTo>
                  <a:cubicBezTo>
                    <a:pt x="9229" y="5504"/>
                    <a:pt x="9238" y="5504"/>
                    <a:pt x="9246" y="5504"/>
                  </a:cubicBezTo>
                  <a:cubicBezTo>
                    <a:pt x="9296" y="5504"/>
                    <a:pt x="9347" y="5505"/>
                    <a:pt x="9398" y="5505"/>
                  </a:cubicBezTo>
                  <a:cubicBezTo>
                    <a:pt x="10566" y="5505"/>
                    <a:pt x="11747" y="5306"/>
                    <a:pt x="12878" y="4940"/>
                  </a:cubicBezTo>
                  <a:cubicBezTo>
                    <a:pt x="14695" y="3778"/>
                    <a:pt x="15984" y="1998"/>
                    <a:pt x="17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37;p63"/>
            <p:cNvSpPr/>
            <p:nvPr/>
          </p:nvSpPr>
          <p:spPr>
            <a:xfrm>
              <a:off x="4902615" y="2833482"/>
              <a:ext cx="427414" cy="86145"/>
            </a:xfrm>
            <a:custGeom>
              <a:avLst/>
              <a:gdLst/>
              <a:ahLst/>
              <a:cxnLst/>
              <a:rect l="l" t="t" r="r" b="b"/>
              <a:pathLst>
                <a:path w="10846" h="2186" extrusionOk="0">
                  <a:moveTo>
                    <a:pt x="391" y="1"/>
                  </a:moveTo>
                  <a:cubicBezTo>
                    <a:pt x="0" y="1"/>
                    <a:pt x="71" y="590"/>
                    <a:pt x="74" y="619"/>
                  </a:cubicBezTo>
                  <a:lnTo>
                    <a:pt x="74" y="619"/>
                  </a:lnTo>
                  <a:cubicBezTo>
                    <a:pt x="73" y="618"/>
                    <a:pt x="73" y="618"/>
                    <a:pt x="73" y="618"/>
                  </a:cubicBezTo>
                  <a:cubicBezTo>
                    <a:pt x="73" y="618"/>
                    <a:pt x="73" y="618"/>
                    <a:pt x="75" y="620"/>
                  </a:cubicBezTo>
                  <a:cubicBezTo>
                    <a:pt x="75" y="620"/>
                    <a:pt x="75" y="619"/>
                    <a:pt x="74" y="619"/>
                  </a:cubicBezTo>
                  <a:lnTo>
                    <a:pt x="74" y="619"/>
                  </a:lnTo>
                  <a:cubicBezTo>
                    <a:pt x="138" y="664"/>
                    <a:pt x="1999" y="2186"/>
                    <a:pt x="5877" y="2186"/>
                  </a:cubicBezTo>
                  <a:cubicBezTo>
                    <a:pt x="7172" y="2186"/>
                    <a:pt x="8692" y="2016"/>
                    <a:pt x="10446" y="1564"/>
                  </a:cubicBezTo>
                  <a:cubicBezTo>
                    <a:pt x="10446" y="1564"/>
                    <a:pt x="10591" y="1528"/>
                    <a:pt x="10846" y="1455"/>
                  </a:cubicBezTo>
                  <a:lnTo>
                    <a:pt x="10846" y="1455"/>
                  </a:lnTo>
                  <a:cubicBezTo>
                    <a:pt x="9311" y="1674"/>
                    <a:pt x="8009" y="1763"/>
                    <a:pt x="6901" y="1763"/>
                  </a:cubicBezTo>
                  <a:cubicBezTo>
                    <a:pt x="2111" y="1763"/>
                    <a:pt x="982" y="98"/>
                    <a:pt x="583" y="39"/>
                  </a:cubicBezTo>
                  <a:cubicBezTo>
                    <a:pt x="509" y="12"/>
                    <a:pt x="445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73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241005" y="170123"/>
            <a:ext cx="4097079" cy="623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•Selection of Protein target•</a:t>
            </a:r>
            <a:endParaRPr sz="24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195738" y="480046"/>
            <a:ext cx="4593265" cy="4557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 for skin-lightening compounds, we need to target proteins that control melanin production.</a:t>
            </a:r>
          </a:p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Chosen Proteins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 our research, we focused on three important proteins related to skin pigmentation and health:</a:t>
            </a:r>
          </a:p>
          <a:p>
            <a:pPr lvl="1"/>
            <a:r>
              <a:rPr lang="en-IN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Tyrosinase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(PDB CID: 2Y9X)</a:t>
            </a:r>
          </a:p>
          <a:p>
            <a:pPr lvl="1"/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Collagenase (PDB CID: 1CGL)</a:t>
            </a:r>
          </a:p>
          <a:p>
            <a:pPr lvl="1"/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Elastase (PDB CID: 1BRU</a:t>
            </a:r>
            <a:r>
              <a:rPr lang="en-I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proteins are crucial for understanding and regulating skin pigmentation, making them ideal targets for our study.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02" y="170123"/>
            <a:ext cx="2022921" cy="2175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24" y="1888952"/>
            <a:ext cx="2408129" cy="2164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92" y="3172046"/>
            <a:ext cx="2121340" cy="209328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454860">
            <a:off x="3858611" y="2312581"/>
            <a:ext cx="692593" cy="176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848846" y="2597130"/>
            <a:ext cx="2261331" cy="272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450814">
            <a:off x="3799653" y="3033110"/>
            <a:ext cx="692593" cy="176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113414" y="170122"/>
            <a:ext cx="5068186" cy="652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4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Protocol for Molecular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Docking</a:t>
            </a:r>
            <a:r>
              <a:rPr lang="en" sz="24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1800447" y="956930"/>
            <a:ext cx="5252483" cy="3806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-Get </a:t>
            </a:r>
            <a:r>
              <a:rPr lang="en-US" b="1" dirty="0"/>
              <a:t>Complex</a:t>
            </a:r>
            <a:r>
              <a:rPr lang="en-US" dirty="0"/>
              <a:t>: Obtain the protein-ligand complex 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-Clean </a:t>
            </a:r>
            <a:r>
              <a:rPr lang="en-US" b="1" dirty="0"/>
              <a:t>and Complete</a:t>
            </a:r>
            <a:r>
              <a:rPr lang="en-US" dirty="0"/>
              <a:t>: Remove unnecessary parts, add missing atoms, and make it stable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-Prepare </a:t>
            </a:r>
            <a:r>
              <a:rPr lang="en-US" b="1" dirty="0"/>
              <a:t>for Docking</a:t>
            </a:r>
            <a:r>
              <a:rPr lang="en-US" dirty="0"/>
              <a:t>: Format files and set up parameters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-Run </a:t>
            </a:r>
            <a:r>
              <a:rPr lang="en-US" b="1" dirty="0"/>
              <a:t>Docking</a:t>
            </a:r>
            <a:r>
              <a:rPr lang="en-US" dirty="0"/>
              <a:t>: Start the docking simulation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C000"/>
                </a:solidFill>
              </a:rPr>
              <a:t>-Analyze </a:t>
            </a:r>
            <a:r>
              <a:rPr lang="en-US" b="1" dirty="0">
                <a:solidFill>
                  <a:srgbClr val="FFC000"/>
                </a:solidFill>
              </a:rPr>
              <a:t>Results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/>
              <a:t> Study the outcomes of the docking process.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163032" y="170122"/>
            <a:ext cx="3962400" cy="652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4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of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Ligand</a:t>
            </a:r>
            <a:endParaRPr sz="24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-217337" y="-99237"/>
            <a:ext cx="8531997" cy="5777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Ligand Creation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Phytochemicals from the database are transformed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ligands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docking.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involves adding hydrogen atoms, optimizing molecular shape, and applying correct charges.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Software like Open Babel or DISCOVERY STUDIO is used for these preparations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>
              <a:buClr>
                <a:schemeClr val="accent2"/>
              </a:buClr>
            </a:pPr>
            <a:endParaRPr lang="en-US" sz="1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>
              <a:buClr>
                <a:schemeClr val="accent2"/>
              </a:buClr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Protein Structure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Obtain the protein structure, often from the Protein Data Bank.</a:t>
            </a:r>
          </a:p>
          <a:p>
            <a:pPr marL="133350" indent="0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-Prepare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protein by 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3350" indent="0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-removing water</a:t>
            </a:r>
          </a:p>
          <a:p>
            <a:pPr marL="133350" indent="0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-adding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hydrogen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atoms</a:t>
            </a:r>
          </a:p>
          <a:p>
            <a:pPr marL="133350" indent="0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-assigning charges</a:t>
            </a:r>
          </a:p>
          <a:p>
            <a:pPr marL="133350" indent="0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-optimizing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structure.</a:t>
            </a:r>
          </a:p>
          <a:p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software tools like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AutoDock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Tools for these preparations.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680" y="2024175"/>
            <a:ext cx="336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sz="24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Protein</a:t>
            </a:r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1753290" y="170122"/>
            <a:ext cx="6331058" cy="786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" sz="24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 Generation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" sz="24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534693" y="956930"/>
            <a:ext cx="3316636" cy="3806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Docking Grid: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Why?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a grid around the protein to show where molecules can attach.</a:t>
            </a:r>
          </a:p>
          <a:p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Where?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the grid over the specific spots where molecules are supposed to stick.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Choose the grid size and spacing carefully to balance thoroughness and speed.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5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5553" y="673396"/>
            <a:ext cx="4182139" cy="39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91386" y="170122"/>
            <a:ext cx="4735033" cy="652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Scoring and Docking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</a:t>
            </a:r>
            <a:r>
              <a:rPr lang="en" sz="24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191386" y="758456"/>
            <a:ext cx="5635256" cy="43026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-Setting </a:t>
            </a:r>
            <a:r>
              <a:rPr lang="en-US" b="1" dirty="0"/>
              <a:t>Up</a:t>
            </a:r>
            <a:r>
              <a:rPr lang="en-US" dirty="0"/>
              <a:t>: We place ligands inside our docking grid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-Finding </a:t>
            </a:r>
            <a:r>
              <a:rPr lang="en-US" b="1" dirty="0"/>
              <a:t>the Best Fit</a:t>
            </a:r>
            <a:r>
              <a:rPr lang="en-US" dirty="0"/>
              <a:t>: The program explores different ligand positions and shapes to see which one fits best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-Ranking</a:t>
            </a:r>
            <a:r>
              <a:rPr lang="en-US" dirty="0"/>
              <a:t>: Algorithms decide which ligands are likely to bind strongly and rank them accordingly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-More </a:t>
            </a:r>
            <a:r>
              <a:rPr lang="en-US" b="1" dirty="0"/>
              <a:t>Runs</a:t>
            </a:r>
            <a:r>
              <a:rPr lang="en-US" dirty="0"/>
              <a:t>: To consider ligand flexibility, we run the process multiple times (9 runs) for better results.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Google Shape;1324;p43"/>
          <p:cNvGrpSpPr/>
          <p:nvPr/>
        </p:nvGrpSpPr>
        <p:grpSpPr>
          <a:xfrm>
            <a:off x="6000895" y="301927"/>
            <a:ext cx="3357289" cy="4973278"/>
            <a:chOff x="1849575" y="2886075"/>
            <a:chExt cx="778375" cy="1003425"/>
          </a:xfrm>
        </p:grpSpPr>
        <p:sp>
          <p:nvSpPr>
            <p:cNvPr id="38" name="Google Shape;1325;p43"/>
            <p:cNvSpPr/>
            <p:nvPr/>
          </p:nvSpPr>
          <p:spPr>
            <a:xfrm>
              <a:off x="2192825" y="2886075"/>
              <a:ext cx="350650" cy="423450"/>
            </a:xfrm>
            <a:custGeom>
              <a:avLst/>
              <a:gdLst/>
              <a:ahLst/>
              <a:cxnLst/>
              <a:rect l="l" t="t" r="r" b="b"/>
              <a:pathLst>
                <a:path w="14026" h="16938" extrusionOk="0">
                  <a:moveTo>
                    <a:pt x="3932" y="0"/>
                  </a:moveTo>
                  <a:cubicBezTo>
                    <a:pt x="3861" y="0"/>
                    <a:pt x="3793" y="46"/>
                    <a:pt x="3777" y="124"/>
                  </a:cubicBezTo>
                  <a:cubicBezTo>
                    <a:pt x="3777" y="192"/>
                    <a:pt x="3869" y="284"/>
                    <a:pt x="3869" y="352"/>
                  </a:cubicBezTo>
                  <a:cubicBezTo>
                    <a:pt x="3891" y="443"/>
                    <a:pt x="3914" y="535"/>
                    <a:pt x="3914" y="626"/>
                  </a:cubicBezTo>
                  <a:cubicBezTo>
                    <a:pt x="3937" y="717"/>
                    <a:pt x="3914" y="809"/>
                    <a:pt x="3937" y="877"/>
                  </a:cubicBezTo>
                  <a:cubicBezTo>
                    <a:pt x="3869" y="740"/>
                    <a:pt x="3800" y="603"/>
                    <a:pt x="3732" y="466"/>
                  </a:cubicBezTo>
                  <a:cubicBezTo>
                    <a:pt x="3658" y="356"/>
                    <a:pt x="3436" y="97"/>
                    <a:pt x="3257" y="97"/>
                  </a:cubicBezTo>
                  <a:cubicBezTo>
                    <a:pt x="3214" y="97"/>
                    <a:pt x="3174" y="111"/>
                    <a:pt x="3138" y="147"/>
                  </a:cubicBezTo>
                  <a:cubicBezTo>
                    <a:pt x="2933" y="352"/>
                    <a:pt x="3572" y="603"/>
                    <a:pt x="3663" y="717"/>
                  </a:cubicBezTo>
                  <a:cubicBezTo>
                    <a:pt x="3686" y="763"/>
                    <a:pt x="3755" y="831"/>
                    <a:pt x="3800" y="946"/>
                  </a:cubicBezTo>
                  <a:cubicBezTo>
                    <a:pt x="3709" y="900"/>
                    <a:pt x="3640" y="831"/>
                    <a:pt x="3526" y="786"/>
                  </a:cubicBezTo>
                  <a:cubicBezTo>
                    <a:pt x="3423" y="745"/>
                    <a:pt x="3301" y="727"/>
                    <a:pt x="3174" y="727"/>
                  </a:cubicBezTo>
                  <a:cubicBezTo>
                    <a:pt x="2797" y="727"/>
                    <a:pt x="2367" y="889"/>
                    <a:pt x="2180" y="1128"/>
                  </a:cubicBezTo>
                  <a:cubicBezTo>
                    <a:pt x="1929" y="1493"/>
                    <a:pt x="1814" y="2041"/>
                    <a:pt x="1974" y="2498"/>
                  </a:cubicBezTo>
                  <a:cubicBezTo>
                    <a:pt x="2088" y="2908"/>
                    <a:pt x="2476" y="3160"/>
                    <a:pt x="2408" y="3548"/>
                  </a:cubicBezTo>
                  <a:cubicBezTo>
                    <a:pt x="2385" y="3776"/>
                    <a:pt x="1929" y="4255"/>
                    <a:pt x="1906" y="4894"/>
                  </a:cubicBezTo>
                  <a:cubicBezTo>
                    <a:pt x="1837" y="6675"/>
                    <a:pt x="2773" y="7565"/>
                    <a:pt x="3001" y="7884"/>
                  </a:cubicBezTo>
                  <a:cubicBezTo>
                    <a:pt x="3412" y="8478"/>
                    <a:pt x="1951" y="10509"/>
                    <a:pt x="1723" y="11011"/>
                  </a:cubicBezTo>
                  <a:cubicBezTo>
                    <a:pt x="1" y="15094"/>
                    <a:pt x="3449" y="16937"/>
                    <a:pt x="7132" y="16937"/>
                  </a:cubicBezTo>
                  <a:cubicBezTo>
                    <a:pt x="8719" y="16937"/>
                    <a:pt x="10350" y="16595"/>
                    <a:pt x="11629" y="15942"/>
                  </a:cubicBezTo>
                  <a:cubicBezTo>
                    <a:pt x="13889" y="14800"/>
                    <a:pt x="14026" y="11011"/>
                    <a:pt x="11926" y="9665"/>
                  </a:cubicBezTo>
                  <a:cubicBezTo>
                    <a:pt x="11173" y="9163"/>
                    <a:pt x="10214" y="8797"/>
                    <a:pt x="10374" y="7679"/>
                  </a:cubicBezTo>
                  <a:cubicBezTo>
                    <a:pt x="10465" y="6971"/>
                    <a:pt x="10922" y="6355"/>
                    <a:pt x="11081" y="5670"/>
                  </a:cubicBezTo>
                  <a:cubicBezTo>
                    <a:pt x="11310" y="4689"/>
                    <a:pt x="11264" y="3182"/>
                    <a:pt x="10693" y="2338"/>
                  </a:cubicBezTo>
                  <a:cubicBezTo>
                    <a:pt x="10077" y="1425"/>
                    <a:pt x="9073" y="626"/>
                    <a:pt x="7977" y="329"/>
                  </a:cubicBezTo>
                  <a:cubicBezTo>
                    <a:pt x="7509" y="204"/>
                    <a:pt x="7074" y="154"/>
                    <a:pt x="6676" y="154"/>
                  </a:cubicBezTo>
                  <a:cubicBezTo>
                    <a:pt x="5482" y="154"/>
                    <a:pt x="4622" y="603"/>
                    <a:pt x="4211" y="809"/>
                  </a:cubicBezTo>
                  <a:cubicBezTo>
                    <a:pt x="4234" y="672"/>
                    <a:pt x="4234" y="512"/>
                    <a:pt x="4211" y="421"/>
                  </a:cubicBezTo>
                  <a:cubicBezTo>
                    <a:pt x="4211" y="284"/>
                    <a:pt x="4188" y="78"/>
                    <a:pt x="4028" y="33"/>
                  </a:cubicBezTo>
                  <a:cubicBezTo>
                    <a:pt x="3999" y="11"/>
                    <a:pt x="3965" y="0"/>
                    <a:pt x="3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26;p43"/>
            <p:cNvSpPr/>
            <p:nvPr/>
          </p:nvSpPr>
          <p:spPr>
            <a:xfrm>
              <a:off x="1849575" y="3076325"/>
              <a:ext cx="778375" cy="813175"/>
            </a:xfrm>
            <a:custGeom>
              <a:avLst/>
              <a:gdLst/>
              <a:ahLst/>
              <a:cxnLst/>
              <a:rect l="l" t="t" r="r" b="b"/>
              <a:pathLst>
                <a:path w="31135" h="32527" extrusionOk="0">
                  <a:moveTo>
                    <a:pt x="4269" y="0"/>
                  </a:moveTo>
                  <a:cubicBezTo>
                    <a:pt x="4269" y="0"/>
                    <a:pt x="0" y="6574"/>
                    <a:pt x="685" y="13239"/>
                  </a:cubicBezTo>
                  <a:cubicBezTo>
                    <a:pt x="776" y="14061"/>
                    <a:pt x="1301" y="14791"/>
                    <a:pt x="2100" y="15065"/>
                  </a:cubicBezTo>
                  <a:cubicBezTo>
                    <a:pt x="2302" y="15143"/>
                    <a:pt x="2535" y="15189"/>
                    <a:pt x="2800" y="15189"/>
                  </a:cubicBezTo>
                  <a:cubicBezTo>
                    <a:pt x="2925" y="15189"/>
                    <a:pt x="3057" y="15178"/>
                    <a:pt x="3196" y="15156"/>
                  </a:cubicBezTo>
                  <a:cubicBezTo>
                    <a:pt x="4931" y="14905"/>
                    <a:pt x="10751" y="13376"/>
                    <a:pt x="10751" y="13376"/>
                  </a:cubicBezTo>
                  <a:cubicBezTo>
                    <a:pt x="10751" y="13376"/>
                    <a:pt x="11025" y="15590"/>
                    <a:pt x="11413" y="19356"/>
                  </a:cubicBezTo>
                  <a:cubicBezTo>
                    <a:pt x="11596" y="21137"/>
                    <a:pt x="9724" y="31362"/>
                    <a:pt x="9884" y="32526"/>
                  </a:cubicBezTo>
                  <a:lnTo>
                    <a:pt x="29536" y="32367"/>
                  </a:lnTo>
                  <a:cubicBezTo>
                    <a:pt x="29536" y="32367"/>
                    <a:pt x="28897" y="25154"/>
                    <a:pt x="27254" y="20201"/>
                  </a:cubicBezTo>
                  <a:cubicBezTo>
                    <a:pt x="27254" y="20201"/>
                    <a:pt x="27140" y="18329"/>
                    <a:pt x="27939" y="16526"/>
                  </a:cubicBezTo>
                  <a:cubicBezTo>
                    <a:pt x="28760" y="14723"/>
                    <a:pt x="31134" y="7168"/>
                    <a:pt x="28349" y="4885"/>
                  </a:cubicBezTo>
                  <a:cubicBezTo>
                    <a:pt x="26803" y="3623"/>
                    <a:pt x="24068" y="3135"/>
                    <a:pt x="21667" y="3135"/>
                  </a:cubicBezTo>
                  <a:cubicBezTo>
                    <a:pt x="20595" y="3135"/>
                    <a:pt x="19589" y="3232"/>
                    <a:pt x="18786" y="3401"/>
                  </a:cubicBezTo>
                  <a:cubicBezTo>
                    <a:pt x="18786" y="3401"/>
                    <a:pt x="14837" y="4041"/>
                    <a:pt x="12303" y="5296"/>
                  </a:cubicBezTo>
                  <a:cubicBezTo>
                    <a:pt x="9747" y="6574"/>
                    <a:pt x="5730" y="8514"/>
                    <a:pt x="5730" y="8514"/>
                  </a:cubicBezTo>
                  <a:lnTo>
                    <a:pt x="7236" y="1575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27;p43"/>
            <p:cNvSpPr/>
            <p:nvPr/>
          </p:nvSpPr>
          <p:spPr>
            <a:xfrm>
              <a:off x="2198800" y="3154500"/>
              <a:ext cx="209450" cy="735000"/>
            </a:xfrm>
            <a:custGeom>
              <a:avLst/>
              <a:gdLst/>
              <a:ahLst/>
              <a:cxnLst/>
              <a:rect l="l" t="t" r="r" b="b"/>
              <a:pathLst>
                <a:path w="8378" h="29400" extrusionOk="0">
                  <a:moveTo>
                    <a:pt x="7305" y="1"/>
                  </a:moveTo>
                  <a:cubicBezTo>
                    <a:pt x="6392" y="1"/>
                    <a:pt x="5524" y="115"/>
                    <a:pt x="4817" y="274"/>
                  </a:cubicBezTo>
                  <a:cubicBezTo>
                    <a:pt x="4817" y="274"/>
                    <a:pt x="4246" y="343"/>
                    <a:pt x="3401" y="548"/>
                  </a:cubicBezTo>
                  <a:cubicBezTo>
                    <a:pt x="2214" y="822"/>
                    <a:pt x="1530" y="2785"/>
                    <a:pt x="1461" y="3744"/>
                  </a:cubicBezTo>
                  <a:lnTo>
                    <a:pt x="2351" y="3698"/>
                  </a:lnTo>
                  <a:lnTo>
                    <a:pt x="2351" y="3698"/>
                  </a:lnTo>
                  <a:cubicBezTo>
                    <a:pt x="1575" y="8606"/>
                    <a:pt x="137" y="18854"/>
                    <a:pt x="0" y="29399"/>
                  </a:cubicBezTo>
                  <a:lnTo>
                    <a:pt x="5159" y="29399"/>
                  </a:lnTo>
                  <a:cubicBezTo>
                    <a:pt x="5159" y="29399"/>
                    <a:pt x="5433" y="12737"/>
                    <a:pt x="6917" y="4086"/>
                  </a:cubicBezTo>
                  <a:lnTo>
                    <a:pt x="7830" y="4246"/>
                  </a:lnTo>
                  <a:cubicBezTo>
                    <a:pt x="7830" y="4246"/>
                    <a:pt x="8377" y="23"/>
                    <a:pt x="73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8;p43"/>
            <p:cNvSpPr/>
            <p:nvPr/>
          </p:nvSpPr>
          <p:spPr>
            <a:xfrm>
              <a:off x="2254725" y="2965050"/>
              <a:ext cx="168350" cy="275650"/>
            </a:xfrm>
            <a:custGeom>
              <a:avLst/>
              <a:gdLst/>
              <a:ahLst/>
              <a:cxnLst/>
              <a:rect l="l" t="t" r="r" b="b"/>
              <a:pathLst>
                <a:path w="6734" h="11026" extrusionOk="0">
                  <a:moveTo>
                    <a:pt x="1530" y="1"/>
                  </a:moveTo>
                  <a:cubicBezTo>
                    <a:pt x="320" y="708"/>
                    <a:pt x="206" y="1667"/>
                    <a:pt x="114" y="2899"/>
                  </a:cubicBezTo>
                  <a:cubicBezTo>
                    <a:pt x="0" y="4337"/>
                    <a:pt x="502" y="5638"/>
                    <a:pt x="1347" y="6300"/>
                  </a:cubicBezTo>
                  <a:lnTo>
                    <a:pt x="1142" y="8172"/>
                  </a:lnTo>
                  <a:cubicBezTo>
                    <a:pt x="1119" y="8400"/>
                    <a:pt x="1164" y="8629"/>
                    <a:pt x="1256" y="8834"/>
                  </a:cubicBezTo>
                  <a:lnTo>
                    <a:pt x="2077" y="11025"/>
                  </a:lnTo>
                  <a:lnTo>
                    <a:pt x="4680" y="8332"/>
                  </a:lnTo>
                  <a:cubicBezTo>
                    <a:pt x="4908" y="8104"/>
                    <a:pt x="5045" y="7807"/>
                    <a:pt x="5068" y="7487"/>
                  </a:cubicBezTo>
                  <a:lnTo>
                    <a:pt x="5227" y="4794"/>
                  </a:lnTo>
                  <a:cubicBezTo>
                    <a:pt x="5250" y="4794"/>
                    <a:pt x="5250" y="4794"/>
                    <a:pt x="5273" y="4771"/>
                  </a:cubicBezTo>
                  <a:cubicBezTo>
                    <a:pt x="5368" y="4813"/>
                    <a:pt x="5470" y="4834"/>
                    <a:pt x="5575" y="4834"/>
                  </a:cubicBezTo>
                  <a:cubicBezTo>
                    <a:pt x="5922" y="4834"/>
                    <a:pt x="6295" y="4609"/>
                    <a:pt x="6506" y="4223"/>
                  </a:cubicBezTo>
                  <a:cubicBezTo>
                    <a:pt x="6711" y="3881"/>
                    <a:pt x="6734" y="3493"/>
                    <a:pt x="6620" y="3196"/>
                  </a:cubicBezTo>
                  <a:cubicBezTo>
                    <a:pt x="6545" y="3187"/>
                    <a:pt x="6467" y="3177"/>
                    <a:pt x="6389" y="3177"/>
                  </a:cubicBezTo>
                  <a:cubicBezTo>
                    <a:pt x="6277" y="3177"/>
                    <a:pt x="6166" y="3197"/>
                    <a:pt x="6072" y="3265"/>
                  </a:cubicBezTo>
                  <a:cubicBezTo>
                    <a:pt x="5661" y="3561"/>
                    <a:pt x="5068" y="3607"/>
                    <a:pt x="5068" y="3607"/>
                  </a:cubicBezTo>
                  <a:cubicBezTo>
                    <a:pt x="5000" y="3612"/>
                    <a:pt x="4933" y="3615"/>
                    <a:pt x="4868" y="3615"/>
                  </a:cubicBezTo>
                  <a:cubicBezTo>
                    <a:pt x="2439" y="3615"/>
                    <a:pt x="1530" y="1"/>
                    <a:pt x="1530" y="1"/>
                  </a:cubicBezTo>
                  <a:close/>
                </a:path>
              </a:pathLst>
            </a:custGeom>
            <a:solidFill>
              <a:srgbClr val="FFD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9;p43"/>
            <p:cNvSpPr/>
            <p:nvPr/>
          </p:nvSpPr>
          <p:spPr>
            <a:xfrm>
              <a:off x="2284400" y="3096300"/>
              <a:ext cx="87325" cy="65075"/>
            </a:xfrm>
            <a:custGeom>
              <a:avLst/>
              <a:gdLst/>
              <a:ahLst/>
              <a:cxnLst/>
              <a:rect l="l" t="t" r="r" b="b"/>
              <a:pathLst>
                <a:path w="3493" h="2603" extrusionOk="0">
                  <a:moveTo>
                    <a:pt x="3493" y="0"/>
                  </a:moveTo>
                  <a:lnTo>
                    <a:pt x="3493" y="0"/>
                  </a:lnTo>
                  <a:cubicBezTo>
                    <a:pt x="2883" y="943"/>
                    <a:pt x="1785" y="1128"/>
                    <a:pt x="1017" y="1128"/>
                  </a:cubicBezTo>
                  <a:cubicBezTo>
                    <a:pt x="519" y="1128"/>
                    <a:pt x="160" y="1050"/>
                    <a:pt x="160" y="1050"/>
                  </a:cubicBezTo>
                  <a:lnTo>
                    <a:pt x="0" y="2602"/>
                  </a:lnTo>
                  <a:cubicBezTo>
                    <a:pt x="2511" y="2580"/>
                    <a:pt x="3492" y="1"/>
                    <a:pt x="3493" y="0"/>
                  </a:cubicBezTo>
                  <a:close/>
                </a:path>
              </a:pathLst>
            </a:custGeom>
            <a:solidFill>
              <a:srgbClr val="F68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30;p43"/>
            <p:cNvSpPr/>
            <p:nvPr/>
          </p:nvSpPr>
          <p:spPr>
            <a:xfrm>
              <a:off x="2300375" y="2969150"/>
              <a:ext cx="112425" cy="107075"/>
            </a:xfrm>
            <a:custGeom>
              <a:avLst/>
              <a:gdLst/>
              <a:ahLst/>
              <a:cxnLst/>
              <a:rect l="l" t="t" r="r" b="b"/>
              <a:pathLst>
                <a:path w="4497" h="4283" extrusionOk="0">
                  <a:moveTo>
                    <a:pt x="93" y="1"/>
                  </a:moveTo>
                  <a:cubicBezTo>
                    <a:pt x="63" y="1"/>
                    <a:pt x="32" y="7"/>
                    <a:pt x="0" y="19"/>
                  </a:cubicBezTo>
                  <a:cubicBezTo>
                    <a:pt x="160" y="270"/>
                    <a:pt x="251" y="613"/>
                    <a:pt x="320" y="909"/>
                  </a:cubicBezTo>
                  <a:cubicBezTo>
                    <a:pt x="525" y="1594"/>
                    <a:pt x="799" y="2256"/>
                    <a:pt x="1119" y="2895"/>
                  </a:cubicBezTo>
                  <a:cubicBezTo>
                    <a:pt x="1393" y="3466"/>
                    <a:pt x="2032" y="4151"/>
                    <a:pt x="2671" y="4265"/>
                  </a:cubicBezTo>
                  <a:cubicBezTo>
                    <a:pt x="2741" y="4276"/>
                    <a:pt x="2810" y="4282"/>
                    <a:pt x="2879" y="4282"/>
                  </a:cubicBezTo>
                  <a:cubicBezTo>
                    <a:pt x="3343" y="4282"/>
                    <a:pt x="3753" y="4018"/>
                    <a:pt x="3972" y="3580"/>
                  </a:cubicBezTo>
                  <a:cubicBezTo>
                    <a:pt x="4086" y="3374"/>
                    <a:pt x="4132" y="3123"/>
                    <a:pt x="4246" y="2918"/>
                  </a:cubicBezTo>
                  <a:cubicBezTo>
                    <a:pt x="4337" y="2781"/>
                    <a:pt x="4428" y="2667"/>
                    <a:pt x="4497" y="2530"/>
                  </a:cubicBezTo>
                  <a:lnTo>
                    <a:pt x="4497" y="2530"/>
                  </a:lnTo>
                  <a:cubicBezTo>
                    <a:pt x="4409" y="2574"/>
                    <a:pt x="4315" y="2587"/>
                    <a:pt x="4217" y="2587"/>
                  </a:cubicBezTo>
                  <a:cubicBezTo>
                    <a:pt x="4061" y="2587"/>
                    <a:pt x="3898" y="2553"/>
                    <a:pt x="3744" y="2553"/>
                  </a:cubicBezTo>
                  <a:cubicBezTo>
                    <a:pt x="3652" y="2895"/>
                    <a:pt x="3607" y="3260"/>
                    <a:pt x="3287" y="3489"/>
                  </a:cubicBezTo>
                  <a:cubicBezTo>
                    <a:pt x="3108" y="3602"/>
                    <a:pt x="2948" y="3649"/>
                    <a:pt x="2800" y="3649"/>
                  </a:cubicBezTo>
                  <a:cubicBezTo>
                    <a:pt x="2439" y="3649"/>
                    <a:pt x="2150" y="3369"/>
                    <a:pt x="1826" y="3078"/>
                  </a:cubicBezTo>
                  <a:cubicBezTo>
                    <a:pt x="1256" y="2553"/>
                    <a:pt x="799" y="1663"/>
                    <a:pt x="639" y="955"/>
                  </a:cubicBezTo>
                  <a:cubicBezTo>
                    <a:pt x="618" y="808"/>
                    <a:pt x="442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31;p43"/>
            <p:cNvSpPr/>
            <p:nvPr/>
          </p:nvSpPr>
          <p:spPr>
            <a:xfrm>
              <a:off x="1948300" y="2961050"/>
              <a:ext cx="270500" cy="317300"/>
            </a:xfrm>
            <a:custGeom>
              <a:avLst/>
              <a:gdLst/>
              <a:ahLst/>
              <a:cxnLst/>
              <a:rect l="l" t="t" r="r" b="b"/>
              <a:pathLst>
                <a:path w="10820" h="12692" extrusionOk="0">
                  <a:moveTo>
                    <a:pt x="4474" y="1"/>
                  </a:moveTo>
                  <a:cubicBezTo>
                    <a:pt x="4360" y="1"/>
                    <a:pt x="4268" y="92"/>
                    <a:pt x="4268" y="206"/>
                  </a:cubicBezTo>
                  <a:lnTo>
                    <a:pt x="4268" y="229"/>
                  </a:lnTo>
                  <a:cubicBezTo>
                    <a:pt x="4268" y="343"/>
                    <a:pt x="4360" y="457"/>
                    <a:pt x="4474" y="457"/>
                  </a:cubicBezTo>
                  <a:lnTo>
                    <a:pt x="4611" y="457"/>
                  </a:lnTo>
                  <a:lnTo>
                    <a:pt x="4588" y="5182"/>
                  </a:lnTo>
                  <a:lnTo>
                    <a:pt x="799" y="10135"/>
                  </a:lnTo>
                  <a:cubicBezTo>
                    <a:pt x="0" y="11162"/>
                    <a:pt x="731" y="12623"/>
                    <a:pt x="2009" y="12646"/>
                  </a:cubicBezTo>
                  <a:lnTo>
                    <a:pt x="8788" y="12692"/>
                  </a:lnTo>
                  <a:cubicBezTo>
                    <a:pt x="10089" y="12692"/>
                    <a:pt x="10819" y="11231"/>
                    <a:pt x="10043" y="10204"/>
                  </a:cubicBezTo>
                  <a:lnTo>
                    <a:pt x="6323" y="5205"/>
                  </a:lnTo>
                  <a:lnTo>
                    <a:pt x="6368" y="457"/>
                  </a:lnTo>
                  <a:lnTo>
                    <a:pt x="6483" y="457"/>
                  </a:lnTo>
                  <a:cubicBezTo>
                    <a:pt x="6619" y="457"/>
                    <a:pt x="6711" y="366"/>
                    <a:pt x="6711" y="252"/>
                  </a:cubicBezTo>
                  <a:lnTo>
                    <a:pt x="6711" y="229"/>
                  </a:lnTo>
                  <a:cubicBezTo>
                    <a:pt x="6711" y="115"/>
                    <a:pt x="6619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32;p43"/>
            <p:cNvSpPr/>
            <p:nvPr/>
          </p:nvSpPr>
          <p:spPr>
            <a:xfrm>
              <a:off x="1948300" y="3168000"/>
              <a:ext cx="270500" cy="110350"/>
            </a:xfrm>
            <a:custGeom>
              <a:avLst/>
              <a:gdLst/>
              <a:ahLst/>
              <a:cxnLst/>
              <a:rect l="l" t="t" r="r" b="b"/>
              <a:pathLst>
                <a:path w="10820" h="4414" extrusionOk="0">
                  <a:moveTo>
                    <a:pt x="3614" y="1"/>
                  </a:moveTo>
                  <a:cubicBezTo>
                    <a:pt x="2701" y="1"/>
                    <a:pt x="2032" y="214"/>
                    <a:pt x="2032" y="214"/>
                  </a:cubicBezTo>
                  <a:lnTo>
                    <a:pt x="799" y="1857"/>
                  </a:lnTo>
                  <a:cubicBezTo>
                    <a:pt x="0" y="2884"/>
                    <a:pt x="731" y="4345"/>
                    <a:pt x="2009" y="4368"/>
                  </a:cubicBezTo>
                  <a:lnTo>
                    <a:pt x="8788" y="4414"/>
                  </a:lnTo>
                  <a:cubicBezTo>
                    <a:pt x="10089" y="4414"/>
                    <a:pt x="10819" y="2953"/>
                    <a:pt x="10043" y="1926"/>
                  </a:cubicBezTo>
                  <a:lnTo>
                    <a:pt x="8674" y="54"/>
                  </a:lnTo>
                  <a:cubicBezTo>
                    <a:pt x="8674" y="54"/>
                    <a:pt x="7696" y="412"/>
                    <a:pt x="6516" y="412"/>
                  </a:cubicBezTo>
                  <a:cubicBezTo>
                    <a:pt x="6063" y="412"/>
                    <a:pt x="5581" y="359"/>
                    <a:pt x="5113" y="214"/>
                  </a:cubicBezTo>
                  <a:cubicBezTo>
                    <a:pt x="4588" y="54"/>
                    <a:pt x="4071" y="1"/>
                    <a:pt x="3614" y="1"/>
                  </a:cubicBezTo>
                  <a:close/>
                </a:path>
              </a:pathLst>
            </a:custGeom>
            <a:solidFill>
              <a:srgbClr val="E89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33;p43"/>
            <p:cNvSpPr/>
            <p:nvPr/>
          </p:nvSpPr>
          <p:spPr>
            <a:xfrm>
              <a:off x="1948300" y="3168700"/>
              <a:ext cx="270500" cy="109650"/>
            </a:xfrm>
            <a:custGeom>
              <a:avLst/>
              <a:gdLst/>
              <a:ahLst/>
              <a:cxnLst/>
              <a:rect l="l" t="t" r="r" b="b"/>
              <a:pathLst>
                <a:path w="10820" h="4386" extrusionOk="0">
                  <a:moveTo>
                    <a:pt x="8120" y="0"/>
                  </a:moveTo>
                  <a:cubicBezTo>
                    <a:pt x="7476" y="0"/>
                    <a:pt x="6328" y="86"/>
                    <a:pt x="4999" y="574"/>
                  </a:cubicBezTo>
                  <a:cubicBezTo>
                    <a:pt x="4644" y="712"/>
                    <a:pt x="4294" y="764"/>
                    <a:pt x="3965" y="764"/>
                  </a:cubicBezTo>
                  <a:cubicBezTo>
                    <a:pt x="2879" y="764"/>
                    <a:pt x="2032" y="186"/>
                    <a:pt x="2032" y="186"/>
                  </a:cubicBezTo>
                  <a:lnTo>
                    <a:pt x="799" y="1829"/>
                  </a:lnTo>
                  <a:cubicBezTo>
                    <a:pt x="0" y="2856"/>
                    <a:pt x="731" y="4317"/>
                    <a:pt x="2009" y="4340"/>
                  </a:cubicBezTo>
                  <a:lnTo>
                    <a:pt x="8788" y="4386"/>
                  </a:lnTo>
                  <a:cubicBezTo>
                    <a:pt x="10089" y="4386"/>
                    <a:pt x="10819" y="2925"/>
                    <a:pt x="10043" y="1898"/>
                  </a:cubicBezTo>
                  <a:lnTo>
                    <a:pt x="8674" y="26"/>
                  </a:lnTo>
                  <a:cubicBezTo>
                    <a:pt x="8674" y="26"/>
                    <a:pt x="8472" y="0"/>
                    <a:pt x="8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34;p43"/>
            <p:cNvSpPr/>
            <p:nvPr/>
          </p:nvSpPr>
          <p:spPr>
            <a:xfrm>
              <a:off x="1948300" y="2961050"/>
              <a:ext cx="270500" cy="317300"/>
            </a:xfrm>
            <a:custGeom>
              <a:avLst/>
              <a:gdLst/>
              <a:ahLst/>
              <a:cxnLst/>
              <a:rect l="l" t="t" r="r" b="b"/>
              <a:pathLst>
                <a:path w="10820" h="12692" extrusionOk="0">
                  <a:moveTo>
                    <a:pt x="4908" y="434"/>
                  </a:moveTo>
                  <a:lnTo>
                    <a:pt x="6049" y="457"/>
                  </a:lnTo>
                  <a:lnTo>
                    <a:pt x="6026" y="5182"/>
                  </a:lnTo>
                  <a:lnTo>
                    <a:pt x="6026" y="5296"/>
                  </a:lnTo>
                  <a:lnTo>
                    <a:pt x="6094" y="5388"/>
                  </a:lnTo>
                  <a:lnTo>
                    <a:pt x="9815" y="10386"/>
                  </a:lnTo>
                  <a:cubicBezTo>
                    <a:pt x="10089" y="10774"/>
                    <a:pt x="10135" y="11254"/>
                    <a:pt x="9929" y="11687"/>
                  </a:cubicBezTo>
                  <a:cubicBezTo>
                    <a:pt x="9701" y="12121"/>
                    <a:pt x="9290" y="12372"/>
                    <a:pt x="8788" y="12372"/>
                  </a:cubicBezTo>
                  <a:lnTo>
                    <a:pt x="2009" y="12326"/>
                  </a:lnTo>
                  <a:cubicBezTo>
                    <a:pt x="1529" y="12326"/>
                    <a:pt x="1119" y="12075"/>
                    <a:pt x="890" y="11642"/>
                  </a:cubicBezTo>
                  <a:cubicBezTo>
                    <a:pt x="685" y="11208"/>
                    <a:pt x="731" y="10706"/>
                    <a:pt x="1027" y="10318"/>
                  </a:cubicBezTo>
                  <a:lnTo>
                    <a:pt x="4816" y="5365"/>
                  </a:lnTo>
                  <a:lnTo>
                    <a:pt x="4885" y="5296"/>
                  </a:lnTo>
                  <a:lnTo>
                    <a:pt x="4885" y="5182"/>
                  </a:lnTo>
                  <a:lnTo>
                    <a:pt x="4908" y="457"/>
                  </a:lnTo>
                  <a:lnTo>
                    <a:pt x="4908" y="434"/>
                  </a:lnTo>
                  <a:close/>
                  <a:moveTo>
                    <a:pt x="4474" y="1"/>
                  </a:moveTo>
                  <a:cubicBezTo>
                    <a:pt x="4360" y="1"/>
                    <a:pt x="4268" y="92"/>
                    <a:pt x="4268" y="206"/>
                  </a:cubicBezTo>
                  <a:lnTo>
                    <a:pt x="4268" y="229"/>
                  </a:lnTo>
                  <a:cubicBezTo>
                    <a:pt x="4268" y="343"/>
                    <a:pt x="4360" y="457"/>
                    <a:pt x="4474" y="457"/>
                  </a:cubicBezTo>
                  <a:lnTo>
                    <a:pt x="4611" y="457"/>
                  </a:lnTo>
                  <a:lnTo>
                    <a:pt x="4588" y="5182"/>
                  </a:lnTo>
                  <a:lnTo>
                    <a:pt x="799" y="10135"/>
                  </a:lnTo>
                  <a:cubicBezTo>
                    <a:pt x="0" y="11162"/>
                    <a:pt x="731" y="12623"/>
                    <a:pt x="2009" y="12646"/>
                  </a:cubicBezTo>
                  <a:lnTo>
                    <a:pt x="8788" y="12692"/>
                  </a:lnTo>
                  <a:cubicBezTo>
                    <a:pt x="10089" y="12692"/>
                    <a:pt x="10819" y="11231"/>
                    <a:pt x="10043" y="10204"/>
                  </a:cubicBezTo>
                  <a:lnTo>
                    <a:pt x="6323" y="5205"/>
                  </a:lnTo>
                  <a:lnTo>
                    <a:pt x="6368" y="457"/>
                  </a:lnTo>
                  <a:lnTo>
                    <a:pt x="6483" y="457"/>
                  </a:lnTo>
                  <a:cubicBezTo>
                    <a:pt x="6619" y="457"/>
                    <a:pt x="6711" y="366"/>
                    <a:pt x="6711" y="252"/>
                  </a:cubicBezTo>
                  <a:lnTo>
                    <a:pt x="6711" y="229"/>
                  </a:lnTo>
                  <a:cubicBezTo>
                    <a:pt x="6711" y="115"/>
                    <a:pt x="6619" y="1"/>
                    <a:pt x="6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35;p43"/>
            <p:cNvSpPr/>
            <p:nvPr/>
          </p:nvSpPr>
          <p:spPr>
            <a:xfrm>
              <a:off x="2138300" y="3191750"/>
              <a:ext cx="21150" cy="20975"/>
            </a:xfrm>
            <a:custGeom>
              <a:avLst/>
              <a:gdLst/>
              <a:ahLst/>
              <a:cxnLst/>
              <a:rect l="l" t="t" r="r" b="b"/>
              <a:pathLst>
                <a:path w="846" h="839" extrusionOk="0">
                  <a:moveTo>
                    <a:pt x="287" y="0"/>
                  </a:moveTo>
                  <a:cubicBezTo>
                    <a:pt x="235" y="0"/>
                    <a:pt x="183" y="13"/>
                    <a:pt x="138" y="40"/>
                  </a:cubicBezTo>
                  <a:cubicBezTo>
                    <a:pt x="24" y="131"/>
                    <a:pt x="1" y="291"/>
                    <a:pt x="92" y="405"/>
                  </a:cubicBezTo>
                  <a:lnTo>
                    <a:pt x="343" y="747"/>
                  </a:lnTo>
                  <a:cubicBezTo>
                    <a:pt x="412" y="816"/>
                    <a:pt x="480" y="839"/>
                    <a:pt x="549" y="839"/>
                  </a:cubicBezTo>
                  <a:cubicBezTo>
                    <a:pt x="617" y="839"/>
                    <a:pt x="663" y="816"/>
                    <a:pt x="709" y="793"/>
                  </a:cubicBezTo>
                  <a:cubicBezTo>
                    <a:pt x="823" y="702"/>
                    <a:pt x="845" y="542"/>
                    <a:pt x="754" y="428"/>
                  </a:cubicBezTo>
                  <a:lnTo>
                    <a:pt x="503" y="85"/>
                  </a:lnTo>
                  <a:cubicBezTo>
                    <a:pt x="448" y="30"/>
                    <a:pt x="367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36;p43"/>
            <p:cNvSpPr/>
            <p:nvPr/>
          </p:nvSpPr>
          <p:spPr>
            <a:xfrm>
              <a:off x="2084675" y="3120575"/>
              <a:ext cx="57075" cy="69325"/>
            </a:xfrm>
            <a:custGeom>
              <a:avLst/>
              <a:gdLst/>
              <a:ahLst/>
              <a:cxnLst/>
              <a:rect l="l" t="t" r="r" b="b"/>
              <a:pathLst>
                <a:path w="2283" h="2773" extrusionOk="0">
                  <a:moveTo>
                    <a:pt x="294" y="0"/>
                  </a:moveTo>
                  <a:cubicBezTo>
                    <a:pt x="241" y="0"/>
                    <a:pt x="185" y="18"/>
                    <a:pt x="137" y="57"/>
                  </a:cubicBezTo>
                  <a:cubicBezTo>
                    <a:pt x="23" y="148"/>
                    <a:pt x="0" y="308"/>
                    <a:pt x="92" y="422"/>
                  </a:cubicBezTo>
                  <a:lnTo>
                    <a:pt x="1804" y="2659"/>
                  </a:lnTo>
                  <a:cubicBezTo>
                    <a:pt x="1849" y="2727"/>
                    <a:pt x="1918" y="2773"/>
                    <a:pt x="1986" y="2773"/>
                  </a:cubicBezTo>
                  <a:cubicBezTo>
                    <a:pt x="2055" y="2773"/>
                    <a:pt x="2100" y="2750"/>
                    <a:pt x="2146" y="2704"/>
                  </a:cubicBezTo>
                  <a:cubicBezTo>
                    <a:pt x="2260" y="2636"/>
                    <a:pt x="2283" y="2476"/>
                    <a:pt x="2192" y="2362"/>
                  </a:cubicBezTo>
                  <a:lnTo>
                    <a:pt x="480" y="102"/>
                  </a:lnTo>
                  <a:cubicBezTo>
                    <a:pt x="440" y="36"/>
                    <a:pt x="369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7;p43"/>
            <p:cNvSpPr/>
            <p:nvPr/>
          </p:nvSpPr>
          <p:spPr>
            <a:xfrm>
              <a:off x="2054425" y="3248275"/>
              <a:ext cx="213450" cy="101400"/>
            </a:xfrm>
            <a:custGeom>
              <a:avLst/>
              <a:gdLst/>
              <a:ahLst/>
              <a:cxnLst/>
              <a:rect l="l" t="t" r="r" b="b"/>
              <a:pathLst>
                <a:path w="8538" h="4056" extrusionOk="0">
                  <a:moveTo>
                    <a:pt x="2314" y="1"/>
                  </a:moveTo>
                  <a:cubicBezTo>
                    <a:pt x="2262" y="1"/>
                    <a:pt x="2219" y="12"/>
                    <a:pt x="2192" y="39"/>
                  </a:cubicBezTo>
                  <a:cubicBezTo>
                    <a:pt x="1941" y="244"/>
                    <a:pt x="2489" y="655"/>
                    <a:pt x="2626" y="746"/>
                  </a:cubicBezTo>
                  <a:cubicBezTo>
                    <a:pt x="3059" y="1020"/>
                    <a:pt x="3561" y="1020"/>
                    <a:pt x="4018" y="1225"/>
                  </a:cubicBezTo>
                  <a:cubicBezTo>
                    <a:pt x="3965" y="1224"/>
                    <a:pt x="3911" y="1223"/>
                    <a:pt x="3857" y="1223"/>
                  </a:cubicBezTo>
                  <a:cubicBezTo>
                    <a:pt x="3465" y="1223"/>
                    <a:pt x="3043" y="1264"/>
                    <a:pt x="2637" y="1264"/>
                  </a:cubicBezTo>
                  <a:cubicBezTo>
                    <a:pt x="2396" y="1264"/>
                    <a:pt x="2160" y="1250"/>
                    <a:pt x="1941" y="1203"/>
                  </a:cubicBezTo>
                  <a:cubicBezTo>
                    <a:pt x="1598" y="1134"/>
                    <a:pt x="1393" y="655"/>
                    <a:pt x="1073" y="449"/>
                  </a:cubicBezTo>
                  <a:cubicBezTo>
                    <a:pt x="987" y="380"/>
                    <a:pt x="494" y="22"/>
                    <a:pt x="220" y="22"/>
                  </a:cubicBezTo>
                  <a:cubicBezTo>
                    <a:pt x="133" y="22"/>
                    <a:pt x="68" y="59"/>
                    <a:pt x="46" y="153"/>
                  </a:cubicBezTo>
                  <a:cubicBezTo>
                    <a:pt x="1" y="312"/>
                    <a:pt x="252" y="404"/>
                    <a:pt x="343" y="495"/>
                  </a:cubicBezTo>
                  <a:cubicBezTo>
                    <a:pt x="503" y="678"/>
                    <a:pt x="571" y="929"/>
                    <a:pt x="685" y="1157"/>
                  </a:cubicBezTo>
                  <a:cubicBezTo>
                    <a:pt x="914" y="1659"/>
                    <a:pt x="1256" y="1956"/>
                    <a:pt x="1781" y="2047"/>
                  </a:cubicBezTo>
                  <a:cubicBezTo>
                    <a:pt x="2169" y="2116"/>
                    <a:pt x="2534" y="2253"/>
                    <a:pt x="2877" y="2412"/>
                  </a:cubicBezTo>
                  <a:cubicBezTo>
                    <a:pt x="3812" y="2823"/>
                    <a:pt x="4771" y="3006"/>
                    <a:pt x="5753" y="3211"/>
                  </a:cubicBezTo>
                  <a:cubicBezTo>
                    <a:pt x="6163" y="3303"/>
                    <a:pt x="6597" y="4056"/>
                    <a:pt x="6597" y="4056"/>
                  </a:cubicBezTo>
                  <a:lnTo>
                    <a:pt x="8537" y="2869"/>
                  </a:lnTo>
                  <a:cubicBezTo>
                    <a:pt x="8537" y="2869"/>
                    <a:pt x="7647" y="1865"/>
                    <a:pt x="7259" y="1454"/>
                  </a:cubicBezTo>
                  <a:cubicBezTo>
                    <a:pt x="6483" y="655"/>
                    <a:pt x="5456" y="632"/>
                    <a:pt x="4429" y="449"/>
                  </a:cubicBezTo>
                  <a:cubicBezTo>
                    <a:pt x="3972" y="358"/>
                    <a:pt x="3493" y="290"/>
                    <a:pt x="3036" y="221"/>
                  </a:cubicBezTo>
                  <a:cubicBezTo>
                    <a:pt x="2908" y="184"/>
                    <a:pt x="2529" y="1"/>
                    <a:pt x="2314" y="1"/>
                  </a:cubicBezTo>
                  <a:close/>
                </a:path>
              </a:pathLst>
            </a:custGeom>
            <a:solidFill>
              <a:srgbClr val="FFD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8;p43"/>
            <p:cNvSpPr/>
            <p:nvPr/>
          </p:nvSpPr>
          <p:spPr>
            <a:xfrm>
              <a:off x="2213625" y="3306300"/>
              <a:ext cx="54250" cy="43375"/>
            </a:xfrm>
            <a:custGeom>
              <a:avLst/>
              <a:gdLst/>
              <a:ahLst/>
              <a:cxnLst/>
              <a:rect l="l" t="t" r="r" b="b"/>
              <a:pathLst>
                <a:path w="2170" h="1735" extrusionOk="0">
                  <a:moveTo>
                    <a:pt x="1667" y="0"/>
                  </a:moveTo>
                  <a:lnTo>
                    <a:pt x="1" y="1392"/>
                  </a:lnTo>
                  <a:cubicBezTo>
                    <a:pt x="138" y="1575"/>
                    <a:pt x="229" y="1735"/>
                    <a:pt x="229" y="1735"/>
                  </a:cubicBezTo>
                  <a:lnTo>
                    <a:pt x="2169" y="548"/>
                  </a:lnTo>
                  <a:cubicBezTo>
                    <a:pt x="2169" y="548"/>
                    <a:pt x="1941" y="297"/>
                    <a:pt x="1667" y="0"/>
                  </a:cubicBezTo>
                  <a:close/>
                </a:path>
              </a:pathLst>
            </a:custGeom>
            <a:solidFill>
              <a:srgbClr val="F68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9;p43"/>
            <p:cNvSpPr/>
            <p:nvPr/>
          </p:nvSpPr>
          <p:spPr>
            <a:xfrm>
              <a:off x="2201650" y="3192675"/>
              <a:ext cx="411225" cy="435975"/>
            </a:xfrm>
            <a:custGeom>
              <a:avLst/>
              <a:gdLst/>
              <a:ahLst/>
              <a:cxnLst/>
              <a:rect l="l" t="t" r="r" b="b"/>
              <a:pathLst>
                <a:path w="16449" h="17439" extrusionOk="0">
                  <a:moveTo>
                    <a:pt x="13166" y="0"/>
                  </a:moveTo>
                  <a:cubicBezTo>
                    <a:pt x="12996" y="0"/>
                    <a:pt x="12816" y="16"/>
                    <a:pt x="12623" y="48"/>
                  </a:cubicBezTo>
                  <a:cubicBezTo>
                    <a:pt x="8674" y="688"/>
                    <a:pt x="8811" y="9224"/>
                    <a:pt x="8811" y="9224"/>
                  </a:cubicBezTo>
                  <a:lnTo>
                    <a:pt x="3082" y="4910"/>
                  </a:lnTo>
                  <a:lnTo>
                    <a:pt x="1" y="6805"/>
                  </a:lnTo>
                  <a:cubicBezTo>
                    <a:pt x="1" y="6805"/>
                    <a:pt x="6962" y="17439"/>
                    <a:pt x="9938" y="17439"/>
                  </a:cubicBezTo>
                  <a:cubicBezTo>
                    <a:pt x="10127" y="17439"/>
                    <a:pt x="10300" y="17396"/>
                    <a:pt x="10455" y="17304"/>
                  </a:cubicBezTo>
                  <a:cubicBezTo>
                    <a:pt x="13057" y="15775"/>
                    <a:pt x="13627" y="11142"/>
                    <a:pt x="14586" y="8425"/>
                  </a:cubicBezTo>
                  <a:cubicBezTo>
                    <a:pt x="15476" y="5864"/>
                    <a:pt x="16448" y="0"/>
                    <a:pt x="13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40;p43"/>
            <p:cNvSpPr/>
            <p:nvPr/>
          </p:nvSpPr>
          <p:spPr>
            <a:xfrm>
              <a:off x="2198225" y="3292450"/>
              <a:ext cx="268225" cy="339125"/>
            </a:xfrm>
            <a:custGeom>
              <a:avLst/>
              <a:gdLst/>
              <a:ahLst/>
              <a:cxnLst/>
              <a:rect l="l" t="t" r="r" b="b"/>
              <a:pathLst>
                <a:path w="10729" h="13565" extrusionOk="0">
                  <a:moveTo>
                    <a:pt x="9551" y="0"/>
                  </a:moveTo>
                  <a:cubicBezTo>
                    <a:pt x="9496" y="0"/>
                    <a:pt x="9446" y="41"/>
                    <a:pt x="9427" y="98"/>
                  </a:cubicBezTo>
                  <a:cubicBezTo>
                    <a:pt x="8902" y="2106"/>
                    <a:pt x="8834" y="4252"/>
                    <a:pt x="8811" y="4982"/>
                  </a:cubicBezTo>
                  <a:lnTo>
                    <a:pt x="3310" y="828"/>
                  </a:lnTo>
                  <a:cubicBezTo>
                    <a:pt x="3284" y="801"/>
                    <a:pt x="3249" y="790"/>
                    <a:pt x="3216" y="790"/>
                  </a:cubicBezTo>
                  <a:cubicBezTo>
                    <a:pt x="3192" y="790"/>
                    <a:pt x="3169" y="796"/>
                    <a:pt x="3151" y="805"/>
                  </a:cubicBezTo>
                  <a:lnTo>
                    <a:pt x="69" y="2700"/>
                  </a:lnTo>
                  <a:cubicBezTo>
                    <a:pt x="23" y="2722"/>
                    <a:pt x="23" y="2745"/>
                    <a:pt x="1" y="2768"/>
                  </a:cubicBezTo>
                  <a:cubicBezTo>
                    <a:pt x="1" y="2814"/>
                    <a:pt x="1" y="2837"/>
                    <a:pt x="23" y="2882"/>
                  </a:cubicBezTo>
                  <a:cubicBezTo>
                    <a:pt x="320" y="3339"/>
                    <a:pt x="7054" y="13564"/>
                    <a:pt x="10089" y="13564"/>
                  </a:cubicBezTo>
                  <a:cubicBezTo>
                    <a:pt x="10295" y="13564"/>
                    <a:pt x="10477" y="13519"/>
                    <a:pt x="10660" y="13428"/>
                  </a:cubicBezTo>
                  <a:cubicBezTo>
                    <a:pt x="10706" y="13382"/>
                    <a:pt x="10729" y="13313"/>
                    <a:pt x="10706" y="13245"/>
                  </a:cubicBezTo>
                  <a:cubicBezTo>
                    <a:pt x="10672" y="13212"/>
                    <a:pt x="10627" y="13190"/>
                    <a:pt x="10578" y="13190"/>
                  </a:cubicBezTo>
                  <a:cubicBezTo>
                    <a:pt x="10560" y="13190"/>
                    <a:pt x="10541" y="13193"/>
                    <a:pt x="10523" y="13199"/>
                  </a:cubicBezTo>
                  <a:cubicBezTo>
                    <a:pt x="10389" y="13279"/>
                    <a:pt x="10236" y="13316"/>
                    <a:pt x="10069" y="13316"/>
                  </a:cubicBezTo>
                  <a:cubicBezTo>
                    <a:pt x="7730" y="13316"/>
                    <a:pt x="2384" y="6010"/>
                    <a:pt x="297" y="2837"/>
                  </a:cubicBezTo>
                  <a:lnTo>
                    <a:pt x="3219" y="1079"/>
                  </a:lnTo>
                  <a:lnTo>
                    <a:pt x="8880" y="5347"/>
                  </a:lnTo>
                  <a:cubicBezTo>
                    <a:pt x="8891" y="5359"/>
                    <a:pt x="8914" y="5364"/>
                    <a:pt x="8937" y="5364"/>
                  </a:cubicBezTo>
                  <a:cubicBezTo>
                    <a:pt x="8960" y="5364"/>
                    <a:pt x="8982" y="5359"/>
                    <a:pt x="8994" y="5347"/>
                  </a:cubicBezTo>
                  <a:cubicBezTo>
                    <a:pt x="9039" y="5325"/>
                    <a:pt x="9085" y="5279"/>
                    <a:pt x="9085" y="5233"/>
                  </a:cubicBezTo>
                  <a:cubicBezTo>
                    <a:pt x="9062" y="5210"/>
                    <a:pt x="9039" y="2586"/>
                    <a:pt x="9679" y="166"/>
                  </a:cubicBezTo>
                  <a:cubicBezTo>
                    <a:pt x="9679" y="98"/>
                    <a:pt x="9656" y="29"/>
                    <a:pt x="9587" y="6"/>
                  </a:cubicBezTo>
                  <a:cubicBezTo>
                    <a:pt x="9575" y="2"/>
                    <a:pt x="9563" y="0"/>
                    <a:pt x="9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41;p43"/>
            <p:cNvSpPr/>
            <p:nvPr/>
          </p:nvSpPr>
          <p:spPr>
            <a:xfrm>
              <a:off x="1961975" y="2977550"/>
              <a:ext cx="184350" cy="133600"/>
            </a:xfrm>
            <a:custGeom>
              <a:avLst/>
              <a:gdLst/>
              <a:ahLst/>
              <a:cxnLst/>
              <a:rect l="l" t="t" r="r" b="b"/>
              <a:pathLst>
                <a:path w="7374" h="5344" extrusionOk="0">
                  <a:moveTo>
                    <a:pt x="4524" y="0"/>
                  </a:moveTo>
                  <a:cubicBezTo>
                    <a:pt x="4452" y="0"/>
                    <a:pt x="4382" y="8"/>
                    <a:pt x="4315" y="26"/>
                  </a:cubicBezTo>
                  <a:cubicBezTo>
                    <a:pt x="3927" y="117"/>
                    <a:pt x="3516" y="345"/>
                    <a:pt x="3105" y="459"/>
                  </a:cubicBezTo>
                  <a:cubicBezTo>
                    <a:pt x="2968" y="505"/>
                    <a:pt x="2854" y="551"/>
                    <a:pt x="2740" y="596"/>
                  </a:cubicBezTo>
                  <a:cubicBezTo>
                    <a:pt x="2717" y="596"/>
                    <a:pt x="2261" y="847"/>
                    <a:pt x="2238" y="847"/>
                  </a:cubicBezTo>
                  <a:cubicBezTo>
                    <a:pt x="960" y="1578"/>
                    <a:pt x="1" y="4066"/>
                    <a:pt x="1" y="4066"/>
                  </a:cubicBezTo>
                  <a:lnTo>
                    <a:pt x="2375" y="5344"/>
                  </a:lnTo>
                  <a:lnTo>
                    <a:pt x="3402" y="4203"/>
                  </a:lnTo>
                  <a:lnTo>
                    <a:pt x="4612" y="3974"/>
                  </a:lnTo>
                  <a:cubicBezTo>
                    <a:pt x="4977" y="3792"/>
                    <a:pt x="5182" y="3723"/>
                    <a:pt x="5547" y="3563"/>
                  </a:cubicBezTo>
                  <a:cubicBezTo>
                    <a:pt x="5799" y="3472"/>
                    <a:pt x="6255" y="3381"/>
                    <a:pt x="6415" y="3107"/>
                  </a:cubicBezTo>
                  <a:cubicBezTo>
                    <a:pt x="6460" y="2993"/>
                    <a:pt x="6392" y="2879"/>
                    <a:pt x="6460" y="2765"/>
                  </a:cubicBezTo>
                  <a:cubicBezTo>
                    <a:pt x="6529" y="2628"/>
                    <a:pt x="6689" y="2628"/>
                    <a:pt x="6757" y="2468"/>
                  </a:cubicBezTo>
                  <a:cubicBezTo>
                    <a:pt x="6849" y="2217"/>
                    <a:pt x="6757" y="2240"/>
                    <a:pt x="6940" y="2080"/>
                  </a:cubicBezTo>
                  <a:cubicBezTo>
                    <a:pt x="7054" y="1989"/>
                    <a:pt x="7237" y="1989"/>
                    <a:pt x="7282" y="1829"/>
                  </a:cubicBezTo>
                  <a:cubicBezTo>
                    <a:pt x="7374" y="1578"/>
                    <a:pt x="7031" y="1464"/>
                    <a:pt x="6826" y="1418"/>
                  </a:cubicBezTo>
                  <a:cubicBezTo>
                    <a:pt x="6826" y="1212"/>
                    <a:pt x="6985" y="1007"/>
                    <a:pt x="6826" y="847"/>
                  </a:cubicBezTo>
                  <a:cubicBezTo>
                    <a:pt x="6734" y="779"/>
                    <a:pt x="6438" y="710"/>
                    <a:pt x="6324" y="665"/>
                  </a:cubicBezTo>
                  <a:cubicBezTo>
                    <a:pt x="6118" y="551"/>
                    <a:pt x="5913" y="459"/>
                    <a:pt x="5684" y="368"/>
                  </a:cubicBezTo>
                  <a:cubicBezTo>
                    <a:pt x="5357" y="233"/>
                    <a:pt x="4914" y="0"/>
                    <a:pt x="4524" y="0"/>
                  </a:cubicBezTo>
                  <a:close/>
                </a:path>
              </a:pathLst>
            </a:custGeom>
            <a:solidFill>
              <a:srgbClr val="FFD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42;p43"/>
            <p:cNvSpPr/>
            <p:nvPr/>
          </p:nvSpPr>
          <p:spPr>
            <a:xfrm>
              <a:off x="1961975" y="3069475"/>
              <a:ext cx="73075" cy="41675"/>
            </a:xfrm>
            <a:custGeom>
              <a:avLst/>
              <a:gdLst/>
              <a:ahLst/>
              <a:cxnLst/>
              <a:rect l="l" t="t" r="r" b="b"/>
              <a:pathLst>
                <a:path w="2923" h="1667" extrusionOk="0">
                  <a:moveTo>
                    <a:pt x="161" y="1"/>
                  </a:moveTo>
                  <a:cubicBezTo>
                    <a:pt x="47" y="252"/>
                    <a:pt x="1" y="389"/>
                    <a:pt x="1" y="389"/>
                  </a:cubicBezTo>
                  <a:lnTo>
                    <a:pt x="2375" y="1667"/>
                  </a:lnTo>
                  <a:lnTo>
                    <a:pt x="2923" y="1073"/>
                  </a:lnTo>
                  <a:cubicBezTo>
                    <a:pt x="2055" y="868"/>
                    <a:pt x="640" y="229"/>
                    <a:pt x="161" y="1"/>
                  </a:cubicBezTo>
                  <a:close/>
                </a:path>
              </a:pathLst>
            </a:custGeom>
            <a:solidFill>
              <a:srgbClr val="F68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3;p43"/>
            <p:cNvSpPr/>
            <p:nvPr/>
          </p:nvSpPr>
          <p:spPr>
            <a:xfrm>
              <a:off x="2069825" y="3043225"/>
              <a:ext cx="57100" cy="6875"/>
            </a:xfrm>
            <a:custGeom>
              <a:avLst/>
              <a:gdLst/>
              <a:ahLst/>
              <a:cxnLst/>
              <a:rect l="l" t="t" r="r" b="b"/>
              <a:pathLst>
                <a:path w="2284" h="275" extrusionOk="0">
                  <a:moveTo>
                    <a:pt x="138" y="1"/>
                  </a:moveTo>
                  <a:cubicBezTo>
                    <a:pt x="69" y="1"/>
                    <a:pt x="1" y="69"/>
                    <a:pt x="1" y="138"/>
                  </a:cubicBezTo>
                  <a:cubicBezTo>
                    <a:pt x="1" y="229"/>
                    <a:pt x="69" y="275"/>
                    <a:pt x="138" y="275"/>
                  </a:cubicBezTo>
                  <a:lnTo>
                    <a:pt x="2146" y="275"/>
                  </a:lnTo>
                  <a:cubicBezTo>
                    <a:pt x="2215" y="275"/>
                    <a:pt x="2283" y="206"/>
                    <a:pt x="2283" y="138"/>
                  </a:cubicBezTo>
                  <a:cubicBezTo>
                    <a:pt x="2283" y="46"/>
                    <a:pt x="2215" y="1"/>
                    <a:pt x="2146" y="1"/>
                  </a:cubicBezTo>
                  <a:close/>
                </a:path>
              </a:pathLst>
            </a:custGeom>
            <a:solidFill>
              <a:srgbClr val="F68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44;p43"/>
            <p:cNvSpPr/>
            <p:nvPr/>
          </p:nvSpPr>
          <p:spPr>
            <a:xfrm>
              <a:off x="2072125" y="3021475"/>
              <a:ext cx="65650" cy="12075"/>
            </a:xfrm>
            <a:custGeom>
              <a:avLst/>
              <a:gdLst/>
              <a:ahLst/>
              <a:cxnLst/>
              <a:rect l="l" t="t" r="r" b="b"/>
              <a:pathLst>
                <a:path w="2626" h="483" extrusionOk="0">
                  <a:moveTo>
                    <a:pt x="942" y="1"/>
                  </a:moveTo>
                  <a:cubicBezTo>
                    <a:pt x="399" y="1"/>
                    <a:pt x="128" y="95"/>
                    <a:pt x="114" y="95"/>
                  </a:cubicBezTo>
                  <a:cubicBezTo>
                    <a:pt x="23" y="117"/>
                    <a:pt x="0" y="209"/>
                    <a:pt x="23" y="277"/>
                  </a:cubicBezTo>
                  <a:cubicBezTo>
                    <a:pt x="42" y="334"/>
                    <a:pt x="92" y="374"/>
                    <a:pt x="159" y="374"/>
                  </a:cubicBezTo>
                  <a:cubicBezTo>
                    <a:pt x="174" y="374"/>
                    <a:pt x="189" y="373"/>
                    <a:pt x="206" y="368"/>
                  </a:cubicBezTo>
                  <a:cubicBezTo>
                    <a:pt x="206" y="368"/>
                    <a:pt x="464" y="280"/>
                    <a:pt x="990" y="280"/>
                  </a:cubicBezTo>
                  <a:cubicBezTo>
                    <a:pt x="1349" y="280"/>
                    <a:pt x="1832" y="321"/>
                    <a:pt x="2443" y="460"/>
                  </a:cubicBezTo>
                  <a:cubicBezTo>
                    <a:pt x="2465" y="460"/>
                    <a:pt x="2465" y="483"/>
                    <a:pt x="2488" y="483"/>
                  </a:cubicBezTo>
                  <a:cubicBezTo>
                    <a:pt x="2557" y="483"/>
                    <a:pt x="2602" y="437"/>
                    <a:pt x="2625" y="368"/>
                  </a:cubicBezTo>
                  <a:cubicBezTo>
                    <a:pt x="2625" y="300"/>
                    <a:pt x="2579" y="209"/>
                    <a:pt x="2511" y="209"/>
                  </a:cubicBezTo>
                  <a:cubicBezTo>
                    <a:pt x="1849" y="48"/>
                    <a:pt x="1327" y="1"/>
                    <a:pt x="942" y="1"/>
                  </a:cubicBezTo>
                  <a:close/>
                </a:path>
              </a:pathLst>
            </a:custGeom>
            <a:solidFill>
              <a:srgbClr val="F68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45;p43"/>
            <p:cNvSpPr/>
            <p:nvPr/>
          </p:nvSpPr>
          <p:spPr>
            <a:xfrm>
              <a:off x="2070400" y="3000675"/>
              <a:ext cx="66225" cy="15750"/>
            </a:xfrm>
            <a:custGeom>
              <a:avLst/>
              <a:gdLst/>
              <a:ahLst/>
              <a:cxnLst/>
              <a:rect l="l" t="t" r="r" b="b"/>
              <a:pathLst>
                <a:path w="2649" h="630" extrusionOk="0">
                  <a:moveTo>
                    <a:pt x="973" y="1"/>
                  </a:moveTo>
                  <a:cubicBezTo>
                    <a:pt x="553" y="1"/>
                    <a:pt x="147" y="59"/>
                    <a:pt x="115" y="59"/>
                  </a:cubicBezTo>
                  <a:cubicBezTo>
                    <a:pt x="46" y="82"/>
                    <a:pt x="1" y="151"/>
                    <a:pt x="1" y="219"/>
                  </a:cubicBezTo>
                  <a:cubicBezTo>
                    <a:pt x="24" y="287"/>
                    <a:pt x="92" y="333"/>
                    <a:pt x="161" y="333"/>
                  </a:cubicBezTo>
                  <a:cubicBezTo>
                    <a:pt x="161" y="333"/>
                    <a:pt x="556" y="275"/>
                    <a:pt x="949" y="275"/>
                  </a:cubicBezTo>
                  <a:cubicBezTo>
                    <a:pt x="1106" y="275"/>
                    <a:pt x="1263" y="284"/>
                    <a:pt x="1393" y="310"/>
                  </a:cubicBezTo>
                  <a:cubicBezTo>
                    <a:pt x="1895" y="424"/>
                    <a:pt x="2443" y="630"/>
                    <a:pt x="2443" y="630"/>
                  </a:cubicBezTo>
                  <a:lnTo>
                    <a:pt x="2489" y="630"/>
                  </a:lnTo>
                  <a:cubicBezTo>
                    <a:pt x="2534" y="630"/>
                    <a:pt x="2603" y="607"/>
                    <a:pt x="2626" y="539"/>
                  </a:cubicBezTo>
                  <a:cubicBezTo>
                    <a:pt x="2648" y="470"/>
                    <a:pt x="2603" y="402"/>
                    <a:pt x="2534" y="379"/>
                  </a:cubicBezTo>
                  <a:cubicBezTo>
                    <a:pt x="2512" y="356"/>
                    <a:pt x="1964" y="151"/>
                    <a:pt x="1462" y="36"/>
                  </a:cubicBezTo>
                  <a:cubicBezTo>
                    <a:pt x="1312" y="10"/>
                    <a:pt x="1141" y="1"/>
                    <a:pt x="973" y="1"/>
                  </a:cubicBezTo>
                  <a:close/>
                </a:path>
              </a:pathLst>
            </a:custGeom>
            <a:solidFill>
              <a:srgbClr val="F68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46;p43"/>
            <p:cNvSpPr/>
            <p:nvPr/>
          </p:nvSpPr>
          <p:spPr>
            <a:xfrm>
              <a:off x="1989950" y="3286325"/>
              <a:ext cx="6300" cy="66775"/>
            </a:xfrm>
            <a:custGeom>
              <a:avLst/>
              <a:gdLst/>
              <a:ahLst/>
              <a:cxnLst/>
              <a:rect l="l" t="t" r="r" b="b"/>
              <a:pathLst>
                <a:path w="252" h="2671" extrusionOk="0">
                  <a:moveTo>
                    <a:pt x="115" y="0"/>
                  </a:moveTo>
                  <a:cubicBezTo>
                    <a:pt x="46" y="0"/>
                    <a:pt x="0" y="46"/>
                    <a:pt x="0" y="114"/>
                  </a:cubicBezTo>
                  <a:lnTo>
                    <a:pt x="0" y="2534"/>
                  </a:lnTo>
                  <a:cubicBezTo>
                    <a:pt x="0" y="2602"/>
                    <a:pt x="46" y="2671"/>
                    <a:pt x="115" y="2671"/>
                  </a:cubicBezTo>
                  <a:cubicBezTo>
                    <a:pt x="183" y="2671"/>
                    <a:pt x="251" y="2602"/>
                    <a:pt x="251" y="2534"/>
                  </a:cubicBezTo>
                  <a:lnTo>
                    <a:pt x="251" y="114"/>
                  </a:lnTo>
                  <a:cubicBezTo>
                    <a:pt x="251" y="46"/>
                    <a:pt x="183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47;p43"/>
            <p:cNvSpPr/>
            <p:nvPr/>
          </p:nvSpPr>
          <p:spPr>
            <a:xfrm>
              <a:off x="2418500" y="3420200"/>
              <a:ext cx="51375" cy="88125"/>
            </a:xfrm>
            <a:custGeom>
              <a:avLst/>
              <a:gdLst/>
              <a:ahLst/>
              <a:cxnLst/>
              <a:rect l="l" t="t" r="r" b="b"/>
              <a:pathLst>
                <a:path w="2055" h="3525" extrusionOk="0">
                  <a:moveTo>
                    <a:pt x="138" y="0"/>
                  </a:moveTo>
                  <a:cubicBezTo>
                    <a:pt x="103" y="0"/>
                    <a:pt x="71" y="17"/>
                    <a:pt x="46" y="55"/>
                  </a:cubicBezTo>
                  <a:cubicBezTo>
                    <a:pt x="0" y="100"/>
                    <a:pt x="0" y="169"/>
                    <a:pt x="46" y="215"/>
                  </a:cubicBezTo>
                  <a:cubicBezTo>
                    <a:pt x="69" y="237"/>
                    <a:pt x="1393" y="1424"/>
                    <a:pt x="1803" y="3410"/>
                  </a:cubicBezTo>
                  <a:cubicBezTo>
                    <a:pt x="1803" y="3479"/>
                    <a:pt x="1872" y="3524"/>
                    <a:pt x="1918" y="3524"/>
                  </a:cubicBezTo>
                  <a:lnTo>
                    <a:pt x="1940" y="3524"/>
                  </a:lnTo>
                  <a:cubicBezTo>
                    <a:pt x="2009" y="3501"/>
                    <a:pt x="2054" y="3433"/>
                    <a:pt x="2054" y="3364"/>
                  </a:cubicBezTo>
                  <a:cubicBezTo>
                    <a:pt x="1621" y="1287"/>
                    <a:pt x="274" y="78"/>
                    <a:pt x="228" y="32"/>
                  </a:cubicBezTo>
                  <a:cubicBezTo>
                    <a:pt x="198" y="11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8;p43"/>
            <p:cNvSpPr/>
            <p:nvPr/>
          </p:nvSpPr>
          <p:spPr>
            <a:xfrm>
              <a:off x="2368275" y="3702875"/>
              <a:ext cx="182050" cy="67350"/>
            </a:xfrm>
            <a:custGeom>
              <a:avLst/>
              <a:gdLst/>
              <a:ahLst/>
              <a:cxnLst/>
              <a:rect l="l" t="t" r="r" b="b"/>
              <a:pathLst>
                <a:path w="7282" h="2694" extrusionOk="0">
                  <a:moveTo>
                    <a:pt x="7008" y="275"/>
                  </a:moveTo>
                  <a:lnTo>
                    <a:pt x="7008" y="1667"/>
                  </a:lnTo>
                  <a:lnTo>
                    <a:pt x="5205" y="2238"/>
                  </a:lnTo>
                  <a:cubicBezTo>
                    <a:pt x="4765" y="2376"/>
                    <a:pt x="4305" y="2445"/>
                    <a:pt x="3847" y="2445"/>
                  </a:cubicBezTo>
                  <a:cubicBezTo>
                    <a:pt x="3472" y="2445"/>
                    <a:pt x="3099" y="2398"/>
                    <a:pt x="2740" y="2306"/>
                  </a:cubicBezTo>
                  <a:lnTo>
                    <a:pt x="274" y="1667"/>
                  </a:lnTo>
                  <a:lnTo>
                    <a:pt x="274" y="275"/>
                  </a:lnTo>
                  <a:close/>
                  <a:moveTo>
                    <a:pt x="138" y="1"/>
                  </a:moveTo>
                  <a:cubicBezTo>
                    <a:pt x="69" y="1"/>
                    <a:pt x="1" y="69"/>
                    <a:pt x="1" y="138"/>
                  </a:cubicBezTo>
                  <a:lnTo>
                    <a:pt x="1" y="1758"/>
                  </a:lnTo>
                  <a:cubicBezTo>
                    <a:pt x="1" y="1827"/>
                    <a:pt x="46" y="1872"/>
                    <a:pt x="92" y="1895"/>
                  </a:cubicBezTo>
                  <a:lnTo>
                    <a:pt x="2671" y="2557"/>
                  </a:lnTo>
                  <a:cubicBezTo>
                    <a:pt x="3059" y="2648"/>
                    <a:pt x="3470" y="2694"/>
                    <a:pt x="3858" y="2694"/>
                  </a:cubicBezTo>
                  <a:cubicBezTo>
                    <a:pt x="4337" y="2694"/>
                    <a:pt x="4817" y="2626"/>
                    <a:pt x="5296" y="2489"/>
                  </a:cubicBezTo>
                  <a:lnTo>
                    <a:pt x="7191" y="1895"/>
                  </a:lnTo>
                  <a:cubicBezTo>
                    <a:pt x="7236" y="1872"/>
                    <a:pt x="7282" y="1827"/>
                    <a:pt x="7282" y="1758"/>
                  </a:cubicBezTo>
                  <a:lnTo>
                    <a:pt x="7282" y="138"/>
                  </a:lnTo>
                  <a:cubicBezTo>
                    <a:pt x="7282" y="69"/>
                    <a:pt x="7213" y="1"/>
                    <a:pt x="7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9;p43"/>
            <p:cNvSpPr/>
            <p:nvPr/>
          </p:nvSpPr>
          <p:spPr>
            <a:xfrm>
              <a:off x="2108650" y="3695450"/>
              <a:ext cx="70775" cy="66225"/>
            </a:xfrm>
            <a:custGeom>
              <a:avLst/>
              <a:gdLst/>
              <a:ahLst/>
              <a:cxnLst/>
              <a:rect l="l" t="t" r="r" b="b"/>
              <a:pathLst>
                <a:path w="2831" h="2649" extrusionOk="0">
                  <a:moveTo>
                    <a:pt x="479" y="1"/>
                  </a:moveTo>
                  <a:cubicBezTo>
                    <a:pt x="411" y="1"/>
                    <a:pt x="342" y="47"/>
                    <a:pt x="342" y="138"/>
                  </a:cubicBezTo>
                  <a:cubicBezTo>
                    <a:pt x="342" y="206"/>
                    <a:pt x="411" y="252"/>
                    <a:pt x="479" y="252"/>
                  </a:cubicBezTo>
                  <a:lnTo>
                    <a:pt x="2579" y="252"/>
                  </a:lnTo>
                  <a:lnTo>
                    <a:pt x="2579" y="1667"/>
                  </a:lnTo>
                  <a:lnTo>
                    <a:pt x="685" y="2261"/>
                  </a:lnTo>
                  <a:cubicBezTo>
                    <a:pt x="479" y="2329"/>
                    <a:pt x="342" y="2375"/>
                    <a:pt x="114" y="2398"/>
                  </a:cubicBezTo>
                  <a:cubicBezTo>
                    <a:pt x="46" y="2398"/>
                    <a:pt x="0" y="2466"/>
                    <a:pt x="0" y="2535"/>
                  </a:cubicBezTo>
                  <a:cubicBezTo>
                    <a:pt x="0" y="2603"/>
                    <a:pt x="69" y="2649"/>
                    <a:pt x="137" y="2649"/>
                  </a:cubicBezTo>
                  <a:lnTo>
                    <a:pt x="160" y="2649"/>
                  </a:lnTo>
                  <a:cubicBezTo>
                    <a:pt x="388" y="2626"/>
                    <a:pt x="548" y="2580"/>
                    <a:pt x="753" y="2512"/>
                  </a:cubicBezTo>
                  <a:lnTo>
                    <a:pt x="2739" y="1895"/>
                  </a:lnTo>
                  <a:cubicBezTo>
                    <a:pt x="2808" y="1873"/>
                    <a:pt x="2830" y="1827"/>
                    <a:pt x="2830" y="1758"/>
                  </a:cubicBezTo>
                  <a:lnTo>
                    <a:pt x="2830" y="138"/>
                  </a:lnTo>
                  <a:cubicBezTo>
                    <a:pt x="2830" y="47"/>
                    <a:pt x="2785" y="1"/>
                    <a:pt x="2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50;p43"/>
            <p:cNvSpPr/>
            <p:nvPr/>
          </p:nvSpPr>
          <p:spPr>
            <a:xfrm>
              <a:off x="2256425" y="3242950"/>
              <a:ext cx="115300" cy="27425"/>
            </a:xfrm>
            <a:custGeom>
              <a:avLst/>
              <a:gdLst/>
              <a:ahLst/>
              <a:cxnLst/>
              <a:rect l="l" t="t" r="r" b="b"/>
              <a:pathLst>
                <a:path w="4612" h="1097" extrusionOk="0">
                  <a:moveTo>
                    <a:pt x="1964" y="0"/>
                  </a:moveTo>
                  <a:lnTo>
                    <a:pt x="46" y="160"/>
                  </a:lnTo>
                  <a:lnTo>
                    <a:pt x="1" y="548"/>
                  </a:lnTo>
                  <a:lnTo>
                    <a:pt x="1" y="548"/>
                  </a:lnTo>
                  <a:lnTo>
                    <a:pt x="1964" y="92"/>
                  </a:lnTo>
                  <a:lnTo>
                    <a:pt x="4520" y="1096"/>
                  </a:lnTo>
                  <a:lnTo>
                    <a:pt x="4612" y="548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96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51;p43"/>
            <p:cNvSpPr/>
            <p:nvPr/>
          </p:nvSpPr>
          <p:spPr>
            <a:xfrm>
              <a:off x="2110925" y="3322700"/>
              <a:ext cx="16000" cy="90900"/>
            </a:xfrm>
            <a:custGeom>
              <a:avLst/>
              <a:gdLst/>
              <a:ahLst/>
              <a:cxnLst/>
              <a:rect l="l" t="t" r="r" b="b"/>
              <a:pathLst>
                <a:path w="640" h="3636" extrusionOk="0">
                  <a:moveTo>
                    <a:pt x="489" y="0"/>
                  </a:moveTo>
                  <a:cubicBezTo>
                    <a:pt x="435" y="0"/>
                    <a:pt x="388" y="41"/>
                    <a:pt x="388" y="97"/>
                  </a:cubicBezTo>
                  <a:cubicBezTo>
                    <a:pt x="0" y="1672"/>
                    <a:pt x="160" y="3453"/>
                    <a:pt x="160" y="3521"/>
                  </a:cubicBezTo>
                  <a:cubicBezTo>
                    <a:pt x="160" y="3590"/>
                    <a:pt x="229" y="3635"/>
                    <a:pt x="297" y="3635"/>
                  </a:cubicBezTo>
                  <a:cubicBezTo>
                    <a:pt x="366" y="3635"/>
                    <a:pt x="411" y="3567"/>
                    <a:pt x="411" y="3498"/>
                  </a:cubicBezTo>
                  <a:cubicBezTo>
                    <a:pt x="411" y="3475"/>
                    <a:pt x="274" y="1695"/>
                    <a:pt x="617" y="143"/>
                  </a:cubicBezTo>
                  <a:cubicBezTo>
                    <a:pt x="639" y="74"/>
                    <a:pt x="594" y="6"/>
                    <a:pt x="525" y="6"/>
                  </a:cubicBezTo>
                  <a:cubicBezTo>
                    <a:pt x="513" y="2"/>
                    <a:pt x="501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52;p43"/>
            <p:cNvSpPr/>
            <p:nvPr/>
          </p:nvSpPr>
          <p:spPr>
            <a:xfrm>
              <a:off x="2261000" y="3021400"/>
              <a:ext cx="31975" cy="62950"/>
            </a:xfrm>
            <a:custGeom>
              <a:avLst/>
              <a:gdLst/>
              <a:ahLst/>
              <a:cxnLst/>
              <a:rect l="l" t="t" r="r" b="b"/>
              <a:pathLst>
                <a:path w="1279" h="2518" extrusionOk="0">
                  <a:moveTo>
                    <a:pt x="856" y="0"/>
                  </a:moveTo>
                  <a:cubicBezTo>
                    <a:pt x="801" y="0"/>
                    <a:pt x="754" y="45"/>
                    <a:pt x="754" y="120"/>
                  </a:cubicBezTo>
                  <a:cubicBezTo>
                    <a:pt x="708" y="326"/>
                    <a:pt x="617" y="531"/>
                    <a:pt x="525" y="737"/>
                  </a:cubicBezTo>
                  <a:cubicBezTo>
                    <a:pt x="480" y="851"/>
                    <a:pt x="434" y="965"/>
                    <a:pt x="388" y="1079"/>
                  </a:cubicBezTo>
                  <a:cubicBezTo>
                    <a:pt x="366" y="1148"/>
                    <a:pt x="320" y="1239"/>
                    <a:pt x="251" y="1330"/>
                  </a:cubicBezTo>
                  <a:cubicBezTo>
                    <a:pt x="115" y="1650"/>
                    <a:pt x="0" y="1878"/>
                    <a:pt x="0" y="2038"/>
                  </a:cubicBezTo>
                  <a:cubicBezTo>
                    <a:pt x="23" y="2129"/>
                    <a:pt x="46" y="2243"/>
                    <a:pt x="183" y="2334"/>
                  </a:cubicBezTo>
                  <a:cubicBezTo>
                    <a:pt x="366" y="2471"/>
                    <a:pt x="708" y="2517"/>
                    <a:pt x="936" y="2517"/>
                  </a:cubicBezTo>
                  <a:cubicBezTo>
                    <a:pt x="1050" y="2517"/>
                    <a:pt x="1119" y="2517"/>
                    <a:pt x="1164" y="2494"/>
                  </a:cubicBezTo>
                  <a:cubicBezTo>
                    <a:pt x="1233" y="2494"/>
                    <a:pt x="1279" y="2403"/>
                    <a:pt x="1279" y="2334"/>
                  </a:cubicBezTo>
                  <a:cubicBezTo>
                    <a:pt x="1260" y="2278"/>
                    <a:pt x="1210" y="2237"/>
                    <a:pt x="1155" y="2237"/>
                  </a:cubicBezTo>
                  <a:cubicBezTo>
                    <a:pt x="1143" y="2237"/>
                    <a:pt x="1131" y="2239"/>
                    <a:pt x="1119" y="2243"/>
                  </a:cubicBezTo>
                  <a:cubicBezTo>
                    <a:pt x="1089" y="2248"/>
                    <a:pt x="1045" y="2251"/>
                    <a:pt x="992" y="2251"/>
                  </a:cubicBezTo>
                  <a:cubicBezTo>
                    <a:pt x="798" y="2251"/>
                    <a:pt x="486" y="2214"/>
                    <a:pt x="343" y="2106"/>
                  </a:cubicBezTo>
                  <a:cubicBezTo>
                    <a:pt x="297" y="2083"/>
                    <a:pt x="274" y="2038"/>
                    <a:pt x="274" y="2015"/>
                  </a:cubicBezTo>
                  <a:cubicBezTo>
                    <a:pt x="274" y="1901"/>
                    <a:pt x="411" y="1650"/>
                    <a:pt x="503" y="1467"/>
                  </a:cubicBezTo>
                  <a:cubicBezTo>
                    <a:pt x="571" y="1353"/>
                    <a:pt x="617" y="1239"/>
                    <a:pt x="640" y="1170"/>
                  </a:cubicBezTo>
                  <a:cubicBezTo>
                    <a:pt x="685" y="1079"/>
                    <a:pt x="731" y="965"/>
                    <a:pt x="776" y="851"/>
                  </a:cubicBezTo>
                  <a:cubicBezTo>
                    <a:pt x="868" y="623"/>
                    <a:pt x="982" y="394"/>
                    <a:pt x="1028" y="143"/>
                  </a:cubicBezTo>
                  <a:cubicBezTo>
                    <a:pt x="1028" y="75"/>
                    <a:pt x="982" y="6"/>
                    <a:pt x="891" y="6"/>
                  </a:cubicBezTo>
                  <a:cubicBezTo>
                    <a:pt x="879" y="2"/>
                    <a:pt x="867" y="0"/>
                    <a:pt x="856" y="0"/>
                  </a:cubicBezTo>
                  <a:close/>
                </a:path>
              </a:pathLst>
            </a:custGeom>
            <a:solidFill>
              <a:srgbClr val="F68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53;p43"/>
            <p:cNvSpPr/>
            <p:nvPr/>
          </p:nvSpPr>
          <p:spPr>
            <a:xfrm>
              <a:off x="2299225" y="3026325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03" y="0"/>
                  </a:moveTo>
                  <a:cubicBezTo>
                    <a:pt x="124" y="0"/>
                    <a:pt x="64" y="58"/>
                    <a:pt x="46" y="129"/>
                  </a:cubicBezTo>
                  <a:cubicBezTo>
                    <a:pt x="1" y="220"/>
                    <a:pt x="69" y="334"/>
                    <a:pt x="160" y="357"/>
                  </a:cubicBezTo>
                  <a:cubicBezTo>
                    <a:pt x="176" y="361"/>
                    <a:pt x="192" y="363"/>
                    <a:pt x="209" y="363"/>
                  </a:cubicBezTo>
                  <a:cubicBezTo>
                    <a:pt x="288" y="363"/>
                    <a:pt x="370" y="319"/>
                    <a:pt x="389" y="243"/>
                  </a:cubicBezTo>
                  <a:cubicBezTo>
                    <a:pt x="412" y="129"/>
                    <a:pt x="366" y="38"/>
                    <a:pt x="275" y="15"/>
                  </a:cubicBezTo>
                  <a:cubicBezTo>
                    <a:pt x="250" y="5"/>
                    <a:pt x="226" y="0"/>
                    <a:pt x="203" y="0"/>
                  </a:cubicBezTo>
                  <a:close/>
                </a:path>
              </a:pathLst>
            </a:custGeom>
            <a:solidFill>
              <a:srgbClr val="072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54;p43"/>
            <p:cNvSpPr/>
            <p:nvPr/>
          </p:nvSpPr>
          <p:spPr>
            <a:xfrm>
              <a:off x="2290100" y="3005200"/>
              <a:ext cx="34825" cy="16950"/>
            </a:xfrm>
            <a:custGeom>
              <a:avLst/>
              <a:gdLst/>
              <a:ahLst/>
              <a:cxnLst/>
              <a:rect l="l" t="t" r="r" b="b"/>
              <a:pathLst>
                <a:path w="1393" h="678" extrusionOk="0">
                  <a:moveTo>
                    <a:pt x="649" y="1"/>
                  </a:moveTo>
                  <a:cubicBezTo>
                    <a:pt x="433" y="1"/>
                    <a:pt x="238" y="85"/>
                    <a:pt x="115" y="175"/>
                  </a:cubicBezTo>
                  <a:cubicBezTo>
                    <a:pt x="23" y="221"/>
                    <a:pt x="0" y="335"/>
                    <a:pt x="69" y="426"/>
                  </a:cubicBezTo>
                  <a:cubicBezTo>
                    <a:pt x="110" y="481"/>
                    <a:pt x="169" y="511"/>
                    <a:pt x="228" y="511"/>
                  </a:cubicBezTo>
                  <a:cubicBezTo>
                    <a:pt x="267" y="511"/>
                    <a:pt x="307" y="499"/>
                    <a:pt x="343" y="472"/>
                  </a:cubicBezTo>
                  <a:cubicBezTo>
                    <a:pt x="355" y="459"/>
                    <a:pt x="472" y="384"/>
                    <a:pt x="623" y="384"/>
                  </a:cubicBezTo>
                  <a:cubicBezTo>
                    <a:pt x="747" y="384"/>
                    <a:pt x="894" y="434"/>
                    <a:pt x="1028" y="609"/>
                  </a:cubicBezTo>
                  <a:cubicBezTo>
                    <a:pt x="1073" y="654"/>
                    <a:pt x="1119" y="677"/>
                    <a:pt x="1187" y="677"/>
                  </a:cubicBezTo>
                  <a:cubicBezTo>
                    <a:pt x="1210" y="677"/>
                    <a:pt x="1256" y="654"/>
                    <a:pt x="1302" y="631"/>
                  </a:cubicBezTo>
                  <a:cubicBezTo>
                    <a:pt x="1370" y="563"/>
                    <a:pt x="1393" y="449"/>
                    <a:pt x="1324" y="358"/>
                  </a:cubicBezTo>
                  <a:cubicBezTo>
                    <a:pt x="1116" y="91"/>
                    <a:pt x="871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55;p43"/>
            <p:cNvSpPr/>
            <p:nvPr/>
          </p:nvSpPr>
          <p:spPr>
            <a:xfrm>
              <a:off x="2260425" y="3022800"/>
              <a:ext cx="7450" cy="9250"/>
            </a:xfrm>
            <a:custGeom>
              <a:avLst/>
              <a:gdLst/>
              <a:ahLst/>
              <a:cxnLst/>
              <a:rect l="l" t="t" r="r" b="b"/>
              <a:pathLst>
                <a:path w="298" h="370" extrusionOk="0">
                  <a:moveTo>
                    <a:pt x="170" y="1"/>
                  </a:moveTo>
                  <a:cubicBezTo>
                    <a:pt x="115" y="1"/>
                    <a:pt x="57" y="43"/>
                    <a:pt x="23" y="110"/>
                  </a:cubicBezTo>
                  <a:cubicBezTo>
                    <a:pt x="1" y="201"/>
                    <a:pt x="23" y="315"/>
                    <a:pt x="69" y="361"/>
                  </a:cubicBezTo>
                  <a:cubicBezTo>
                    <a:pt x="85" y="367"/>
                    <a:pt x="103" y="369"/>
                    <a:pt x="120" y="369"/>
                  </a:cubicBezTo>
                  <a:cubicBezTo>
                    <a:pt x="177" y="369"/>
                    <a:pt x="234" y="340"/>
                    <a:pt x="252" y="270"/>
                  </a:cubicBezTo>
                  <a:cubicBezTo>
                    <a:pt x="297" y="156"/>
                    <a:pt x="274" y="64"/>
                    <a:pt x="229" y="19"/>
                  </a:cubicBezTo>
                  <a:cubicBezTo>
                    <a:pt x="210" y="7"/>
                    <a:pt x="190" y="1"/>
                    <a:pt x="170" y="1"/>
                  </a:cubicBezTo>
                  <a:close/>
                </a:path>
              </a:pathLst>
            </a:custGeom>
            <a:solidFill>
              <a:srgbClr val="072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56;p43"/>
            <p:cNvSpPr/>
            <p:nvPr/>
          </p:nvSpPr>
          <p:spPr>
            <a:xfrm>
              <a:off x="2258150" y="3001575"/>
              <a:ext cx="23425" cy="16575"/>
            </a:xfrm>
            <a:custGeom>
              <a:avLst/>
              <a:gdLst/>
              <a:ahLst/>
              <a:cxnLst/>
              <a:rect l="l" t="t" r="r" b="b"/>
              <a:pathLst>
                <a:path w="937" h="663" extrusionOk="0">
                  <a:moveTo>
                    <a:pt x="183" y="0"/>
                  </a:moveTo>
                  <a:cubicBezTo>
                    <a:pt x="69" y="0"/>
                    <a:pt x="0" y="92"/>
                    <a:pt x="0" y="183"/>
                  </a:cubicBezTo>
                  <a:cubicBezTo>
                    <a:pt x="0" y="285"/>
                    <a:pt x="55" y="369"/>
                    <a:pt x="149" y="369"/>
                  </a:cubicBezTo>
                  <a:cubicBezTo>
                    <a:pt x="160" y="369"/>
                    <a:pt x="171" y="368"/>
                    <a:pt x="183" y="366"/>
                  </a:cubicBezTo>
                  <a:cubicBezTo>
                    <a:pt x="343" y="366"/>
                    <a:pt x="457" y="434"/>
                    <a:pt x="571" y="594"/>
                  </a:cubicBezTo>
                  <a:cubicBezTo>
                    <a:pt x="617" y="639"/>
                    <a:pt x="662" y="662"/>
                    <a:pt x="731" y="662"/>
                  </a:cubicBezTo>
                  <a:cubicBezTo>
                    <a:pt x="776" y="662"/>
                    <a:pt x="799" y="662"/>
                    <a:pt x="845" y="617"/>
                  </a:cubicBezTo>
                  <a:cubicBezTo>
                    <a:pt x="936" y="571"/>
                    <a:pt x="936" y="434"/>
                    <a:pt x="890" y="366"/>
                  </a:cubicBezTo>
                  <a:cubicBezTo>
                    <a:pt x="639" y="46"/>
                    <a:pt x="36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57;p43"/>
            <p:cNvSpPr/>
            <p:nvPr/>
          </p:nvSpPr>
          <p:spPr>
            <a:xfrm>
              <a:off x="2276975" y="3086950"/>
              <a:ext cx="31400" cy="11075"/>
            </a:xfrm>
            <a:custGeom>
              <a:avLst/>
              <a:gdLst/>
              <a:ahLst/>
              <a:cxnLst/>
              <a:rect l="l" t="t" r="r" b="b"/>
              <a:pathLst>
                <a:path w="1256" h="443" extrusionOk="0">
                  <a:moveTo>
                    <a:pt x="1109" y="0"/>
                  </a:moveTo>
                  <a:cubicBezTo>
                    <a:pt x="1078" y="0"/>
                    <a:pt x="1048" y="11"/>
                    <a:pt x="1028" y="32"/>
                  </a:cubicBezTo>
                  <a:cubicBezTo>
                    <a:pt x="907" y="129"/>
                    <a:pt x="722" y="155"/>
                    <a:pt x="552" y="155"/>
                  </a:cubicBezTo>
                  <a:cubicBezTo>
                    <a:pt x="399" y="155"/>
                    <a:pt x="258" y="134"/>
                    <a:pt x="183" y="123"/>
                  </a:cubicBezTo>
                  <a:cubicBezTo>
                    <a:pt x="171" y="119"/>
                    <a:pt x="159" y="117"/>
                    <a:pt x="147" y="117"/>
                  </a:cubicBezTo>
                  <a:cubicBezTo>
                    <a:pt x="92" y="117"/>
                    <a:pt x="42" y="158"/>
                    <a:pt x="23" y="215"/>
                  </a:cubicBezTo>
                  <a:cubicBezTo>
                    <a:pt x="1" y="306"/>
                    <a:pt x="46" y="374"/>
                    <a:pt x="115" y="397"/>
                  </a:cubicBezTo>
                  <a:cubicBezTo>
                    <a:pt x="137" y="397"/>
                    <a:pt x="320" y="443"/>
                    <a:pt x="548" y="443"/>
                  </a:cubicBezTo>
                  <a:cubicBezTo>
                    <a:pt x="754" y="443"/>
                    <a:pt x="1005" y="397"/>
                    <a:pt x="1187" y="237"/>
                  </a:cubicBezTo>
                  <a:cubicBezTo>
                    <a:pt x="1256" y="192"/>
                    <a:pt x="1256" y="100"/>
                    <a:pt x="1210" y="55"/>
                  </a:cubicBezTo>
                  <a:cubicBezTo>
                    <a:pt x="1185" y="17"/>
                    <a:pt x="1146" y="0"/>
                    <a:pt x="1109" y="0"/>
                  </a:cubicBezTo>
                  <a:close/>
                </a:path>
              </a:pathLst>
            </a:custGeom>
            <a:solidFill>
              <a:srgbClr val="F68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08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99238" y="170122"/>
            <a:ext cx="3926958" cy="652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and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" sz="24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389860" y="-1148316"/>
            <a:ext cx="6882810" cy="6067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-Review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look at the outcomes of the docking simulations.</a:t>
            </a:r>
          </a:p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-Top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Ligands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Identify the best-ranked ligands that might work for skin lightening.</a:t>
            </a:r>
          </a:p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-Molecular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Study how these ligands interact with proteins, focusing on key parts and binding patterns.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oogle Shape;181;p28"/>
          <p:cNvGrpSpPr/>
          <p:nvPr/>
        </p:nvGrpSpPr>
        <p:grpSpPr>
          <a:xfrm>
            <a:off x="5115697" y="2061209"/>
            <a:ext cx="5033319" cy="3082291"/>
            <a:chOff x="4747325" y="508750"/>
            <a:chExt cx="2467800" cy="1149325"/>
          </a:xfrm>
        </p:grpSpPr>
        <p:grpSp>
          <p:nvGrpSpPr>
            <p:cNvPr id="5" name="Google Shape;182;p28"/>
            <p:cNvGrpSpPr/>
            <p:nvPr/>
          </p:nvGrpSpPr>
          <p:grpSpPr>
            <a:xfrm>
              <a:off x="5704925" y="508750"/>
              <a:ext cx="1018050" cy="1005475"/>
              <a:chOff x="3555900" y="5600900"/>
              <a:chExt cx="1018050" cy="1005475"/>
            </a:xfrm>
          </p:grpSpPr>
          <p:sp>
            <p:nvSpPr>
              <p:cNvPr id="16" name="Google Shape;183;p28"/>
              <p:cNvSpPr/>
              <p:nvPr/>
            </p:nvSpPr>
            <p:spPr>
              <a:xfrm>
                <a:off x="3645500" y="5998050"/>
                <a:ext cx="192325" cy="603175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24127" extrusionOk="0">
                    <a:moveTo>
                      <a:pt x="7692" y="1"/>
                    </a:moveTo>
                    <a:cubicBezTo>
                      <a:pt x="7282" y="183"/>
                      <a:pt x="6825" y="320"/>
                      <a:pt x="6277" y="457"/>
                    </a:cubicBezTo>
                    <a:cubicBezTo>
                      <a:pt x="5547" y="617"/>
                      <a:pt x="4634" y="708"/>
                      <a:pt x="3561" y="708"/>
                    </a:cubicBezTo>
                    <a:cubicBezTo>
                      <a:pt x="2465" y="708"/>
                      <a:pt x="1598" y="617"/>
                      <a:pt x="868" y="434"/>
                    </a:cubicBezTo>
                    <a:cubicBezTo>
                      <a:pt x="548" y="366"/>
                      <a:pt x="251" y="275"/>
                      <a:pt x="0" y="183"/>
                    </a:cubicBezTo>
                    <a:lnTo>
                      <a:pt x="0" y="20292"/>
                    </a:lnTo>
                    <a:cubicBezTo>
                      <a:pt x="0" y="22392"/>
                      <a:pt x="1712" y="24127"/>
                      <a:pt x="3835" y="24127"/>
                    </a:cubicBezTo>
                    <a:cubicBezTo>
                      <a:pt x="5958" y="24127"/>
                      <a:pt x="7692" y="22392"/>
                      <a:pt x="7692" y="20292"/>
                    </a:cubicBezTo>
                    <a:lnTo>
                      <a:pt x="76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4;p28"/>
              <p:cNvSpPr/>
              <p:nvPr/>
            </p:nvSpPr>
            <p:spPr>
              <a:xfrm>
                <a:off x="3639800" y="5992550"/>
                <a:ext cx="203150" cy="613825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24553" extrusionOk="0">
                    <a:moveTo>
                      <a:pt x="7692" y="540"/>
                    </a:moveTo>
                    <a:lnTo>
                      <a:pt x="7692" y="20512"/>
                    </a:lnTo>
                    <a:cubicBezTo>
                      <a:pt x="7692" y="22521"/>
                      <a:pt x="6072" y="24141"/>
                      <a:pt x="4063" y="24141"/>
                    </a:cubicBezTo>
                    <a:cubicBezTo>
                      <a:pt x="2054" y="24141"/>
                      <a:pt x="434" y="22521"/>
                      <a:pt x="434" y="20512"/>
                    </a:cubicBezTo>
                    <a:lnTo>
                      <a:pt x="434" y="700"/>
                    </a:lnTo>
                    <a:cubicBezTo>
                      <a:pt x="639" y="768"/>
                      <a:pt x="845" y="814"/>
                      <a:pt x="1050" y="860"/>
                    </a:cubicBezTo>
                    <a:cubicBezTo>
                      <a:pt x="1826" y="1042"/>
                      <a:pt x="2762" y="1134"/>
                      <a:pt x="3789" y="1134"/>
                    </a:cubicBezTo>
                    <a:cubicBezTo>
                      <a:pt x="4816" y="1134"/>
                      <a:pt x="5729" y="1065"/>
                      <a:pt x="6551" y="883"/>
                    </a:cubicBezTo>
                    <a:cubicBezTo>
                      <a:pt x="6962" y="791"/>
                      <a:pt x="7350" y="677"/>
                      <a:pt x="7692" y="540"/>
                    </a:cubicBezTo>
                    <a:close/>
                    <a:moveTo>
                      <a:pt x="7914" y="0"/>
                    </a:moveTo>
                    <a:cubicBezTo>
                      <a:pt x="7886" y="0"/>
                      <a:pt x="7857" y="6"/>
                      <a:pt x="7829" y="15"/>
                    </a:cubicBezTo>
                    <a:cubicBezTo>
                      <a:pt x="7418" y="198"/>
                      <a:pt x="6962" y="358"/>
                      <a:pt x="6460" y="472"/>
                    </a:cubicBezTo>
                    <a:cubicBezTo>
                      <a:pt x="5684" y="631"/>
                      <a:pt x="4771" y="723"/>
                      <a:pt x="3789" y="723"/>
                    </a:cubicBezTo>
                    <a:cubicBezTo>
                      <a:pt x="2785" y="723"/>
                      <a:pt x="1895" y="631"/>
                      <a:pt x="1141" y="449"/>
                    </a:cubicBezTo>
                    <a:cubicBezTo>
                      <a:pt x="845" y="380"/>
                      <a:pt x="571" y="312"/>
                      <a:pt x="297" y="198"/>
                    </a:cubicBezTo>
                    <a:cubicBezTo>
                      <a:pt x="268" y="188"/>
                      <a:pt x="240" y="183"/>
                      <a:pt x="212" y="183"/>
                    </a:cubicBezTo>
                    <a:cubicBezTo>
                      <a:pt x="172" y="183"/>
                      <a:pt x="131" y="194"/>
                      <a:pt x="91" y="221"/>
                    </a:cubicBezTo>
                    <a:cubicBezTo>
                      <a:pt x="46" y="266"/>
                      <a:pt x="0" y="335"/>
                      <a:pt x="0" y="403"/>
                    </a:cubicBezTo>
                    <a:lnTo>
                      <a:pt x="0" y="20512"/>
                    </a:lnTo>
                    <a:cubicBezTo>
                      <a:pt x="0" y="22749"/>
                      <a:pt x="1826" y="24552"/>
                      <a:pt x="4063" y="24552"/>
                    </a:cubicBezTo>
                    <a:cubicBezTo>
                      <a:pt x="6300" y="24552"/>
                      <a:pt x="8126" y="22749"/>
                      <a:pt x="8126" y="20512"/>
                    </a:cubicBezTo>
                    <a:lnTo>
                      <a:pt x="8126" y="221"/>
                    </a:lnTo>
                    <a:cubicBezTo>
                      <a:pt x="8126" y="152"/>
                      <a:pt x="8080" y="84"/>
                      <a:pt x="8035" y="38"/>
                    </a:cubicBezTo>
                    <a:cubicBezTo>
                      <a:pt x="7994" y="11"/>
                      <a:pt x="7954" y="0"/>
                      <a:pt x="79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5;p28"/>
              <p:cNvSpPr/>
              <p:nvPr/>
            </p:nvSpPr>
            <p:spPr>
              <a:xfrm>
                <a:off x="3665475" y="6097350"/>
                <a:ext cx="151800" cy="47192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18877" extrusionOk="0">
                    <a:moveTo>
                      <a:pt x="0" y="0"/>
                    </a:moveTo>
                    <a:lnTo>
                      <a:pt x="0" y="15864"/>
                    </a:lnTo>
                    <a:cubicBezTo>
                      <a:pt x="0" y="17530"/>
                      <a:pt x="1370" y="18877"/>
                      <a:pt x="3036" y="18877"/>
                    </a:cubicBezTo>
                    <a:cubicBezTo>
                      <a:pt x="4702" y="18877"/>
                      <a:pt x="6072" y="17530"/>
                      <a:pt x="6072" y="15864"/>
                    </a:cubicBezTo>
                    <a:lnTo>
                      <a:pt x="6072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6;p28"/>
              <p:cNvSpPr/>
              <p:nvPr/>
            </p:nvSpPr>
            <p:spPr>
              <a:xfrm>
                <a:off x="3589575" y="5942125"/>
                <a:ext cx="301875" cy="73650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2946" extrusionOk="0">
                    <a:moveTo>
                      <a:pt x="69" y="1"/>
                    </a:moveTo>
                    <a:cubicBezTo>
                      <a:pt x="69" y="1"/>
                      <a:pt x="0" y="1576"/>
                      <a:pt x="2237" y="2420"/>
                    </a:cubicBezTo>
                    <a:cubicBezTo>
                      <a:pt x="2488" y="2512"/>
                      <a:pt x="2785" y="2603"/>
                      <a:pt x="3105" y="2671"/>
                    </a:cubicBezTo>
                    <a:cubicBezTo>
                      <a:pt x="3835" y="2854"/>
                      <a:pt x="4702" y="2945"/>
                      <a:pt x="5798" y="2945"/>
                    </a:cubicBezTo>
                    <a:cubicBezTo>
                      <a:pt x="6871" y="2945"/>
                      <a:pt x="7784" y="2854"/>
                      <a:pt x="8514" y="2694"/>
                    </a:cubicBezTo>
                    <a:cubicBezTo>
                      <a:pt x="9062" y="2557"/>
                      <a:pt x="9519" y="2420"/>
                      <a:pt x="9929" y="2238"/>
                    </a:cubicBezTo>
                    <a:cubicBezTo>
                      <a:pt x="11892" y="1370"/>
                      <a:pt x="12075" y="1"/>
                      <a:pt x="12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7;p28"/>
              <p:cNvSpPr/>
              <p:nvPr/>
            </p:nvSpPr>
            <p:spPr>
              <a:xfrm>
                <a:off x="3585000" y="5937000"/>
                <a:ext cx="31217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3356" extrusionOk="0">
                    <a:moveTo>
                      <a:pt x="11984" y="434"/>
                    </a:moveTo>
                    <a:cubicBezTo>
                      <a:pt x="11824" y="822"/>
                      <a:pt x="11368" y="1644"/>
                      <a:pt x="10021" y="2237"/>
                    </a:cubicBezTo>
                    <a:cubicBezTo>
                      <a:pt x="9610" y="2420"/>
                      <a:pt x="9154" y="2580"/>
                      <a:pt x="8652" y="2694"/>
                    </a:cubicBezTo>
                    <a:cubicBezTo>
                      <a:pt x="7876" y="2853"/>
                      <a:pt x="6963" y="2945"/>
                      <a:pt x="5981" y="2945"/>
                    </a:cubicBezTo>
                    <a:cubicBezTo>
                      <a:pt x="4977" y="2945"/>
                      <a:pt x="4087" y="2853"/>
                      <a:pt x="3333" y="2671"/>
                    </a:cubicBezTo>
                    <a:cubicBezTo>
                      <a:pt x="3037" y="2602"/>
                      <a:pt x="2763" y="2534"/>
                      <a:pt x="2489" y="2420"/>
                    </a:cubicBezTo>
                    <a:cubicBezTo>
                      <a:pt x="891" y="1804"/>
                      <a:pt x="549" y="845"/>
                      <a:pt x="480" y="434"/>
                    </a:cubicBezTo>
                    <a:close/>
                    <a:moveTo>
                      <a:pt x="252" y="0"/>
                    </a:moveTo>
                    <a:cubicBezTo>
                      <a:pt x="138" y="0"/>
                      <a:pt x="46" y="92"/>
                      <a:pt x="46" y="206"/>
                    </a:cubicBezTo>
                    <a:cubicBezTo>
                      <a:pt x="46" y="274"/>
                      <a:pt x="1" y="1918"/>
                      <a:pt x="2329" y="2808"/>
                    </a:cubicBezTo>
                    <a:cubicBezTo>
                      <a:pt x="2626" y="2922"/>
                      <a:pt x="2922" y="3013"/>
                      <a:pt x="3242" y="3082"/>
                    </a:cubicBezTo>
                    <a:cubicBezTo>
                      <a:pt x="4018" y="3264"/>
                      <a:pt x="4954" y="3356"/>
                      <a:pt x="5981" y="3356"/>
                    </a:cubicBezTo>
                    <a:cubicBezTo>
                      <a:pt x="7008" y="3356"/>
                      <a:pt x="7921" y="3287"/>
                      <a:pt x="8743" y="3105"/>
                    </a:cubicBezTo>
                    <a:cubicBezTo>
                      <a:pt x="9268" y="2990"/>
                      <a:pt x="9770" y="2831"/>
                      <a:pt x="10204" y="2625"/>
                    </a:cubicBezTo>
                    <a:cubicBezTo>
                      <a:pt x="12235" y="1735"/>
                      <a:pt x="12463" y="297"/>
                      <a:pt x="12463" y="251"/>
                    </a:cubicBezTo>
                    <a:cubicBezTo>
                      <a:pt x="12486" y="183"/>
                      <a:pt x="12463" y="114"/>
                      <a:pt x="12418" y="69"/>
                    </a:cubicBezTo>
                    <a:cubicBezTo>
                      <a:pt x="12372" y="23"/>
                      <a:pt x="12326" y="0"/>
                      <a:pt x="12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8;p28"/>
              <p:cNvSpPr/>
              <p:nvPr/>
            </p:nvSpPr>
            <p:spPr>
              <a:xfrm>
                <a:off x="3639800" y="6064825"/>
                <a:ext cx="1421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434" extrusionOk="0">
                    <a:moveTo>
                      <a:pt x="228" y="0"/>
                    </a:moveTo>
                    <a:cubicBezTo>
                      <a:pt x="91" y="0"/>
                      <a:pt x="0" y="91"/>
                      <a:pt x="0" y="206"/>
                    </a:cubicBezTo>
                    <a:cubicBezTo>
                      <a:pt x="0" y="320"/>
                      <a:pt x="91" y="434"/>
                      <a:pt x="228" y="434"/>
                    </a:cubicBezTo>
                    <a:lnTo>
                      <a:pt x="5478" y="434"/>
                    </a:lnTo>
                    <a:cubicBezTo>
                      <a:pt x="5592" y="434"/>
                      <a:pt x="5684" y="320"/>
                      <a:pt x="5684" y="206"/>
                    </a:cubicBezTo>
                    <a:cubicBezTo>
                      <a:pt x="5684" y="91"/>
                      <a:pt x="5592" y="0"/>
                      <a:pt x="5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9;p28"/>
              <p:cNvSpPr/>
              <p:nvPr/>
            </p:nvSpPr>
            <p:spPr>
              <a:xfrm>
                <a:off x="3639800" y="6143000"/>
                <a:ext cx="764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412" extrusionOk="0">
                    <a:moveTo>
                      <a:pt x="228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320"/>
                      <a:pt x="91" y="411"/>
                      <a:pt x="228" y="411"/>
                    </a:cubicBezTo>
                    <a:lnTo>
                      <a:pt x="2853" y="411"/>
                    </a:lnTo>
                    <a:cubicBezTo>
                      <a:pt x="2967" y="411"/>
                      <a:pt x="3059" y="320"/>
                      <a:pt x="3059" y="206"/>
                    </a:cubicBezTo>
                    <a:cubicBezTo>
                      <a:pt x="3059" y="92"/>
                      <a:pt x="2967" y="0"/>
                      <a:pt x="28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0;p28"/>
              <p:cNvSpPr/>
              <p:nvPr/>
            </p:nvSpPr>
            <p:spPr>
              <a:xfrm>
                <a:off x="3639800" y="6221175"/>
                <a:ext cx="142100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412" extrusionOk="0">
                    <a:moveTo>
                      <a:pt x="228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320"/>
                      <a:pt x="91" y="411"/>
                      <a:pt x="228" y="411"/>
                    </a:cubicBezTo>
                    <a:lnTo>
                      <a:pt x="5478" y="411"/>
                    </a:lnTo>
                    <a:cubicBezTo>
                      <a:pt x="5592" y="411"/>
                      <a:pt x="5684" y="320"/>
                      <a:pt x="5684" y="206"/>
                    </a:cubicBezTo>
                    <a:cubicBezTo>
                      <a:pt x="5684" y="92"/>
                      <a:pt x="5592" y="0"/>
                      <a:pt x="5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1;p28"/>
              <p:cNvSpPr/>
              <p:nvPr/>
            </p:nvSpPr>
            <p:spPr>
              <a:xfrm>
                <a:off x="3639800" y="6298775"/>
                <a:ext cx="764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435" extrusionOk="0">
                    <a:moveTo>
                      <a:pt x="228" y="1"/>
                    </a:moveTo>
                    <a:cubicBezTo>
                      <a:pt x="91" y="1"/>
                      <a:pt x="0" y="92"/>
                      <a:pt x="0" y="229"/>
                    </a:cubicBezTo>
                    <a:cubicBezTo>
                      <a:pt x="0" y="343"/>
                      <a:pt x="91" y="434"/>
                      <a:pt x="228" y="434"/>
                    </a:cubicBezTo>
                    <a:lnTo>
                      <a:pt x="2853" y="434"/>
                    </a:lnTo>
                    <a:cubicBezTo>
                      <a:pt x="2967" y="434"/>
                      <a:pt x="3059" y="343"/>
                      <a:pt x="3059" y="229"/>
                    </a:cubicBezTo>
                    <a:cubicBezTo>
                      <a:pt x="3059" y="92"/>
                      <a:pt x="2967" y="1"/>
                      <a:pt x="28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2;p28"/>
              <p:cNvSpPr/>
              <p:nvPr/>
            </p:nvSpPr>
            <p:spPr>
              <a:xfrm>
                <a:off x="3643775" y="6376950"/>
                <a:ext cx="14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435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34"/>
                      <a:pt x="206" y="434"/>
                    </a:cubicBezTo>
                    <a:lnTo>
                      <a:pt x="5456" y="434"/>
                    </a:lnTo>
                    <a:cubicBezTo>
                      <a:pt x="5570" y="434"/>
                      <a:pt x="5661" y="320"/>
                      <a:pt x="5661" y="206"/>
                    </a:cubicBezTo>
                    <a:cubicBezTo>
                      <a:pt x="5661" y="92"/>
                      <a:pt x="5570" y="1"/>
                      <a:pt x="54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3;p28"/>
              <p:cNvSpPr/>
              <p:nvPr/>
            </p:nvSpPr>
            <p:spPr>
              <a:xfrm>
                <a:off x="3643775" y="6455125"/>
                <a:ext cx="759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1"/>
                      <a:pt x="206" y="411"/>
                    </a:cubicBezTo>
                    <a:lnTo>
                      <a:pt x="2831" y="411"/>
                    </a:lnTo>
                    <a:cubicBezTo>
                      <a:pt x="2945" y="411"/>
                      <a:pt x="3037" y="320"/>
                      <a:pt x="3037" y="206"/>
                    </a:cubicBezTo>
                    <a:cubicBezTo>
                      <a:pt x="3037" y="92"/>
                      <a:pt x="2945" y="1"/>
                      <a:pt x="28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4;p28"/>
              <p:cNvSpPr/>
              <p:nvPr/>
            </p:nvSpPr>
            <p:spPr>
              <a:xfrm>
                <a:off x="3993000" y="5776650"/>
                <a:ext cx="192350" cy="82457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32983" extrusionOk="0">
                    <a:moveTo>
                      <a:pt x="7693" y="0"/>
                    </a:moveTo>
                    <a:cubicBezTo>
                      <a:pt x="7305" y="160"/>
                      <a:pt x="6826" y="320"/>
                      <a:pt x="6278" y="457"/>
                    </a:cubicBezTo>
                    <a:cubicBezTo>
                      <a:pt x="5547" y="617"/>
                      <a:pt x="4657" y="708"/>
                      <a:pt x="3584" y="708"/>
                    </a:cubicBezTo>
                    <a:cubicBezTo>
                      <a:pt x="2489" y="708"/>
                      <a:pt x="1599" y="594"/>
                      <a:pt x="868" y="434"/>
                    </a:cubicBezTo>
                    <a:cubicBezTo>
                      <a:pt x="549" y="366"/>
                      <a:pt x="252" y="274"/>
                      <a:pt x="1" y="160"/>
                    </a:cubicBezTo>
                    <a:lnTo>
                      <a:pt x="1" y="29148"/>
                    </a:lnTo>
                    <a:cubicBezTo>
                      <a:pt x="1" y="31248"/>
                      <a:pt x="1736" y="32983"/>
                      <a:pt x="3836" y="32983"/>
                    </a:cubicBezTo>
                    <a:cubicBezTo>
                      <a:pt x="5958" y="32983"/>
                      <a:pt x="7693" y="31248"/>
                      <a:pt x="7693" y="29148"/>
                    </a:cubicBezTo>
                    <a:lnTo>
                      <a:pt x="76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5;p28"/>
              <p:cNvSpPr/>
              <p:nvPr/>
            </p:nvSpPr>
            <p:spPr>
              <a:xfrm>
                <a:off x="3987875" y="5771125"/>
                <a:ext cx="202600" cy="835250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33410" extrusionOk="0">
                    <a:moveTo>
                      <a:pt x="7693" y="541"/>
                    </a:moveTo>
                    <a:lnTo>
                      <a:pt x="7693" y="29369"/>
                    </a:lnTo>
                    <a:cubicBezTo>
                      <a:pt x="7693" y="31378"/>
                      <a:pt x="6049" y="32998"/>
                      <a:pt x="4041" y="32998"/>
                    </a:cubicBezTo>
                    <a:cubicBezTo>
                      <a:pt x="2055" y="32998"/>
                      <a:pt x="411" y="31378"/>
                      <a:pt x="411" y="29369"/>
                    </a:cubicBezTo>
                    <a:lnTo>
                      <a:pt x="411" y="701"/>
                    </a:lnTo>
                    <a:cubicBezTo>
                      <a:pt x="617" y="746"/>
                      <a:pt x="822" y="815"/>
                      <a:pt x="1028" y="861"/>
                    </a:cubicBezTo>
                    <a:cubicBezTo>
                      <a:pt x="1804" y="1043"/>
                      <a:pt x="2740" y="1134"/>
                      <a:pt x="3789" y="1134"/>
                    </a:cubicBezTo>
                    <a:cubicBezTo>
                      <a:pt x="4794" y="1134"/>
                      <a:pt x="5730" y="1043"/>
                      <a:pt x="6529" y="883"/>
                    </a:cubicBezTo>
                    <a:cubicBezTo>
                      <a:pt x="6939" y="792"/>
                      <a:pt x="7327" y="678"/>
                      <a:pt x="7693" y="541"/>
                    </a:cubicBezTo>
                    <a:close/>
                    <a:moveTo>
                      <a:pt x="7892" y="1"/>
                    </a:moveTo>
                    <a:cubicBezTo>
                      <a:pt x="7863" y="1"/>
                      <a:pt x="7835" y="7"/>
                      <a:pt x="7807" y="16"/>
                    </a:cubicBezTo>
                    <a:cubicBezTo>
                      <a:pt x="7419" y="199"/>
                      <a:pt x="6939" y="358"/>
                      <a:pt x="6437" y="450"/>
                    </a:cubicBezTo>
                    <a:cubicBezTo>
                      <a:pt x="5661" y="632"/>
                      <a:pt x="4771" y="724"/>
                      <a:pt x="3789" y="724"/>
                    </a:cubicBezTo>
                    <a:cubicBezTo>
                      <a:pt x="2762" y="724"/>
                      <a:pt x="1872" y="632"/>
                      <a:pt x="1119" y="450"/>
                    </a:cubicBezTo>
                    <a:cubicBezTo>
                      <a:pt x="822" y="381"/>
                      <a:pt x="548" y="290"/>
                      <a:pt x="274" y="199"/>
                    </a:cubicBezTo>
                    <a:cubicBezTo>
                      <a:pt x="246" y="189"/>
                      <a:pt x="218" y="184"/>
                      <a:pt x="191" y="184"/>
                    </a:cubicBezTo>
                    <a:cubicBezTo>
                      <a:pt x="153" y="184"/>
                      <a:pt x="119" y="195"/>
                      <a:pt x="92" y="221"/>
                    </a:cubicBezTo>
                    <a:cubicBezTo>
                      <a:pt x="23" y="244"/>
                      <a:pt x="0" y="313"/>
                      <a:pt x="0" y="381"/>
                    </a:cubicBezTo>
                    <a:lnTo>
                      <a:pt x="0" y="29369"/>
                    </a:lnTo>
                    <a:cubicBezTo>
                      <a:pt x="0" y="31606"/>
                      <a:pt x="1804" y="33409"/>
                      <a:pt x="4041" y="33409"/>
                    </a:cubicBezTo>
                    <a:cubicBezTo>
                      <a:pt x="6277" y="33409"/>
                      <a:pt x="8103" y="31606"/>
                      <a:pt x="8103" y="29369"/>
                    </a:cubicBezTo>
                    <a:lnTo>
                      <a:pt x="8103" y="221"/>
                    </a:lnTo>
                    <a:cubicBezTo>
                      <a:pt x="8103" y="153"/>
                      <a:pt x="8081" y="84"/>
                      <a:pt x="8012" y="39"/>
                    </a:cubicBezTo>
                    <a:cubicBezTo>
                      <a:pt x="7972" y="12"/>
                      <a:pt x="7932" y="1"/>
                      <a:pt x="78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6;p28"/>
              <p:cNvSpPr/>
              <p:nvPr/>
            </p:nvSpPr>
            <p:spPr>
              <a:xfrm>
                <a:off x="4013550" y="5931300"/>
                <a:ext cx="151250" cy="6385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25542" extrusionOk="0">
                    <a:moveTo>
                      <a:pt x="1" y="0"/>
                    </a:moveTo>
                    <a:lnTo>
                      <a:pt x="1" y="22506"/>
                    </a:lnTo>
                    <a:cubicBezTo>
                      <a:pt x="1" y="24172"/>
                      <a:pt x="1347" y="25542"/>
                      <a:pt x="3014" y="25542"/>
                    </a:cubicBezTo>
                    <a:cubicBezTo>
                      <a:pt x="4703" y="25542"/>
                      <a:pt x="6049" y="24172"/>
                      <a:pt x="6049" y="22506"/>
                    </a:cubicBezTo>
                    <a:lnTo>
                      <a:pt x="6049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7;p28"/>
              <p:cNvSpPr/>
              <p:nvPr/>
            </p:nvSpPr>
            <p:spPr>
              <a:xfrm>
                <a:off x="3937650" y="5720725"/>
                <a:ext cx="301325" cy="73625"/>
              </a:xfrm>
              <a:custGeom>
                <a:avLst/>
                <a:gdLst/>
                <a:ahLst/>
                <a:cxnLst/>
                <a:rect l="l" t="t" r="r" b="b"/>
                <a:pathLst>
                  <a:path w="12053" h="2945" extrusionOk="0">
                    <a:moveTo>
                      <a:pt x="46" y="1"/>
                    </a:moveTo>
                    <a:cubicBezTo>
                      <a:pt x="46" y="1"/>
                      <a:pt x="1" y="1553"/>
                      <a:pt x="2215" y="2397"/>
                    </a:cubicBezTo>
                    <a:cubicBezTo>
                      <a:pt x="2466" y="2511"/>
                      <a:pt x="2763" y="2603"/>
                      <a:pt x="3082" y="2671"/>
                    </a:cubicBezTo>
                    <a:cubicBezTo>
                      <a:pt x="3813" y="2831"/>
                      <a:pt x="4703" y="2945"/>
                      <a:pt x="5798" y="2945"/>
                    </a:cubicBezTo>
                    <a:cubicBezTo>
                      <a:pt x="6871" y="2945"/>
                      <a:pt x="7761" y="2854"/>
                      <a:pt x="8492" y="2694"/>
                    </a:cubicBezTo>
                    <a:cubicBezTo>
                      <a:pt x="9040" y="2557"/>
                      <a:pt x="9519" y="2397"/>
                      <a:pt x="9907" y="2237"/>
                    </a:cubicBezTo>
                    <a:cubicBezTo>
                      <a:pt x="11870" y="1370"/>
                      <a:pt x="12053" y="1"/>
                      <a:pt x="120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;p28"/>
              <p:cNvSpPr/>
              <p:nvPr/>
            </p:nvSpPr>
            <p:spPr>
              <a:xfrm>
                <a:off x="3932525" y="5715600"/>
                <a:ext cx="312150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12486" h="3356" extrusionOk="0">
                    <a:moveTo>
                      <a:pt x="11984" y="411"/>
                    </a:moveTo>
                    <a:cubicBezTo>
                      <a:pt x="11824" y="822"/>
                      <a:pt x="11367" y="1644"/>
                      <a:pt x="10021" y="2237"/>
                    </a:cubicBezTo>
                    <a:cubicBezTo>
                      <a:pt x="9633" y="2420"/>
                      <a:pt x="9153" y="2579"/>
                      <a:pt x="8651" y="2671"/>
                    </a:cubicBezTo>
                    <a:cubicBezTo>
                      <a:pt x="7875" y="2853"/>
                      <a:pt x="6985" y="2945"/>
                      <a:pt x="6003" y="2945"/>
                    </a:cubicBezTo>
                    <a:cubicBezTo>
                      <a:pt x="4976" y="2945"/>
                      <a:pt x="4086" y="2853"/>
                      <a:pt x="3333" y="2671"/>
                    </a:cubicBezTo>
                    <a:cubicBezTo>
                      <a:pt x="3036" y="2602"/>
                      <a:pt x="2762" y="2511"/>
                      <a:pt x="2488" y="2420"/>
                    </a:cubicBezTo>
                    <a:cubicBezTo>
                      <a:pt x="891" y="1803"/>
                      <a:pt x="571" y="845"/>
                      <a:pt x="503" y="411"/>
                    </a:cubicBezTo>
                    <a:close/>
                    <a:moveTo>
                      <a:pt x="251" y="0"/>
                    </a:moveTo>
                    <a:cubicBezTo>
                      <a:pt x="137" y="0"/>
                      <a:pt x="46" y="91"/>
                      <a:pt x="46" y="206"/>
                    </a:cubicBezTo>
                    <a:cubicBezTo>
                      <a:pt x="46" y="274"/>
                      <a:pt x="0" y="1917"/>
                      <a:pt x="2329" y="2808"/>
                    </a:cubicBezTo>
                    <a:cubicBezTo>
                      <a:pt x="2625" y="2922"/>
                      <a:pt x="2922" y="3013"/>
                      <a:pt x="3242" y="3082"/>
                    </a:cubicBezTo>
                    <a:cubicBezTo>
                      <a:pt x="4018" y="3264"/>
                      <a:pt x="4954" y="3355"/>
                      <a:pt x="6003" y="3355"/>
                    </a:cubicBezTo>
                    <a:cubicBezTo>
                      <a:pt x="7008" y="3355"/>
                      <a:pt x="7944" y="3264"/>
                      <a:pt x="8743" y="3104"/>
                    </a:cubicBezTo>
                    <a:cubicBezTo>
                      <a:pt x="9290" y="2967"/>
                      <a:pt x="9770" y="2808"/>
                      <a:pt x="10203" y="2625"/>
                    </a:cubicBezTo>
                    <a:cubicBezTo>
                      <a:pt x="12235" y="1712"/>
                      <a:pt x="12463" y="297"/>
                      <a:pt x="12486" y="228"/>
                    </a:cubicBezTo>
                    <a:cubicBezTo>
                      <a:pt x="12486" y="183"/>
                      <a:pt x="12463" y="114"/>
                      <a:pt x="12417" y="69"/>
                    </a:cubicBezTo>
                    <a:cubicBezTo>
                      <a:pt x="12395" y="23"/>
                      <a:pt x="12326" y="0"/>
                      <a:pt x="12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9;p28"/>
              <p:cNvSpPr/>
              <p:nvPr/>
            </p:nvSpPr>
            <p:spPr>
              <a:xfrm>
                <a:off x="3987875" y="6064825"/>
                <a:ext cx="1415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434" extrusionOk="0">
                    <a:moveTo>
                      <a:pt x="206" y="0"/>
                    </a:moveTo>
                    <a:cubicBezTo>
                      <a:pt x="92" y="0"/>
                      <a:pt x="0" y="91"/>
                      <a:pt x="0" y="206"/>
                    </a:cubicBezTo>
                    <a:cubicBezTo>
                      <a:pt x="0" y="320"/>
                      <a:pt x="92" y="434"/>
                      <a:pt x="206" y="434"/>
                    </a:cubicBezTo>
                    <a:lnTo>
                      <a:pt x="5456" y="434"/>
                    </a:lnTo>
                    <a:cubicBezTo>
                      <a:pt x="5570" y="434"/>
                      <a:pt x="5661" y="320"/>
                      <a:pt x="5661" y="206"/>
                    </a:cubicBezTo>
                    <a:cubicBezTo>
                      <a:pt x="5661" y="91"/>
                      <a:pt x="5570" y="0"/>
                      <a:pt x="5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0;p28"/>
              <p:cNvSpPr/>
              <p:nvPr/>
            </p:nvSpPr>
            <p:spPr>
              <a:xfrm>
                <a:off x="3987875" y="6143000"/>
                <a:ext cx="759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12" extrusionOk="0">
                    <a:moveTo>
                      <a:pt x="206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0" y="320"/>
                      <a:pt x="92" y="411"/>
                      <a:pt x="206" y="411"/>
                    </a:cubicBezTo>
                    <a:lnTo>
                      <a:pt x="2831" y="411"/>
                    </a:lnTo>
                    <a:cubicBezTo>
                      <a:pt x="2945" y="411"/>
                      <a:pt x="3036" y="320"/>
                      <a:pt x="3036" y="206"/>
                    </a:cubicBezTo>
                    <a:cubicBezTo>
                      <a:pt x="3036" y="92"/>
                      <a:pt x="2945" y="0"/>
                      <a:pt x="28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1;p28"/>
              <p:cNvSpPr/>
              <p:nvPr/>
            </p:nvSpPr>
            <p:spPr>
              <a:xfrm>
                <a:off x="3987875" y="6221175"/>
                <a:ext cx="141550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412" extrusionOk="0">
                    <a:moveTo>
                      <a:pt x="206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0" y="320"/>
                      <a:pt x="92" y="411"/>
                      <a:pt x="206" y="411"/>
                    </a:cubicBezTo>
                    <a:lnTo>
                      <a:pt x="5456" y="411"/>
                    </a:lnTo>
                    <a:cubicBezTo>
                      <a:pt x="5570" y="411"/>
                      <a:pt x="5661" y="320"/>
                      <a:pt x="5661" y="206"/>
                    </a:cubicBezTo>
                    <a:cubicBezTo>
                      <a:pt x="5661" y="92"/>
                      <a:pt x="5570" y="0"/>
                      <a:pt x="5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2;p28"/>
              <p:cNvSpPr/>
              <p:nvPr/>
            </p:nvSpPr>
            <p:spPr>
              <a:xfrm>
                <a:off x="3987875" y="6298775"/>
                <a:ext cx="7592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35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229"/>
                    </a:cubicBezTo>
                    <a:cubicBezTo>
                      <a:pt x="0" y="343"/>
                      <a:pt x="92" y="434"/>
                      <a:pt x="206" y="434"/>
                    </a:cubicBezTo>
                    <a:lnTo>
                      <a:pt x="2831" y="434"/>
                    </a:lnTo>
                    <a:cubicBezTo>
                      <a:pt x="2945" y="434"/>
                      <a:pt x="3036" y="343"/>
                      <a:pt x="3036" y="229"/>
                    </a:cubicBezTo>
                    <a:cubicBezTo>
                      <a:pt x="3036" y="92"/>
                      <a:pt x="2945" y="1"/>
                      <a:pt x="28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3;p28"/>
              <p:cNvSpPr/>
              <p:nvPr/>
            </p:nvSpPr>
            <p:spPr>
              <a:xfrm>
                <a:off x="3991300" y="6376950"/>
                <a:ext cx="14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435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206"/>
                    </a:cubicBezTo>
                    <a:cubicBezTo>
                      <a:pt x="0" y="320"/>
                      <a:pt x="92" y="434"/>
                      <a:pt x="206" y="434"/>
                    </a:cubicBezTo>
                    <a:lnTo>
                      <a:pt x="5456" y="434"/>
                    </a:lnTo>
                    <a:cubicBezTo>
                      <a:pt x="5570" y="434"/>
                      <a:pt x="5661" y="320"/>
                      <a:pt x="5661" y="206"/>
                    </a:cubicBezTo>
                    <a:cubicBezTo>
                      <a:pt x="5661" y="92"/>
                      <a:pt x="5570" y="1"/>
                      <a:pt x="54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4;p28"/>
              <p:cNvSpPr/>
              <p:nvPr/>
            </p:nvSpPr>
            <p:spPr>
              <a:xfrm>
                <a:off x="3991300" y="6455125"/>
                <a:ext cx="759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12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206"/>
                    </a:cubicBezTo>
                    <a:cubicBezTo>
                      <a:pt x="0" y="320"/>
                      <a:pt x="92" y="411"/>
                      <a:pt x="206" y="411"/>
                    </a:cubicBezTo>
                    <a:lnTo>
                      <a:pt x="2831" y="411"/>
                    </a:lnTo>
                    <a:cubicBezTo>
                      <a:pt x="2945" y="411"/>
                      <a:pt x="3036" y="320"/>
                      <a:pt x="3036" y="206"/>
                    </a:cubicBezTo>
                    <a:cubicBezTo>
                      <a:pt x="3036" y="92"/>
                      <a:pt x="2945" y="1"/>
                      <a:pt x="28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5;p28"/>
              <p:cNvSpPr/>
              <p:nvPr/>
            </p:nvSpPr>
            <p:spPr>
              <a:xfrm>
                <a:off x="3987875" y="5910750"/>
                <a:ext cx="14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435" extrusionOk="0">
                    <a:moveTo>
                      <a:pt x="206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0" y="343"/>
                      <a:pt x="92" y="434"/>
                      <a:pt x="206" y="434"/>
                    </a:cubicBezTo>
                    <a:lnTo>
                      <a:pt x="5456" y="434"/>
                    </a:lnTo>
                    <a:cubicBezTo>
                      <a:pt x="5570" y="434"/>
                      <a:pt x="5661" y="343"/>
                      <a:pt x="5661" y="206"/>
                    </a:cubicBezTo>
                    <a:cubicBezTo>
                      <a:pt x="5661" y="92"/>
                      <a:pt x="5570" y="0"/>
                      <a:pt x="5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6;p28"/>
              <p:cNvSpPr/>
              <p:nvPr/>
            </p:nvSpPr>
            <p:spPr>
              <a:xfrm>
                <a:off x="3987875" y="5988925"/>
                <a:ext cx="759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12" extrusionOk="0">
                    <a:moveTo>
                      <a:pt x="206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0" y="320"/>
                      <a:pt x="92" y="411"/>
                      <a:pt x="206" y="411"/>
                    </a:cubicBezTo>
                    <a:lnTo>
                      <a:pt x="2831" y="411"/>
                    </a:lnTo>
                    <a:cubicBezTo>
                      <a:pt x="2945" y="411"/>
                      <a:pt x="3036" y="320"/>
                      <a:pt x="3036" y="206"/>
                    </a:cubicBezTo>
                    <a:cubicBezTo>
                      <a:pt x="3036" y="92"/>
                      <a:pt x="2945" y="0"/>
                      <a:pt x="28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;p28"/>
              <p:cNvSpPr/>
              <p:nvPr/>
            </p:nvSpPr>
            <p:spPr>
              <a:xfrm>
                <a:off x="4322275" y="5998050"/>
                <a:ext cx="192325" cy="603175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24127" extrusionOk="0">
                    <a:moveTo>
                      <a:pt x="7692" y="1"/>
                    </a:moveTo>
                    <a:cubicBezTo>
                      <a:pt x="7281" y="183"/>
                      <a:pt x="6825" y="320"/>
                      <a:pt x="6277" y="457"/>
                    </a:cubicBezTo>
                    <a:cubicBezTo>
                      <a:pt x="5547" y="617"/>
                      <a:pt x="4634" y="708"/>
                      <a:pt x="3561" y="708"/>
                    </a:cubicBezTo>
                    <a:cubicBezTo>
                      <a:pt x="2465" y="708"/>
                      <a:pt x="1598" y="617"/>
                      <a:pt x="867" y="434"/>
                    </a:cubicBezTo>
                    <a:cubicBezTo>
                      <a:pt x="548" y="366"/>
                      <a:pt x="251" y="275"/>
                      <a:pt x="0" y="183"/>
                    </a:cubicBezTo>
                    <a:lnTo>
                      <a:pt x="0" y="20292"/>
                    </a:lnTo>
                    <a:cubicBezTo>
                      <a:pt x="0" y="22392"/>
                      <a:pt x="1712" y="24127"/>
                      <a:pt x="3835" y="24127"/>
                    </a:cubicBezTo>
                    <a:cubicBezTo>
                      <a:pt x="5958" y="24127"/>
                      <a:pt x="7692" y="22392"/>
                      <a:pt x="7692" y="20292"/>
                    </a:cubicBezTo>
                    <a:lnTo>
                      <a:pt x="76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8;p28"/>
              <p:cNvSpPr/>
              <p:nvPr/>
            </p:nvSpPr>
            <p:spPr>
              <a:xfrm>
                <a:off x="4316550" y="5992550"/>
                <a:ext cx="203175" cy="613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4553" extrusionOk="0">
                    <a:moveTo>
                      <a:pt x="7693" y="540"/>
                    </a:moveTo>
                    <a:lnTo>
                      <a:pt x="7693" y="20512"/>
                    </a:lnTo>
                    <a:cubicBezTo>
                      <a:pt x="7693" y="22521"/>
                      <a:pt x="6072" y="24141"/>
                      <a:pt x="4064" y="24141"/>
                    </a:cubicBezTo>
                    <a:cubicBezTo>
                      <a:pt x="2055" y="24141"/>
                      <a:pt x="435" y="22521"/>
                      <a:pt x="435" y="20512"/>
                    </a:cubicBezTo>
                    <a:lnTo>
                      <a:pt x="435" y="700"/>
                    </a:lnTo>
                    <a:cubicBezTo>
                      <a:pt x="640" y="768"/>
                      <a:pt x="845" y="814"/>
                      <a:pt x="1051" y="860"/>
                    </a:cubicBezTo>
                    <a:cubicBezTo>
                      <a:pt x="1827" y="1042"/>
                      <a:pt x="2763" y="1134"/>
                      <a:pt x="3790" y="1134"/>
                    </a:cubicBezTo>
                    <a:cubicBezTo>
                      <a:pt x="4817" y="1134"/>
                      <a:pt x="5730" y="1065"/>
                      <a:pt x="6552" y="883"/>
                    </a:cubicBezTo>
                    <a:cubicBezTo>
                      <a:pt x="6963" y="791"/>
                      <a:pt x="7351" y="677"/>
                      <a:pt x="7693" y="540"/>
                    </a:cubicBezTo>
                    <a:close/>
                    <a:moveTo>
                      <a:pt x="7915" y="0"/>
                    </a:moveTo>
                    <a:cubicBezTo>
                      <a:pt x="7887" y="0"/>
                      <a:pt x="7858" y="6"/>
                      <a:pt x="7830" y="15"/>
                    </a:cubicBezTo>
                    <a:cubicBezTo>
                      <a:pt x="7419" y="198"/>
                      <a:pt x="6963" y="358"/>
                      <a:pt x="6460" y="472"/>
                    </a:cubicBezTo>
                    <a:cubicBezTo>
                      <a:pt x="5684" y="631"/>
                      <a:pt x="4771" y="723"/>
                      <a:pt x="3790" y="723"/>
                    </a:cubicBezTo>
                    <a:cubicBezTo>
                      <a:pt x="2786" y="723"/>
                      <a:pt x="1895" y="631"/>
                      <a:pt x="1142" y="449"/>
                    </a:cubicBezTo>
                    <a:cubicBezTo>
                      <a:pt x="845" y="380"/>
                      <a:pt x="571" y="312"/>
                      <a:pt x="298" y="198"/>
                    </a:cubicBezTo>
                    <a:cubicBezTo>
                      <a:pt x="269" y="188"/>
                      <a:pt x="241" y="183"/>
                      <a:pt x="212" y="183"/>
                    </a:cubicBezTo>
                    <a:cubicBezTo>
                      <a:pt x="172" y="183"/>
                      <a:pt x="132" y="194"/>
                      <a:pt x="92" y="221"/>
                    </a:cubicBezTo>
                    <a:cubicBezTo>
                      <a:pt x="46" y="266"/>
                      <a:pt x="1" y="335"/>
                      <a:pt x="1" y="403"/>
                    </a:cubicBezTo>
                    <a:lnTo>
                      <a:pt x="1" y="20512"/>
                    </a:lnTo>
                    <a:cubicBezTo>
                      <a:pt x="1" y="22749"/>
                      <a:pt x="1827" y="24552"/>
                      <a:pt x="4064" y="24552"/>
                    </a:cubicBezTo>
                    <a:cubicBezTo>
                      <a:pt x="6301" y="24552"/>
                      <a:pt x="8127" y="22749"/>
                      <a:pt x="8127" y="20512"/>
                    </a:cubicBezTo>
                    <a:lnTo>
                      <a:pt x="8127" y="221"/>
                    </a:lnTo>
                    <a:cubicBezTo>
                      <a:pt x="8127" y="152"/>
                      <a:pt x="8081" y="84"/>
                      <a:pt x="8035" y="38"/>
                    </a:cubicBezTo>
                    <a:cubicBezTo>
                      <a:pt x="7995" y="11"/>
                      <a:pt x="7955" y="0"/>
                      <a:pt x="79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;p28"/>
              <p:cNvSpPr/>
              <p:nvPr/>
            </p:nvSpPr>
            <p:spPr>
              <a:xfrm>
                <a:off x="4342225" y="6097350"/>
                <a:ext cx="151825" cy="47192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18877" extrusionOk="0">
                    <a:moveTo>
                      <a:pt x="1" y="0"/>
                    </a:moveTo>
                    <a:lnTo>
                      <a:pt x="1" y="15864"/>
                    </a:lnTo>
                    <a:cubicBezTo>
                      <a:pt x="1" y="17530"/>
                      <a:pt x="1371" y="18877"/>
                      <a:pt x="3037" y="18877"/>
                    </a:cubicBezTo>
                    <a:cubicBezTo>
                      <a:pt x="4703" y="18877"/>
                      <a:pt x="6073" y="17530"/>
                      <a:pt x="6073" y="15864"/>
                    </a:cubicBezTo>
                    <a:lnTo>
                      <a:pt x="6073" y="9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0;p28"/>
              <p:cNvSpPr/>
              <p:nvPr/>
            </p:nvSpPr>
            <p:spPr>
              <a:xfrm>
                <a:off x="4266350" y="5942125"/>
                <a:ext cx="301875" cy="73650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2946" extrusionOk="0">
                    <a:moveTo>
                      <a:pt x="69" y="1"/>
                    </a:moveTo>
                    <a:cubicBezTo>
                      <a:pt x="69" y="1"/>
                      <a:pt x="0" y="1576"/>
                      <a:pt x="2237" y="2420"/>
                    </a:cubicBezTo>
                    <a:cubicBezTo>
                      <a:pt x="2488" y="2512"/>
                      <a:pt x="2785" y="2603"/>
                      <a:pt x="3104" y="2671"/>
                    </a:cubicBezTo>
                    <a:cubicBezTo>
                      <a:pt x="3835" y="2854"/>
                      <a:pt x="4702" y="2945"/>
                      <a:pt x="5798" y="2945"/>
                    </a:cubicBezTo>
                    <a:cubicBezTo>
                      <a:pt x="6871" y="2945"/>
                      <a:pt x="7784" y="2854"/>
                      <a:pt x="8514" y="2694"/>
                    </a:cubicBezTo>
                    <a:cubicBezTo>
                      <a:pt x="9062" y="2557"/>
                      <a:pt x="9518" y="2420"/>
                      <a:pt x="9929" y="2238"/>
                    </a:cubicBezTo>
                    <a:cubicBezTo>
                      <a:pt x="11892" y="1370"/>
                      <a:pt x="12075" y="1"/>
                      <a:pt x="12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1;p28"/>
              <p:cNvSpPr/>
              <p:nvPr/>
            </p:nvSpPr>
            <p:spPr>
              <a:xfrm>
                <a:off x="4261775" y="5937000"/>
                <a:ext cx="31217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3356" extrusionOk="0">
                    <a:moveTo>
                      <a:pt x="11984" y="434"/>
                    </a:moveTo>
                    <a:cubicBezTo>
                      <a:pt x="11824" y="822"/>
                      <a:pt x="11368" y="1644"/>
                      <a:pt x="10021" y="2237"/>
                    </a:cubicBezTo>
                    <a:cubicBezTo>
                      <a:pt x="9610" y="2420"/>
                      <a:pt x="9154" y="2580"/>
                      <a:pt x="8651" y="2694"/>
                    </a:cubicBezTo>
                    <a:cubicBezTo>
                      <a:pt x="7875" y="2853"/>
                      <a:pt x="6962" y="2945"/>
                      <a:pt x="5981" y="2945"/>
                    </a:cubicBezTo>
                    <a:cubicBezTo>
                      <a:pt x="4977" y="2945"/>
                      <a:pt x="4086" y="2853"/>
                      <a:pt x="3333" y="2671"/>
                    </a:cubicBezTo>
                    <a:cubicBezTo>
                      <a:pt x="3036" y="2602"/>
                      <a:pt x="2762" y="2534"/>
                      <a:pt x="2489" y="2420"/>
                    </a:cubicBezTo>
                    <a:cubicBezTo>
                      <a:pt x="891" y="1804"/>
                      <a:pt x="548" y="845"/>
                      <a:pt x="480" y="434"/>
                    </a:cubicBezTo>
                    <a:close/>
                    <a:moveTo>
                      <a:pt x="252" y="0"/>
                    </a:moveTo>
                    <a:cubicBezTo>
                      <a:pt x="138" y="0"/>
                      <a:pt x="46" y="92"/>
                      <a:pt x="46" y="206"/>
                    </a:cubicBezTo>
                    <a:cubicBezTo>
                      <a:pt x="46" y="274"/>
                      <a:pt x="1" y="1918"/>
                      <a:pt x="2329" y="2808"/>
                    </a:cubicBezTo>
                    <a:cubicBezTo>
                      <a:pt x="2626" y="2922"/>
                      <a:pt x="2922" y="3013"/>
                      <a:pt x="3242" y="3082"/>
                    </a:cubicBezTo>
                    <a:cubicBezTo>
                      <a:pt x="4018" y="3264"/>
                      <a:pt x="4954" y="3356"/>
                      <a:pt x="5981" y="3356"/>
                    </a:cubicBezTo>
                    <a:cubicBezTo>
                      <a:pt x="7008" y="3356"/>
                      <a:pt x="7921" y="3287"/>
                      <a:pt x="8743" y="3105"/>
                    </a:cubicBezTo>
                    <a:cubicBezTo>
                      <a:pt x="9268" y="2990"/>
                      <a:pt x="9770" y="2831"/>
                      <a:pt x="10204" y="2625"/>
                    </a:cubicBezTo>
                    <a:cubicBezTo>
                      <a:pt x="12235" y="1735"/>
                      <a:pt x="12463" y="297"/>
                      <a:pt x="12463" y="251"/>
                    </a:cubicBezTo>
                    <a:cubicBezTo>
                      <a:pt x="12486" y="183"/>
                      <a:pt x="12463" y="114"/>
                      <a:pt x="12418" y="69"/>
                    </a:cubicBezTo>
                    <a:cubicBezTo>
                      <a:pt x="12372" y="23"/>
                      <a:pt x="12326" y="0"/>
                      <a:pt x="12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12;p28"/>
              <p:cNvSpPr/>
              <p:nvPr/>
            </p:nvSpPr>
            <p:spPr>
              <a:xfrm>
                <a:off x="4316550" y="6064825"/>
                <a:ext cx="142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34" extrusionOk="0">
                    <a:moveTo>
                      <a:pt x="229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320"/>
                      <a:pt x="92" y="434"/>
                      <a:pt x="229" y="434"/>
                    </a:cubicBezTo>
                    <a:lnTo>
                      <a:pt x="5479" y="434"/>
                    </a:lnTo>
                    <a:cubicBezTo>
                      <a:pt x="5593" y="434"/>
                      <a:pt x="5684" y="320"/>
                      <a:pt x="5684" y="206"/>
                    </a:cubicBezTo>
                    <a:cubicBezTo>
                      <a:pt x="5684" y="91"/>
                      <a:pt x="5593" y="0"/>
                      <a:pt x="54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3;p28"/>
              <p:cNvSpPr/>
              <p:nvPr/>
            </p:nvSpPr>
            <p:spPr>
              <a:xfrm>
                <a:off x="4316550" y="6143000"/>
                <a:ext cx="76500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412" extrusionOk="0">
                    <a:moveTo>
                      <a:pt x="229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320"/>
                      <a:pt x="92" y="411"/>
                      <a:pt x="229" y="411"/>
                    </a:cubicBezTo>
                    <a:lnTo>
                      <a:pt x="2854" y="411"/>
                    </a:lnTo>
                    <a:cubicBezTo>
                      <a:pt x="2968" y="411"/>
                      <a:pt x="3059" y="320"/>
                      <a:pt x="3059" y="206"/>
                    </a:cubicBezTo>
                    <a:cubicBezTo>
                      <a:pt x="3059" y="92"/>
                      <a:pt x="2968" y="0"/>
                      <a:pt x="28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4;p28"/>
              <p:cNvSpPr/>
              <p:nvPr/>
            </p:nvSpPr>
            <p:spPr>
              <a:xfrm>
                <a:off x="4316550" y="6221175"/>
                <a:ext cx="1421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12" extrusionOk="0">
                    <a:moveTo>
                      <a:pt x="229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320"/>
                      <a:pt x="92" y="411"/>
                      <a:pt x="229" y="411"/>
                    </a:cubicBezTo>
                    <a:lnTo>
                      <a:pt x="5479" y="411"/>
                    </a:lnTo>
                    <a:cubicBezTo>
                      <a:pt x="5593" y="411"/>
                      <a:pt x="5684" y="320"/>
                      <a:pt x="5684" y="206"/>
                    </a:cubicBezTo>
                    <a:cubicBezTo>
                      <a:pt x="5684" y="92"/>
                      <a:pt x="5593" y="0"/>
                      <a:pt x="54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15;p28"/>
              <p:cNvSpPr/>
              <p:nvPr/>
            </p:nvSpPr>
            <p:spPr>
              <a:xfrm>
                <a:off x="4316550" y="6298775"/>
                <a:ext cx="765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435" extrusionOk="0">
                    <a:moveTo>
                      <a:pt x="229" y="1"/>
                    </a:moveTo>
                    <a:cubicBezTo>
                      <a:pt x="92" y="1"/>
                      <a:pt x="1" y="92"/>
                      <a:pt x="1" y="229"/>
                    </a:cubicBezTo>
                    <a:cubicBezTo>
                      <a:pt x="1" y="343"/>
                      <a:pt x="92" y="434"/>
                      <a:pt x="229" y="434"/>
                    </a:cubicBezTo>
                    <a:lnTo>
                      <a:pt x="2854" y="434"/>
                    </a:lnTo>
                    <a:cubicBezTo>
                      <a:pt x="2968" y="434"/>
                      <a:pt x="3059" y="343"/>
                      <a:pt x="3059" y="229"/>
                    </a:cubicBezTo>
                    <a:cubicBezTo>
                      <a:pt x="3059" y="92"/>
                      <a:pt x="2968" y="1"/>
                      <a:pt x="28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16;p28"/>
              <p:cNvSpPr/>
              <p:nvPr/>
            </p:nvSpPr>
            <p:spPr>
              <a:xfrm>
                <a:off x="4320550" y="6376950"/>
                <a:ext cx="1415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435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34"/>
                      <a:pt x="206" y="434"/>
                    </a:cubicBezTo>
                    <a:lnTo>
                      <a:pt x="5456" y="434"/>
                    </a:lnTo>
                    <a:cubicBezTo>
                      <a:pt x="5570" y="434"/>
                      <a:pt x="5661" y="320"/>
                      <a:pt x="5661" y="206"/>
                    </a:cubicBezTo>
                    <a:cubicBezTo>
                      <a:pt x="5661" y="92"/>
                      <a:pt x="5570" y="1"/>
                      <a:pt x="54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17;p28"/>
              <p:cNvSpPr/>
              <p:nvPr/>
            </p:nvSpPr>
            <p:spPr>
              <a:xfrm>
                <a:off x="4320550" y="6455125"/>
                <a:ext cx="759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1"/>
                      <a:pt x="206" y="411"/>
                    </a:cubicBezTo>
                    <a:lnTo>
                      <a:pt x="2831" y="411"/>
                    </a:lnTo>
                    <a:cubicBezTo>
                      <a:pt x="2945" y="411"/>
                      <a:pt x="3036" y="320"/>
                      <a:pt x="3036" y="206"/>
                    </a:cubicBezTo>
                    <a:cubicBezTo>
                      <a:pt x="3036" y="92"/>
                      <a:pt x="2945" y="1"/>
                      <a:pt x="28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8;p28"/>
              <p:cNvSpPr/>
              <p:nvPr/>
            </p:nvSpPr>
            <p:spPr>
              <a:xfrm>
                <a:off x="3555900" y="5600900"/>
                <a:ext cx="247125" cy="175775"/>
              </a:xfrm>
              <a:custGeom>
                <a:avLst/>
                <a:gdLst/>
                <a:ahLst/>
                <a:cxnLst/>
                <a:rect l="l" t="t" r="r" b="b"/>
                <a:pathLst>
                  <a:path w="9885" h="7031" extrusionOk="0">
                    <a:moveTo>
                      <a:pt x="4931" y="0"/>
                    </a:moveTo>
                    <a:cubicBezTo>
                      <a:pt x="4931" y="0"/>
                      <a:pt x="1" y="7030"/>
                      <a:pt x="4931" y="7030"/>
                    </a:cubicBezTo>
                    <a:cubicBezTo>
                      <a:pt x="9884" y="7030"/>
                      <a:pt x="4931" y="0"/>
                      <a:pt x="49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9;p28"/>
              <p:cNvSpPr/>
              <p:nvPr/>
            </p:nvSpPr>
            <p:spPr>
              <a:xfrm>
                <a:off x="3687725" y="5764675"/>
                <a:ext cx="193475" cy="137525"/>
              </a:xfrm>
              <a:custGeom>
                <a:avLst/>
                <a:gdLst/>
                <a:ahLst/>
                <a:cxnLst/>
                <a:rect l="l" t="t" r="r" b="b"/>
                <a:pathLst>
                  <a:path w="7739" h="5501" extrusionOk="0">
                    <a:moveTo>
                      <a:pt x="3881" y="0"/>
                    </a:moveTo>
                    <a:cubicBezTo>
                      <a:pt x="3881" y="0"/>
                      <a:pt x="0" y="5501"/>
                      <a:pt x="3881" y="5501"/>
                    </a:cubicBezTo>
                    <a:cubicBezTo>
                      <a:pt x="7738" y="5501"/>
                      <a:pt x="3881" y="0"/>
                      <a:pt x="38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20;p28"/>
            <p:cNvGrpSpPr/>
            <p:nvPr/>
          </p:nvGrpSpPr>
          <p:grpSpPr>
            <a:xfrm>
              <a:off x="4747325" y="914075"/>
              <a:ext cx="2467800" cy="744000"/>
              <a:chOff x="4618400" y="-1755750"/>
              <a:chExt cx="2467800" cy="744000"/>
            </a:xfrm>
          </p:grpSpPr>
          <p:cxnSp>
            <p:nvCxnSpPr>
              <p:cNvPr id="13" name="Google Shape;221;p28"/>
              <p:cNvCxnSpPr/>
              <p:nvPr/>
            </p:nvCxnSpPr>
            <p:spPr>
              <a:xfrm>
                <a:off x="4618400" y="-1011750"/>
                <a:ext cx="2467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222;p28"/>
              <p:cNvSpPr/>
              <p:nvPr/>
            </p:nvSpPr>
            <p:spPr>
              <a:xfrm>
                <a:off x="5415687" y="-1755750"/>
                <a:ext cx="1372800" cy="7440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23;p28"/>
              <p:cNvSpPr/>
              <p:nvPr/>
            </p:nvSpPr>
            <p:spPr>
              <a:xfrm>
                <a:off x="5385925" y="-1163250"/>
                <a:ext cx="1432500" cy="1515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24;p28"/>
            <p:cNvGrpSpPr/>
            <p:nvPr/>
          </p:nvGrpSpPr>
          <p:grpSpPr>
            <a:xfrm>
              <a:off x="4881725" y="1044325"/>
              <a:ext cx="570650" cy="613750"/>
              <a:chOff x="5228700" y="5096625"/>
              <a:chExt cx="570650" cy="613750"/>
            </a:xfrm>
          </p:grpSpPr>
          <p:grpSp>
            <p:nvGrpSpPr>
              <p:cNvPr id="8" name="Google Shape;225;p28"/>
              <p:cNvGrpSpPr/>
              <p:nvPr/>
            </p:nvGrpSpPr>
            <p:grpSpPr>
              <a:xfrm>
                <a:off x="5228700" y="5148850"/>
                <a:ext cx="570650" cy="561525"/>
                <a:chOff x="3832100" y="6885375"/>
                <a:chExt cx="570650" cy="561525"/>
              </a:xfrm>
            </p:grpSpPr>
            <p:sp>
              <p:nvSpPr>
                <p:cNvPr id="10" name="Google Shape;226;p28"/>
                <p:cNvSpPr/>
                <p:nvPr/>
              </p:nvSpPr>
              <p:spPr>
                <a:xfrm>
                  <a:off x="3832100" y="6885375"/>
                  <a:ext cx="570650" cy="5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6" h="22461" extrusionOk="0">
                      <a:moveTo>
                        <a:pt x="8423" y="1"/>
                      </a:moveTo>
                      <a:lnTo>
                        <a:pt x="8423" y="6072"/>
                      </a:lnTo>
                      <a:lnTo>
                        <a:pt x="8400" y="6255"/>
                      </a:lnTo>
                      <a:lnTo>
                        <a:pt x="343" y="20293"/>
                      </a:lnTo>
                      <a:cubicBezTo>
                        <a:pt x="0" y="21365"/>
                        <a:pt x="799" y="22461"/>
                        <a:pt x="1917" y="22461"/>
                      </a:cubicBezTo>
                      <a:lnTo>
                        <a:pt x="20862" y="22461"/>
                      </a:lnTo>
                      <a:cubicBezTo>
                        <a:pt x="22027" y="22461"/>
                        <a:pt x="22825" y="21297"/>
                        <a:pt x="22415" y="20201"/>
                      </a:cubicBezTo>
                      <a:lnTo>
                        <a:pt x="13056" y="6255"/>
                      </a:lnTo>
                      <a:lnTo>
                        <a:pt x="13033" y="6072"/>
                      </a:lnTo>
                      <a:lnTo>
                        <a:pt x="13033" y="1"/>
                      </a:lnTo>
                      <a:cubicBezTo>
                        <a:pt x="12394" y="115"/>
                        <a:pt x="11641" y="183"/>
                        <a:pt x="10728" y="183"/>
                      </a:cubicBezTo>
                      <a:cubicBezTo>
                        <a:pt x="9792" y="183"/>
                        <a:pt x="9039" y="115"/>
                        <a:pt x="84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27;p28"/>
                <p:cNvSpPr/>
                <p:nvPr/>
              </p:nvSpPr>
              <p:spPr>
                <a:xfrm>
                  <a:off x="3872600" y="7091950"/>
                  <a:ext cx="485650" cy="3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6" h="12875" extrusionOk="0">
                      <a:moveTo>
                        <a:pt x="11094" y="2694"/>
                      </a:moveTo>
                      <a:cubicBezTo>
                        <a:pt x="11733" y="2694"/>
                        <a:pt x="12258" y="3196"/>
                        <a:pt x="12258" y="3835"/>
                      </a:cubicBezTo>
                      <a:cubicBezTo>
                        <a:pt x="12258" y="4474"/>
                        <a:pt x="11733" y="4999"/>
                        <a:pt x="11094" y="4999"/>
                      </a:cubicBezTo>
                      <a:cubicBezTo>
                        <a:pt x="10478" y="4999"/>
                        <a:pt x="9953" y="4474"/>
                        <a:pt x="9953" y="3835"/>
                      </a:cubicBezTo>
                      <a:cubicBezTo>
                        <a:pt x="9953" y="3196"/>
                        <a:pt x="10478" y="2694"/>
                        <a:pt x="11094" y="2694"/>
                      </a:cubicBezTo>
                      <a:close/>
                      <a:moveTo>
                        <a:pt x="9062" y="6597"/>
                      </a:moveTo>
                      <a:cubicBezTo>
                        <a:pt x="9656" y="6597"/>
                        <a:pt x="10135" y="7076"/>
                        <a:pt x="10135" y="7670"/>
                      </a:cubicBezTo>
                      <a:cubicBezTo>
                        <a:pt x="10135" y="8263"/>
                        <a:pt x="9656" y="8743"/>
                        <a:pt x="9062" y="8743"/>
                      </a:cubicBezTo>
                      <a:cubicBezTo>
                        <a:pt x="8469" y="8743"/>
                        <a:pt x="7990" y="8263"/>
                        <a:pt x="7990" y="7670"/>
                      </a:cubicBezTo>
                      <a:cubicBezTo>
                        <a:pt x="7990" y="7076"/>
                        <a:pt x="8469" y="6597"/>
                        <a:pt x="9062" y="6597"/>
                      </a:cubicBezTo>
                      <a:close/>
                      <a:moveTo>
                        <a:pt x="13559" y="6940"/>
                      </a:moveTo>
                      <a:cubicBezTo>
                        <a:pt x="14769" y="6940"/>
                        <a:pt x="15727" y="7898"/>
                        <a:pt x="15727" y="9108"/>
                      </a:cubicBezTo>
                      <a:cubicBezTo>
                        <a:pt x="15727" y="10295"/>
                        <a:pt x="14769" y="11253"/>
                        <a:pt x="13559" y="11253"/>
                      </a:cubicBezTo>
                      <a:cubicBezTo>
                        <a:pt x="12372" y="11253"/>
                        <a:pt x="11413" y="10295"/>
                        <a:pt x="11413" y="9108"/>
                      </a:cubicBezTo>
                      <a:cubicBezTo>
                        <a:pt x="11413" y="7898"/>
                        <a:pt x="12372" y="6940"/>
                        <a:pt x="13559" y="6940"/>
                      </a:cubicBezTo>
                      <a:close/>
                      <a:moveTo>
                        <a:pt x="6826" y="1"/>
                      </a:moveTo>
                      <a:lnTo>
                        <a:pt x="1" y="12874"/>
                      </a:lnTo>
                      <a:lnTo>
                        <a:pt x="19425" y="12874"/>
                      </a:lnTo>
                      <a:lnTo>
                        <a:pt x="11413" y="23"/>
                      </a:lnTo>
                      <a:lnTo>
                        <a:pt x="68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28;p28"/>
                <p:cNvSpPr/>
                <p:nvPr/>
              </p:nvSpPr>
              <p:spPr>
                <a:xfrm>
                  <a:off x="3862325" y="7340750"/>
                  <a:ext cx="204325" cy="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3" h="412" extrusionOk="0">
                      <a:moveTo>
                        <a:pt x="206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320"/>
                        <a:pt x="92" y="411"/>
                        <a:pt x="206" y="411"/>
                      </a:cubicBezTo>
                      <a:lnTo>
                        <a:pt x="7967" y="411"/>
                      </a:lnTo>
                      <a:cubicBezTo>
                        <a:pt x="8081" y="411"/>
                        <a:pt x="8172" y="320"/>
                        <a:pt x="8172" y="206"/>
                      </a:cubicBezTo>
                      <a:cubicBezTo>
                        <a:pt x="8172" y="92"/>
                        <a:pt x="8081" y="0"/>
                        <a:pt x="796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229;p28"/>
              <p:cNvSpPr/>
              <p:nvPr/>
            </p:nvSpPr>
            <p:spPr>
              <a:xfrm>
                <a:off x="5367800" y="5096625"/>
                <a:ext cx="25740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10296" h="2101" extrusionOk="0">
                    <a:moveTo>
                      <a:pt x="69" y="1"/>
                    </a:moveTo>
                    <a:cubicBezTo>
                      <a:pt x="69" y="1"/>
                      <a:pt x="1" y="1393"/>
                      <a:pt x="2649" y="1918"/>
                    </a:cubicBezTo>
                    <a:cubicBezTo>
                      <a:pt x="3265" y="2032"/>
                      <a:pt x="4018" y="2100"/>
                      <a:pt x="4954" y="2100"/>
                    </a:cubicBezTo>
                    <a:cubicBezTo>
                      <a:pt x="5867" y="2100"/>
                      <a:pt x="6620" y="2032"/>
                      <a:pt x="7259" y="1918"/>
                    </a:cubicBezTo>
                    <a:cubicBezTo>
                      <a:pt x="10044" y="1416"/>
                      <a:pt x="10295" y="1"/>
                      <a:pt x="10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48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13;p41"/>
          <p:cNvGrpSpPr/>
          <p:nvPr/>
        </p:nvGrpSpPr>
        <p:grpSpPr>
          <a:xfrm>
            <a:off x="75289" y="576649"/>
            <a:ext cx="3188043" cy="4481384"/>
            <a:chOff x="1415900" y="809675"/>
            <a:chExt cx="279625" cy="451500"/>
          </a:xfrm>
        </p:grpSpPr>
        <p:sp>
          <p:nvSpPr>
            <p:cNvPr id="5" name="Google Shape;1214;p41"/>
            <p:cNvSpPr/>
            <p:nvPr/>
          </p:nvSpPr>
          <p:spPr>
            <a:xfrm>
              <a:off x="1442150" y="1245175"/>
              <a:ext cx="66775" cy="16000"/>
            </a:xfrm>
            <a:custGeom>
              <a:avLst/>
              <a:gdLst/>
              <a:ahLst/>
              <a:cxnLst/>
              <a:rect l="l" t="t" r="r" b="b"/>
              <a:pathLst>
                <a:path w="2671" h="640" extrusionOk="0">
                  <a:moveTo>
                    <a:pt x="0" y="0"/>
                  </a:moveTo>
                  <a:lnTo>
                    <a:pt x="0" y="639"/>
                  </a:lnTo>
                  <a:lnTo>
                    <a:pt x="2671" y="639"/>
                  </a:lnTo>
                  <a:lnTo>
                    <a:pt x="26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5;p41"/>
            <p:cNvSpPr/>
            <p:nvPr/>
          </p:nvSpPr>
          <p:spPr>
            <a:xfrm>
              <a:off x="1594500" y="1245175"/>
              <a:ext cx="66225" cy="16000"/>
            </a:xfrm>
            <a:custGeom>
              <a:avLst/>
              <a:gdLst/>
              <a:ahLst/>
              <a:cxnLst/>
              <a:rect l="l" t="t" r="r" b="b"/>
              <a:pathLst>
                <a:path w="2649" h="640" extrusionOk="0">
                  <a:moveTo>
                    <a:pt x="1" y="0"/>
                  </a:moveTo>
                  <a:lnTo>
                    <a:pt x="1" y="639"/>
                  </a:lnTo>
                  <a:lnTo>
                    <a:pt x="2648" y="639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6;p41"/>
            <p:cNvSpPr/>
            <p:nvPr/>
          </p:nvSpPr>
          <p:spPr>
            <a:xfrm>
              <a:off x="1443850" y="811975"/>
              <a:ext cx="72500" cy="45075"/>
            </a:xfrm>
            <a:custGeom>
              <a:avLst/>
              <a:gdLst/>
              <a:ahLst/>
              <a:cxnLst/>
              <a:rect l="l" t="t" r="r" b="b"/>
              <a:pathLst>
                <a:path w="2900" h="1803" extrusionOk="0">
                  <a:moveTo>
                    <a:pt x="2480" y="0"/>
                  </a:moveTo>
                  <a:cubicBezTo>
                    <a:pt x="2437" y="0"/>
                    <a:pt x="2394" y="9"/>
                    <a:pt x="2352" y="27"/>
                  </a:cubicBezTo>
                  <a:lnTo>
                    <a:pt x="229" y="1122"/>
                  </a:lnTo>
                  <a:cubicBezTo>
                    <a:pt x="69" y="1214"/>
                    <a:pt x="1" y="1419"/>
                    <a:pt x="92" y="1556"/>
                  </a:cubicBezTo>
                  <a:lnTo>
                    <a:pt x="115" y="1624"/>
                  </a:lnTo>
                  <a:cubicBezTo>
                    <a:pt x="163" y="1735"/>
                    <a:pt x="276" y="1802"/>
                    <a:pt x="395" y="1802"/>
                  </a:cubicBezTo>
                  <a:cubicBezTo>
                    <a:pt x="447" y="1802"/>
                    <a:pt x="500" y="1789"/>
                    <a:pt x="549" y="1761"/>
                  </a:cubicBezTo>
                  <a:lnTo>
                    <a:pt x="2580" y="711"/>
                  </a:lnTo>
                  <a:lnTo>
                    <a:pt x="2671" y="666"/>
                  </a:lnTo>
                  <a:cubicBezTo>
                    <a:pt x="2831" y="574"/>
                    <a:pt x="2900" y="392"/>
                    <a:pt x="2808" y="232"/>
                  </a:cubicBezTo>
                  <a:lnTo>
                    <a:pt x="2786" y="186"/>
                  </a:lnTo>
                  <a:cubicBezTo>
                    <a:pt x="2718" y="68"/>
                    <a:pt x="2601" y="0"/>
                    <a:pt x="2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7;p41"/>
            <p:cNvSpPr/>
            <p:nvPr/>
          </p:nvSpPr>
          <p:spPr>
            <a:xfrm>
              <a:off x="1544300" y="1189250"/>
              <a:ext cx="50225" cy="10875"/>
            </a:xfrm>
            <a:custGeom>
              <a:avLst/>
              <a:gdLst/>
              <a:ahLst/>
              <a:cxnLst/>
              <a:rect l="l" t="t" r="r" b="b"/>
              <a:pathLst>
                <a:path w="2009" h="435" extrusionOk="0">
                  <a:moveTo>
                    <a:pt x="320" y="0"/>
                  </a:moveTo>
                  <a:lnTo>
                    <a:pt x="0" y="434"/>
                  </a:lnTo>
                  <a:lnTo>
                    <a:pt x="2009" y="434"/>
                  </a:lnTo>
                  <a:cubicBezTo>
                    <a:pt x="1347" y="434"/>
                    <a:pt x="799" y="274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8;p41"/>
            <p:cNvSpPr/>
            <p:nvPr/>
          </p:nvSpPr>
          <p:spPr>
            <a:xfrm>
              <a:off x="1518600" y="985525"/>
              <a:ext cx="32000" cy="50825"/>
            </a:xfrm>
            <a:custGeom>
              <a:avLst/>
              <a:gdLst/>
              <a:ahLst/>
              <a:cxnLst/>
              <a:rect l="l" t="t" r="r" b="b"/>
              <a:pathLst>
                <a:path w="1280" h="2033" extrusionOk="0">
                  <a:moveTo>
                    <a:pt x="663" y="1"/>
                  </a:moveTo>
                  <a:cubicBezTo>
                    <a:pt x="549" y="69"/>
                    <a:pt x="298" y="183"/>
                    <a:pt x="1" y="389"/>
                  </a:cubicBezTo>
                  <a:lnTo>
                    <a:pt x="686" y="2032"/>
                  </a:lnTo>
                  <a:cubicBezTo>
                    <a:pt x="1005" y="1758"/>
                    <a:pt x="1256" y="1576"/>
                    <a:pt x="1279" y="1530"/>
                  </a:cubicBezTo>
                  <a:cubicBezTo>
                    <a:pt x="937" y="1302"/>
                    <a:pt x="709" y="891"/>
                    <a:pt x="709" y="457"/>
                  </a:cubicBezTo>
                  <a:cubicBezTo>
                    <a:pt x="709" y="297"/>
                    <a:pt x="731" y="161"/>
                    <a:pt x="777" y="24"/>
                  </a:cubicBezTo>
                  <a:lnTo>
                    <a:pt x="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9;p41"/>
            <p:cNvSpPr/>
            <p:nvPr/>
          </p:nvSpPr>
          <p:spPr>
            <a:xfrm>
              <a:off x="1535725" y="1023775"/>
              <a:ext cx="51400" cy="29125"/>
            </a:xfrm>
            <a:custGeom>
              <a:avLst/>
              <a:gdLst/>
              <a:ahLst/>
              <a:cxnLst/>
              <a:rect l="l" t="t" r="r" b="b"/>
              <a:pathLst>
                <a:path w="2056" h="1165" extrusionOk="0">
                  <a:moveTo>
                    <a:pt x="594" y="0"/>
                  </a:moveTo>
                  <a:cubicBezTo>
                    <a:pt x="571" y="46"/>
                    <a:pt x="320" y="228"/>
                    <a:pt x="1" y="502"/>
                  </a:cubicBezTo>
                  <a:lnTo>
                    <a:pt x="275" y="1164"/>
                  </a:lnTo>
                  <a:lnTo>
                    <a:pt x="2055" y="251"/>
                  </a:lnTo>
                  <a:lnTo>
                    <a:pt x="1964" y="69"/>
                  </a:lnTo>
                  <a:cubicBezTo>
                    <a:pt x="1781" y="183"/>
                    <a:pt x="1576" y="228"/>
                    <a:pt x="1347" y="228"/>
                  </a:cubicBezTo>
                  <a:cubicBezTo>
                    <a:pt x="1074" y="228"/>
                    <a:pt x="800" y="16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0;p41"/>
            <p:cNvSpPr/>
            <p:nvPr/>
          </p:nvSpPr>
          <p:spPr>
            <a:xfrm>
              <a:off x="1536300" y="963850"/>
              <a:ext cx="65650" cy="65650"/>
            </a:xfrm>
            <a:custGeom>
              <a:avLst/>
              <a:gdLst/>
              <a:ahLst/>
              <a:cxnLst/>
              <a:rect l="l" t="t" r="r" b="b"/>
              <a:pathLst>
                <a:path w="2626" h="2626" extrusionOk="0">
                  <a:moveTo>
                    <a:pt x="1324" y="0"/>
                  </a:moveTo>
                  <a:cubicBezTo>
                    <a:pt x="731" y="0"/>
                    <a:pt x="252" y="366"/>
                    <a:pt x="69" y="891"/>
                  </a:cubicBezTo>
                  <a:cubicBezTo>
                    <a:pt x="23" y="1028"/>
                    <a:pt x="1" y="1164"/>
                    <a:pt x="1" y="1324"/>
                  </a:cubicBezTo>
                  <a:cubicBezTo>
                    <a:pt x="1" y="1758"/>
                    <a:pt x="229" y="2169"/>
                    <a:pt x="571" y="2397"/>
                  </a:cubicBezTo>
                  <a:cubicBezTo>
                    <a:pt x="777" y="2557"/>
                    <a:pt x="1051" y="2625"/>
                    <a:pt x="1324" y="2625"/>
                  </a:cubicBezTo>
                  <a:cubicBezTo>
                    <a:pt x="1553" y="2625"/>
                    <a:pt x="1758" y="2580"/>
                    <a:pt x="1941" y="2466"/>
                  </a:cubicBezTo>
                  <a:cubicBezTo>
                    <a:pt x="2352" y="2260"/>
                    <a:pt x="2625" y="1826"/>
                    <a:pt x="2625" y="1324"/>
                  </a:cubicBezTo>
                  <a:cubicBezTo>
                    <a:pt x="2625" y="594"/>
                    <a:pt x="2032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1;p41"/>
            <p:cNvSpPr/>
            <p:nvPr/>
          </p:nvSpPr>
          <p:spPr>
            <a:xfrm>
              <a:off x="1461550" y="829750"/>
              <a:ext cx="64500" cy="59950"/>
            </a:xfrm>
            <a:custGeom>
              <a:avLst/>
              <a:gdLst/>
              <a:ahLst/>
              <a:cxnLst/>
              <a:rect l="l" t="t" r="r" b="b"/>
              <a:pathLst>
                <a:path w="2580" h="2398" extrusionOk="0">
                  <a:moveTo>
                    <a:pt x="1872" y="0"/>
                  </a:moveTo>
                  <a:lnTo>
                    <a:pt x="0" y="1005"/>
                  </a:lnTo>
                  <a:lnTo>
                    <a:pt x="708" y="2283"/>
                  </a:lnTo>
                  <a:lnTo>
                    <a:pt x="777" y="2397"/>
                  </a:lnTo>
                  <a:lnTo>
                    <a:pt x="2580" y="1347"/>
                  </a:lnTo>
                  <a:lnTo>
                    <a:pt x="2557" y="1279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2;p41"/>
            <p:cNvSpPr/>
            <p:nvPr/>
          </p:nvSpPr>
          <p:spPr>
            <a:xfrm>
              <a:off x="1552275" y="1144175"/>
              <a:ext cx="97600" cy="55950"/>
            </a:xfrm>
            <a:custGeom>
              <a:avLst/>
              <a:gdLst/>
              <a:ahLst/>
              <a:cxnLst/>
              <a:rect l="l" t="t" r="r" b="b"/>
              <a:pathLst>
                <a:path w="3904" h="2238" extrusionOk="0">
                  <a:moveTo>
                    <a:pt x="1370" y="0"/>
                  </a:moveTo>
                  <a:lnTo>
                    <a:pt x="1" y="1803"/>
                  </a:lnTo>
                  <a:cubicBezTo>
                    <a:pt x="480" y="2077"/>
                    <a:pt x="1028" y="2237"/>
                    <a:pt x="1690" y="2237"/>
                  </a:cubicBezTo>
                  <a:lnTo>
                    <a:pt x="3356" y="223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23;p41"/>
            <p:cNvSpPr/>
            <p:nvPr/>
          </p:nvSpPr>
          <p:spPr>
            <a:xfrm>
              <a:off x="1451275" y="995225"/>
              <a:ext cx="101025" cy="204900"/>
            </a:xfrm>
            <a:custGeom>
              <a:avLst/>
              <a:gdLst/>
              <a:ahLst/>
              <a:cxnLst/>
              <a:rect l="l" t="t" r="r" b="b"/>
              <a:pathLst>
                <a:path w="4041" h="8196" extrusionOk="0">
                  <a:moveTo>
                    <a:pt x="2694" y="1"/>
                  </a:moveTo>
                  <a:cubicBezTo>
                    <a:pt x="1690" y="663"/>
                    <a:pt x="1" y="2124"/>
                    <a:pt x="23" y="4109"/>
                  </a:cubicBezTo>
                  <a:cubicBezTo>
                    <a:pt x="69" y="6826"/>
                    <a:pt x="1918" y="8195"/>
                    <a:pt x="1918" y="8195"/>
                  </a:cubicBezTo>
                  <a:lnTo>
                    <a:pt x="3721" y="8195"/>
                  </a:lnTo>
                  <a:lnTo>
                    <a:pt x="4041" y="7761"/>
                  </a:lnTo>
                  <a:cubicBezTo>
                    <a:pt x="2808" y="7054"/>
                    <a:pt x="2169" y="5593"/>
                    <a:pt x="1918" y="4383"/>
                  </a:cubicBezTo>
                  <a:cubicBezTo>
                    <a:pt x="1667" y="3265"/>
                    <a:pt x="2694" y="2238"/>
                    <a:pt x="3379" y="1644"/>
                  </a:cubicBezTo>
                  <a:lnTo>
                    <a:pt x="2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24;p41"/>
            <p:cNvSpPr/>
            <p:nvPr/>
          </p:nvSpPr>
          <p:spPr>
            <a:xfrm>
              <a:off x="1544300" y="1104800"/>
              <a:ext cx="151225" cy="39400"/>
            </a:xfrm>
            <a:custGeom>
              <a:avLst/>
              <a:gdLst/>
              <a:ahLst/>
              <a:cxnLst/>
              <a:rect l="l" t="t" r="r" b="b"/>
              <a:pathLst>
                <a:path w="6049" h="1576" extrusionOk="0">
                  <a:moveTo>
                    <a:pt x="0" y="0"/>
                  </a:moveTo>
                  <a:lnTo>
                    <a:pt x="0" y="1575"/>
                  </a:lnTo>
                  <a:lnTo>
                    <a:pt x="6049" y="1575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25;p41"/>
            <p:cNvSpPr/>
            <p:nvPr/>
          </p:nvSpPr>
          <p:spPr>
            <a:xfrm>
              <a:off x="1564275" y="1076250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160" y="1"/>
                  </a:moveTo>
                  <a:lnTo>
                    <a:pt x="0" y="686"/>
                  </a:lnTo>
                  <a:lnTo>
                    <a:pt x="776" y="845"/>
                  </a:lnTo>
                  <a:lnTo>
                    <a:pt x="913" y="184"/>
                  </a:lnTo>
                  <a:cubicBezTo>
                    <a:pt x="662" y="184"/>
                    <a:pt x="388" y="115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6;p41"/>
            <p:cNvSpPr/>
            <p:nvPr/>
          </p:nvSpPr>
          <p:spPr>
            <a:xfrm>
              <a:off x="1568250" y="1063500"/>
              <a:ext cx="20575" cy="17350"/>
            </a:xfrm>
            <a:custGeom>
              <a:avLst/>
              <a:gdLst/>
              <a:ahLst/>
              <a:cxnLst/>
              <a:rect l="l" t="t" r="r" b="b"/>
              <a:pathLst>
                <a:path w="823" h="694" extrusionOk="0">
                  <a:moveTo>
                    <a:pt x="422" y="0"/>
                  </a:moveTo>
                  <a:cubicBezTo>
                    <a:pt x="242" y="0"/>
                    <a:pt x="66" y="127"/>
                    <a:pt x="46" y="306"/>
                  </a:cubicBezTo>
                  <a:lnTo>
                    <a:pt x="1" y="511"/>
                  </a:lnTo>
                  <a:cubicBezTo>
                    <a:pt x="229" y="625"/>
                    <a:pt x="503" y="694"/>
                    <a:pt x="754" y="694"/>
                  </a:cubicBezTo>
                  <a:lnTo>
                    <a:pt x="800" y="465"/>
                  </a:lnTo>
                  <a:cubicBezTo>
                    <a:pt x="823" y="351"/>
                    <a:pt x="800" y="260"/>
                    <a:pt x="754" y="169"/>
                  </a:cubicBezTo>
                  <a:cubicBezTo>
                    <a:pt x="686" y="77"/>
                    <a:pt x="594" y="32"/>
                    <a:pt x="503" y="9"/>
                  </a:cubicBezTo>
                  <a:cubicBezTo>
                    <a:pt x="476" y="3"/>
                    <a:pt x="449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7;p41"/>
            <p:cNvSpPr/>
            <p:nvPr/>
          </p:nvSpPr>
          <p:spPr>
            <a:xfrm>
              <a:off x="1600225" y="1070550"/>
              <a:ext cx="24550" cy="25700"/>
            </a:xfrm>
            <a:custGeom>
              <a:avLst/>
              <a:gdLst/>
              <a:ahLst/>
              <a:cxnLst/>
              <a:rect l="l" t="t" r="r" b="b"/>
              <a:pathLst>
                <a:path w="982" h="1028" extrusionOk="0">
                  <a:moveTo>
                    <a:pt x="708" y="1"/>
                  </a:moveTo>
                  <a:cubicBezTo>
                    <a:pt x="639" y="69"/>
                    <a:pt x="571" y="115"/>
                    <a:pt x="479" y="160"/>
                  </a:cubicBezTo>
                  <a:cubicBezTo>
                    <a:pt x="320" y="252"/>
                    <a:pt x="183" y="320"/>
                    <a:pt x="0" y="366"/>
                  </a:cubicBezTo>
                  <a:lnTo>
                    <a:pt x="251" y="1028"/>
                  </a:lnTo>
                  <a:lnTo>
                    <a:pt x="981" y="75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8;p41"/>
            <p:cNvSpPr/>
            <p:nvPr/>
          </p:nvSpPr>
          <p:spPr>
            <a:xfrm>
              <a:off x="1596800" y="1061325"/>
              <a:ext cx="21125" cy="18375"/>
            </a:xfrm>
            <a:custGeom>
              <a:avLst/>
              <a:gdLst/>
              <a:ahLst/>
              <a:cxnLst/>
              <a:rect l="l" t="t" r="r" b="b"/>
              <a:pathLst>
                <a:path w="845" h="735" extrusionOk="0">
                  <a:moveTo>
                    <a:pt x="440" y="1"/>
                  </a:moveTo>
                  <a:cubicBezTo>
                    <a:pt x="393" y="1"/>
                    <a:pt x="345" y="8"/>
                    <a:pt x="297" y="27"/>
                  </a:cubicBezTo>
                  <a:cubicBezTo>
                    <a:pt x="114" y="96"/>
                    <a:pt x="0" y="324"/>
                    <a:pt x="69" y="529"/>
                  </a:cubicBezTo>
                  <a:lnTo>
                    <a:pt x="137" y="735"/>
                  </a:lnTo>
                  <a:cubicBezTo>
                    <a:pt x="320" y="689"/>
                    <a:pt x="457" y="621"/>
                    <a:pt x="616" y="529"/>
                  </a:cubicBezTo>
                  <a:cubicBezTo>
                    <a:pt x="708" y="484"/>
                    <a:pt x="776" y="438"/>
                    <a:pt x="845" y="370"/>
                  </a:cubicBezTo>
                  <a:lnTo>
                    <a:pt x="822" y="256"/>
                  </a:lnTo>
                  <a:cubicBezTo>
                    <a:pt x="776" y="164"/>
                    <a:pt x="708" y="73"/>
                    <a:pt x="616" y="27"/>
                  </a:cubicBezTo>
                  <a:cubicBezTo>
                    <a:pt x="564" y="14"/>
                    <a:pt x="503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9;p41"/>
            <p:cNvSpPr/>
            <p:nvPr/>
          </p:nvSpPr>
          <p:spPr>
            <a:xfrm>
              <a:off x="1627600" y="10420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275" y="0"/>
                  </a:moveTo>
                  <a:cubicBezTo>
                    <a:pt x="229" y="252"/>
                    <a:pt x="138" y="503"/>
                    <a:pt x="1" y="731"/>
                  </a:cubicBezTo>
                  <a:lnTo>
                    <a:pt x="754" y="1050"/>
                  </a:lnTo>
                  <a:lnTo>
                    <a:pt x="1051" y="32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0;p41"/>
            <p:cNvSpPr/>
            <p:nvPr/>
          </p:nvSpPr>
          <p:spPr>
            <a:xfrm>
              <a:off x="1617900" y="1040225"/>
              <a:ext cx="16575" cy="20075"/>
            </a:xfrm>
            <a:custGeom>
              <a:avLst/>
              <a:gdLst/>
              <a:ahLst/>
              <a:cxnLst/>
              <a:rect l="l" t="t" r="r" b="b"/>
              <a:pathLst>
                <a:path w="663" h="803" extrusionOk="0">
                  <a:moveTo>
                    <a:pt x="460" y="0"/>
                  </a:moveTo>
                  <a:cubicBezTo>
                    <a:pt x="403" y="0"/>
                    <a:pt x="350" y="14"/>
                    <a:pt x="297" y="27"/>
                  </a:cubicBezTo>
                  <a:cubicBezTo>
                    <a:pt x="183" y="72"/>
                    <a:pt x="115" y="141"/>
                    <a:pt x="69" y="232"/>
                  </a:cubicBezTo>
                  <a:cubicBezTo>
                    <a:pt x="1" y="438"/>
                    <a:pt x="92" y="666"/>
                    <a:pt x="274" y="757"/>
                  </a:cubicBezTo>
                  <a:lnTo>
                    <a:pt x="389" y="803"/>
                  </a:lnTo>
                  <a:cubicBezTo>
                    <a:pt x="526" y="575"/>
                    <a:pt x="617" y="324"/>
                    <a:pt x="663" y="72"/>
                  </a:cubicBezTo>
                  <a:lnTo>
                    <a:pt x="594" y="27"/>
                  </a:lnTo>
                  <a:cubicBezTo>
                    <a:pt x="546" y="7"/>
                    <a:pt x="502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1;p41"/>
            <p:cNvSpPr/>
            <p:nvPr/>
          </p:nvSpPr>
          <p:spPr>
            <a:xfrm>
              <a:off x="1542575" y="1008925"/>
              <a:ext cx="94175" cy="71925"/>
            </a:xfrm>
            <a:custGeom>
              <a:avLst/>
              <a:gdLst/>
              <a:ahLst/>
              <a:cxnLst/>
              <a:rect l="l" t="t" r="r" b="b"/>
              <a:pathLst>
                <a:path w="3767" h="2877" extrusionOk="0">
                  <a:moveTo>
                    <a:pt x="3516" y="1"/>
                  </a:moveTo>
                  <a:lnTo>
                    <a:pt x="3402" y="46"/>
                  </a:lnTo>
                  <a:lnTo>
                    <a:pt x="1781" y="845"/>
                  </a:lnTo>
                  <a:lnTo>
                    <a:pt x="1" y="1758"/>
                  </a:lnTo>
                  <a:cubicBezTo>
                    <a:pt x="252" y="2192"/>
                    <a:pt x="617" y="2511"/>
                    <a:pt x="1028" y="2694"/>
                  </a:cubicBezTo>
                  <a:lnTo>
                    <a:pt x="1073" y="2489"/>
                  </a:lnTo>
                  <a:cubicBezTo>
                    <a:pt x="1093" y="2310"/>
                    <a:pt x="1269" y="2183"/>
                    <a:pt x="1449" y="2183"/>
                  </a:cubicBezTo>
                  <a:cubicBezTo>
                    <a:pt x="1476" y="2183"/>
                    <a:pt x="1503" y="2186"/>
                    <a:pt x="1530" y="2192"/>
                  </a:cubicBezTo>
                  <a:cubicBezTo>
                    <a:pt x="1621" y="2192"/>
                    <a:pt x="1713" y="2260"/>
                    <a:pt x="1781" y="2352"/>
                  </a:cubicBezTo>
                  <a:cubicBezTo>
                    <a:pt x="1827" y="2443"/>
                    <a:pt x="1850" y="2534"/>
                    <a:pt x="1827" y="2648"/>
                  </a:cubicBezTo>
                  <a:lnTo>
                    <a:pt x="1781" y="2877"/>
                  </a:lnTo>
                  <a:cubicBezTo>
                    <a:pt x="1964" y="2877"/>
                    <a:pt x="2146" y="2877"/>
                    <a:pt x="2306" y="2831"/>
                  </a:cubicBezTo>
                  <a:lnTo>
                    <a:pt x="2238" y="2625"/>
                  </a:lnTo>
                  <a:cubicBezTo>
                    <a:pt x="2169" y="2420"/>
                    <a:pt x="2283" y="2192"/>
                    <a:pt x="2466" y="2123"/>
                  </a:cubicBezTo>
                  <a:cubicBezTo>
                    <a:pt x="2514" y="2104"/>
                    <a:pt x="2562" y="2097"/>
                    <a:pt x="2609" y="2097"/>
                  </a:cubicBezTo>
                  <a:cubicBezTo>
                    <a:pt x="2672" y="2097"/>
                    <a:pt x="2733" y="2110"/>
                    <a:pt x="2785" y="2123"/>
                  </a:cubicBezTo>
                  <a:cubicBezTo>
                    <a:pt x="2877" y="2169"/>
                    <a:pt x="2945" y="2260"/>
                    <a:pt x="2991" y="2352"/>
                  </a:cubicBezTo>
                  <a:lnTo>
                    <a:pt x="3014" y="2466"/>
                  </a:lnTo>
                  <a:cubicBezTo>
                    <a:pt x="3173" y="2352"/>
                    <a:pt x="3287" y="2215"/>
                    <a:pt x="3402" y="2055"/>
                  </a:cubicBezTo>
                  <a:lnTo>
                    <a:pt x="3287" y="2009"/>
                  </a:lnTo>
                  <a:cubicBezTo>
                    <a:pt x="3105" y="1918"/>
                    <a:pt x="3014" y="1690"/>
                    <a:pt x="3082" y="1484"/>
                  </a:cubicBezTo>
                  <a:cubicBezTo>
                    <a:pt x="3128" y="1393"/>
                    <a:pt x="3196" y="1324"/>
                    <a:pt x="3310" y="1279"/>
                  </a:cubicBezTo>
                  <a:cubicBezTo>
                    <a:pt x="3363" y="1266"/>
                    <a:pt x="3416" y="1252"/>
                    <a:pt x="3473" y="1252"/>
                  </a:cubicBezTo>
                  <a:cubicBezTo>
                    <a:pt x="3515" y="1252"/>
                    <a:pt x="3559" y="1259"/>
                    <a:pt x="3607" y="1279"/>
                  </a:cubicBezTo>
                  <a:lnTo>
                    <a:pt x="3676" y="1324"/>
                  </a:lnTo>
                  <a:cubicBezTo>
                    <a:pt x="3767" y="891"/>
                    <a:pt x="3721" y="434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2;p41"/>
            <p:cNvSpPr/>
            <p:nvPr/>
          </p:nvSpPr>
          <p:spPr>
            <a:xfrm>
              <a:off x="1475250" y="860000"/>
              <a:ext cx="155225" cy="170075"/>
            </a:xfrm>
            <a:custGeom>
              <a:avLst/>
              <a:gdLst/>
              <a:ahLst/>
              <a:cxnLst/>
              <a:rect l="l" t="t" r="r" b="b"/>
              <a:pathLst>
                <a:path w="6209" h="6803" extrusionOk="0">
                  <a:moveTo>
                    <a:pt x="2260" y="0"/>
                  </a:moveTo>
                  <a:lnTo>
                    <a:pt x="2032" y="137"/>
                  </a:lnTo>
                  <a:lnTo>
                    <a:pt x="229" y="1187"/>
                  </a:lnTo>
                  <a:lnTo>
                    <a:pt x="0" y="1301"/>
                  </a:lnTo>
                  <a:lnTo>
                    <a:pt x="1735" y="5410"/>
                  </a:lnTo>
                  <a:cubicBezTo>
                    <a:pt x="2032" y="5204"/>
                    <a:pt x="2283" y="5090"/>
                    <a:pt x="2397" y="5022"/>
                  </a:cubicBezTo>
                  <a:lnTo>
                    <a:pt x="2511" y="5045"/>
                  </a:lnTo>
                  <a:cubicBezTo>
                    <a:pt x="2694" y="4520"/>
                    <a:pt x="3173" y="4154"/>
                    <a:pt x="3766" y="4154"/>
                  </a:cubicBezTo>
                  <a:cubicBezTo>
                    <a:pt x="4474" y="4154"/>
                    <a:pt x="5067" y="4748"/>
                    <a:pt x="5067" y="5478"/>
                  </a:cubicBezTo>
                  <a:cubicBezTo>
                    <a:pt x="5067" y="5980"/>
                    <a:pt x="4794" y="6414"/>
                    <a:pt x="4383" y="6620"/>
                  </a:cubicBezTo>
                  <a:lnTo>
                    <a:pt x="4474" y="6802"/>
                  </a:lnTo>
                  <a:lnTo>
                    <a:pt x="6095" y="6003"/>
                  </a:lnTo>
                  <a:lnTo>
                    <a:pt x="6209" y="5958"/>
                  </a:lnTo>
                  <a:lnTo>
                    <a:pt x="6209" y="5935"/>
                  </a:lnTo>
                  <a:cubicBezTo>
                    <a:pt x="6186" y="5866"/>
                    <a:pt x="6140" y="5798"/>
                    <a:pt x="6095" y="5729"/>
                  </a:cubicBezTo>
                  <a:lnTo>
                    <a:pt x="22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3;p41"/>
            <p:cNvSpPr/>
            <p:nvPr/>
          </p:nvSpPr>
          <p:spPr>
            <a:xfrm>
              <a:off x="1415900" y="1200100"/>
              <a:ext cx="269350" cy="45100"/>
            </a:xfrm>
            <a:custGeom>
              <a:avLst/>
              <a:gdLst/>
              <a:ahLst/>
              <a:cxnLst/>
              <a:rect l="l" t="t" r="r" b="b"/>
              <a:pathLst>
                <a:path w="10774" h="1804" extrusionOk="0">
                  <a:moveTo>
                    <a:pt x="0" y="0"/>
                  </a:moveTo>
                  <a:lnTo>
                    <a:pt x="0" y="1803"/>
                  </a:lnTo>
                  <a:lnTo>
                    <a:pt x="10774" y="1803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4;p41"/>
            <p:cNvSpPr/>
            <p:nvPr/>
          </p:nvSpPr>
          <p:spPr>
            <a:xfrm>
              <a:off x="1534025" y="96157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15" y="183"/>
                  </a:moveTo>
                  <a:cubicBezTo>
                    <a:pt x="2077" y="183"/>
                    <a:pt x="2625" y="730"/>
                    <a:pt x="2625" y="1415"/>
                  </a:cubicBezTo>
                  <a:cubicBezTo>
                    <a:pt x="2625" y="1849"/>
                    <a:pt x="2397" y="2260"/>
                    <a:pt x="1986" y="2488"/>
                  </a:cubicBezTo>
                  <a:cubicBezTo>
                    <a:pt x="1826" y="2579"/>
                    <a:pt x="1621" y="2625"/>
                    <a:pt x="1415" y="2625"/>
                  </a:cubicBezTo>
                  <a:cubicBezTo>
                    <a:pt x="1164" y="2625"/>
                    <a:pt x="913" y="2557"/>
                    <a:pt x="708" y="2420"/>
                  </a:cubicBezTo>
                  <a:cubicBezTo>
                    <a:pt x="388" y="2191"/>
                    <a:pt x="183" y="1803"/>
                    <a:pt x="183" y="1415"/>
                  </a:cubicBezTo>
                  <a:cubicBezTo>
                    <a:pt x="183" y="1278"/>
                    <a:pt x="206" y="1141"/>
                    <a:pt x="251" y="1004"/>
                  </a:cubicBezTo>
                  <a:cubicBezTo>
                    <a:pt x="411" y="502"/>
                    <a:pt x="890" y="183"/>
                    <a:pt x="1415" y="183"/>
                  </a:cubicBezTo>
                  <a:close/>
                  <a:moveTo>
                    <a:pt x="1415" y="0"/>
                  </a:moveTo>
                  <a:cubicBezTo>
                    <a:pt x="822" y="0"/>
                    <a:pt x="274" y="388"/>
                    <a:pt x="92" y="936"/>
                  </a:cubicBezTo>
                  <a:cubicBezTo>
                    <a:pt x="23" y="1096"/>
                    <a:pt x="0" y="1255"/>
                    <a:pt x="0" y="1415"/>
                  </a:cubicBezTo>
                  <a:cubicBezTo>
                    <a:pt x="0" y="1872"/>
                    <a:pt x="229" y="2305"/>
                    <a:pt x="617" y="2557"/>
                  </a:cubicBezTo>
                  <a:cubicBezTo>
                    <a:pt x="845" y="2716"/>
                    <a:pt x="1119" y="2808"/>
                    <a:pt x="1415" y="2808"/>
                  </a:cubicBezTo>
                  <a:cubicBezTo>
                    <a:pt x="1644" y="2808"/>
                    <a:pt x="1872" y="2762"/>
                    <a:pt x="2077" y="2648"/>
                  </a:cubicBezTo>
                  <a:cubicBezTo>
                    <a:pt x="2534" y="2397"/>
                    <a:pt x="2808" y="1917"/>
                    <a:pt x="2808" y="1415"/>
                  </a:cubicBezTo>
                  <a:cubicBezTo>
                    <a:pt x="2808" y="639"/>
                    <a:pt x="2192" y="0"/>
                    <a:pt x="1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35;p41"/>
            <p:cNvSpPr/>
            <p:nvPr/>
          </p:nvSpPr>
          <p:spPr>
            <a:xfrm>
              <a:off x="1539725" y="1007550"/>
              <a:ext cx="90175" cy="47625"/>
            </a:xfrm>
            <a:custGeom>
              <a:avLst/>
              <a:gdLst/>
              <a:ahLst/>
              <a:cxnLst/>
              <a:rect l="l" t="t" r="r" b="b"/>
              <a:pathLst>
                <a:path w="3607" h="1905" extrusionOk="0">
                  <a:moveTo>
                    <a:pt x="3506" y="1"/>
                  </a:moveTo>
                  <a:cubicBezTo>
                    <a:pt x="3494" y="1"/>
                    <a:pt x="3482" y="4"/>
                    <a:pt x="3470" y="10"/>
                  </a:cubicBezTo>
                  <a:lnTo>
                    <a:pt x="69" y="1722"/>
                  </a:lnTo>
                  <a:cubicBezTo>
                    <a:pt x="23" y="1745"/>
                    <a:pt x="1" y="1790"/>
                    <a:pt x="23" y="1836"/>
                  </a:cubicBezTo>
                  <a:cubicBezTo>
                    <a:pt x="46" y="1882"/>
                    <a:pt x="69" y="1904"/>
                    <a:pt x="115" y="1904"/>
                  </a:cubicBezTo>
                  <a:cubicBezTo>
                    <a:pt x="115" y="1904"/>
                    <a:pt x="137" y="1882"/>
                    <a:pt x="160" y="1882"/>
                  </a:cubicBezTo>
                  <a:lnTo>
                    <a:pt x="3561" y="170"/>
                  </a:lnTo>
                  <a:cubicBezTo>
                    <a:pt x="3607" y="147"/>
                    <a:pt x="3607" y="101"/>
                    <a:pt x="3584" y="56"/>
                  </a:cubicBezTo>
                  <a:cubicBezTo>
                    <a:pt x="3567" y="22"/>
                    <a:pt x="3538" y="1"/>
                    <a:pt x="3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6;p41"/>
            <p:cNvSpPr/>
            <p:nvPr/>
          </p:nvSpPr>
          <p:spPr>
            <a:xfrm>
              <a:off x="1459275" y="827475"/>
              <a:ext cx="68500" cy="61650"/>
            </a:xfrm>
            <a:custGeom>
              <a:avLst/>
              <a:gdLst/>
              <a:ahLst/>
              <a:cxnLst/>
              <a:rect l="l" t="t" r="r" b="b"/>
              <a:pathLst>
                <a:path w="2740" h="2466" extrusionOk="0">
                  <a:moveTo>
                    <a:pt x="1986" y="0"/>
                  </a:moveTo>
                  <a:cubicBezTo>
                    <a:pt x="1963" y="0"/>
                    <a:pt x="1940" y="0"/>
                    <a:pt x="1917" y="23"/>
                  </a:cubicBezTo>
                  <a:lnTo>
                    <a:pt x="46" y="1027"/>
                  </a:lnTo>
                  <a:cubicBezTo>
                    <a:pt x="46" y="1050"/>
                    <a:pt x="23" y="1050"/>
                    <a:pt x="23" y="1073"/>
                  </a:cubicBezTo>
                  <a:cubicBezTo>
                    <a:pt x="0" y="1096"/>
                    <a:pt x="0" y="1119"/>
                    <a:pt x="23" y="1141"/>
                  </a:cubicBezTo>
                  <a:lnTo>
                    <a:pt x="731" y="2420"/>
                  </a:lnTo>
                  <a:cubicBezTo>
                    <a:pt x="753" y="2442"/>
                    <a:pt x="776" y="2465"/>
                    <a:pt x="799" y="2465"/>
                  </a:cubicBezTo>
                  <a:lnTo>
                    <a:pt x="845" y="2465"/>
                  </a:lnTo>
                  <a:cubicBezTo>
                    <a:pt x="890" y="2442"/>
                    <a:pt x="913" y="2374"/>
                    <a:pt x="890" y="2328"/>
                  </a:cubicBezTo>
                  <a:lnTo>
                    <a:pt x="228" y="1141"/>
                  </a:lnTo>
                  <a:lnTo>
                    <a:pt x="1940" y="206"/>
                  </a:lnTo>
                  <a:lnTo>
                    <a:pt x="2557" y="1415"/>
                  </a:lnTo>
                  <a:cubicBezTo>
                    <a:pt x="2570" y="1442"/>
                    <a:pt x="2599" y="1453"/>
                    <a:pt x="2625" y="1453"/>
                  </a:cubicBezTo>
                  <a:cubicBezTo>
                    <a:pt x="2644" y="1453"/>
                    <a:pt x="2661" y="1448"/>
                    <a:pt x="2671" y="1438"/>
                  </a:cubicBezTo>
                  <a:cubicBezTo>
                    <a:pt x="2716" y="1415"/>
                    <a:pt x="2739" y="1370"/>
                    <a:pt x="2716" y="1324"/>
                  </a:cubicBezTo>
                  <a:lnTo>
                    <a:pt x="2054" y="46"/>
                  </a:lnTo>
                  <a:cubicBezTo>
                    <a:pt x="2032" y="23"/>
                    <a:pt x="2009" y="23"/>
                    <a:pt x="1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7;p41"/>
            <p:cNvSpPr/>
            <p:nvPr/>
          </p:nvSpPr>
          <p:spPr>
            <a:xfrm>
              <a:off x="1442725" y="809675"/>
              <a:ext cx="74775" cy="49200"/>
            </a:xfrm>
            <a:custGeom>
              <a:avLst/>
              <a:gdLst/>
              <a:ahLst/>
              <a:cxnLst/>
              <a:rect l="l" t="t" r="r" b="b"/>
              <a:pathLst>
                <a:path w="2991" h="1968" extrusionOk="0">
                  <a:moveTo>
                    <a:pt x="2534" y="187"/>
                  </a:moveTo>
                  <a:cubicBezTo>
                    <a:pt x="2625" y="187"/>
                    <a:pt x="2716" y="233"/>
                    <a:pt x="2762" y="301"/>
                  </a:cubicBezTo>
                  <a:lnTo>
                    <a:pt x="2785" y="370"/>
                  </a:lnTo>
                  <a:cubicBezTo>
                    <a:pt x="2808" y="415"/>
                    <a:pt x="2808" y="484"/>
                    <a:pt x="2785" y="552"/>
                  </a:cubicBezTo>
                  <a:cubicBezTo>
                    <a:pt x="2785" y="598"/>
                    <a:pt x="2739" y="644"/>
                    <a:pt x="2671" y="666"/>
                  </a:cubicBezTo>
                  <a:lnTo>
                    <a:pt x="548" y="1785"/>
                  </a:lnTo>
                  <a:cubicBezTo>
                    <a:pt x="519" y="1797"/>
                    <a:pt x="488" y="1802"/>
                    <a:pt x="457" y="1802"/>
                  </a:cubicBezTo>
                  <a:cubicBezTo>
                    <a:pt x="368" y="1802"/>
                    <a:pt x="279" y="1755"/>
                    <a:pt x="228" y="1671"/>
                  </a:cubicBezTo>
                  <a:lnTo>
                    <a:pt x="206" y="1625"/>
                  </a:lnTo>
                  <a:cubicBezTo>
                    <a:pt x="183" y="1557"/>
                    <a:pt x="183" y="1511"/>
                    <a:pt x="183" y="1443"/>
                  </a:cubicBezTo>
                  <a:cubicBezTo>
                    <a:pt x="206" y="1374"/>
                    <a:pt x="251" y="1328"/>
                    <a:pt x="320" y="1306"/>
                  </a:cubicBezTo>
                  <a:lnTo>
                    <a:pt x="2443" y="210"/>
                  </a:lnTo>
                  <a:cubicBezTo>
                    <a:pt x="2465" y="187"/>
                    <a:pt x="2511" y="187"/>
                    <a:pt x="2534" y="187"/>
                  </a:cubicBezTo>
                  <a:close/>
                  <a:moveTo>
                    <a:pt x="2541" y="0"/>
                  </a:moveTo>
                  <a:cubicBezTo>
                    <a:pt x="2477" y="0"/>
                    <a:pt x="2412" y="16"/>
                    <a:pt x="2351" y="50"/>
                  </a:cubicBezTo>
                  <a:lnTo>
                    <a:pt x="228" y="1146"/>
                  </a:lnTo>
                  <a:cubicBezTo>
                    <a:pt x="137" y="1191"/>
                    <a:pt x="69" y="1283"/>
                    <a:pt x="23" y="1397"/>
                  </a:cubicBezTo>
                  <a:cubicBezTo>
                    <a:pt x="0" y="1488"/>
                    <a:pt x="0" y="1602"/>
                    <a:pt x="46" y="1694"/>
                  </a:cubicBezTo>
                  <a:lnTo>
                    <a:pt x="69" y="1762"/>
                  </a:lnTo>
                  <a:cubicBezTo>
                    <a:pt x="160" y="1899"/>
                    <a:pt x="297" y="1968"/>
                    <a:pt x="434" y="1968"/>
                  </a:cubicBezTo>
                  <a:cubicBezTo>
                    <a:pt x="502" y="1968"/>
                    <a:pt x="571" y="1968"/>
                    <a:pt x="639" y="1922"/>
                  </a:cubicBezTo>
                  <a:lnTo>
                    <a:pt x="2671" y="895"/>
                  </a:lnTo>
                  <a:lnTo>
                    <a:pt x="2762" y="826"/>
                  </a:lnTo>
                  <a:cubicBezTo>
                    <a:pt x="2853" y="781"/>
                    <a:pt x="2922" y="712"/>
                    <a:pt x="2968" y="598"/>
                  </a:cubicBezTo>
                  <a:cubicBezTo>
                    <a:pt x="2990" y="484"/>
                    <a:pt x="2990" y="370"/>
                    <a:pt x="2945" y="278"/>
                  </a:cubicBezTo>
                  <a:lnTo>
                    <a:pt x="2899" y="233"/>
                  </a:lnTo>
                  <a:cubicBezTo>
                    <a:pt x="2835" y="88"/>
                    <a:pt x="2692" y="0"/>
                    <a:pt x="2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8;p41"/>
            <p:cNvSpPr/>
            <p:nvPr/>
          </p:nvSpPr>
          <p:spPr>
            <a:xfrm>
              <a:off x="1615050" y="1038325"/>
              <a:ext cx="41100" cy="32250"/>
            </a:xfrm>
            <a:custGeom>
              <a:avLst/>
              <a:gdLst/>
              <a:ahLst/>
              <a:cxnLst/>
              <a:rect l="l" t="t" r="r" b="b"/>
              <a:pathLst>
                <a:path w="1644" h="1290" extrusionOk="0">
                  <a:moveTo>
                    <a:pt x="548" y="171"/>
                  </a:moveTo>
                  <a:cubicBezTo>
                    <a:pt x="594" y="171"/>
                    <a:pt x="617" y="171"/>
                    <a:pt x="662" y="194"/>
                  </a:cubicBezTo>
                  <a:lnTo>
                    <a:pt x="1438" y="514"/>
                  </a:lnTo>
                  <a:lnTo>
                    <a:pt x="1210" y="1084"/>
                  </a:lnTo>
                  <a:lnTo>
                    <a:pt x="525" y="788"/>
                  </a:lnTo>
                  <a:lnTo>
                    <a:pt x="434" y="742"/>
                  </a:lnTo>
                  <a:cubicBezTo>
                    <a:pt x="274" y="696"/>
                    <a:pt x="206" y="514"/>
                    <a:pt x="274" y="354"/>
                  </a:cubicBezTo>
                  <a:cubicBezTo>
                    <a:pt x="297" y="285"/>
                    <a:pt x="366" y="217"/>
                    <a:pt x="434" y="194"/>
                  </a:cubicBezTo>
                  <a:cubicBezTo>
                    <a:pt x="457" y="171"/>
                    <a:pt x="503" y="171"/>
                    <a:pt x="548" y="171"/>
                  </a:cubicBezTo>
                  <a:close/>
                  <a:moveTo>
                    <a:pt x="548" y="0"/>
                  </a:moveTo>
                  <a:cubicBezTo>
                    <a:pt x="486" y="0"/>
                    <a:pt x="423" y="11"/>
                    <a:pt x="366" y="34"/>
                  </a:cubicBezTo>
                  <a:cubicBezTo>
                    <a:pt x="252" y="80"/>
                    <a:pt x="160" y="171"/>
                    <a:pt x="115" y="285"/>
                  </a:cubicBezTo>
                  <a:cubicBezTo>
                    <a:pt x="0" y="536"/>
                    <a:pt x="115" y="810"/>
                    <a:pt x="366" y="924"/>
                  </a:cubicBezTo>
                  <a:lnTo>
                    <a:pt x="1210" y="1267"/>
                  </a:lnTo>
                  <a:cubicBezTo>
                    <a:pt x="1233" y="1267"/>
                    <a:pt x="1233" y="1290"/>
                    <a:pt x="1256" y="1290"/>
                  </a:cubicBezTo>
                  <a:cubicBezTo>
                    <a:pt x="1279" y="1290"/>
                    <a:pt x="1324" y="1267"/>
                    <a:pt x="1324" y="1221"/>
                  </a:cubicBezTo>
                  <a:lnTo>
                    <a:pt x="1644" y="491"/>
                  </a:lnTo>
                  <a:cubicBezTo>
                    <a:pt x="1644" y="491"/>
                    <a:pt x="1644" y="445"/>
                    <a:pt x="1644" y="445"/>
                  </a:cubicBezTo>
                  <a:cubicBezTo>
                    <a:pt x="1621" y="422"/>
                    <a:pt x="1598" y="400"/>
                    <a:pt x="1598" y="377"/>
                  </a:cubicBezTo>
                  <a:lnTo>
                    <a:pt x="731" y="34"/>
                  </a:lnTo>
                  <a:cubicBezTo>
                    <a:pt x="674" y="11"/>
                    <a:pt x="61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9;p41"/>
            <p:cNvSpPr/>
            <p:nvPr/>
          </p:nvSpPr>
          <p:spPr>
            <a:xfrm>
              <a:off x="1594500" y="1059100"/>
              <a:ext cx="33125" cy="39450"/>
            </a:xfrm>
            <a:custGeom>
              <a:avLst/>
              <a:gdLst/>
              <a:ahLst/>
              <a:cxnLst/>
              <a:rect l="l" t="t" r="r" b="b"/>
              <a:pathLst>
                <a:path w="1325" h="1578" extrusionOk="0">
                  <a:moveTo>
                    <a:pt x="528" y="170"/>
                  </a:moveTo>
                  <a:cubicBezTo>
                    <a:pt x="575" y="170"/>
                    <a:pt x="623" y="181"/>
                    <a:pt x="663" y="208"/>
                  </a:cubicBezTo>
                  <a:cubicBezTo>
                    <a:pt x="731" y="230"/>
                    <a:pt x="800" y="299"/>
                    <a:pt x="822" y="367"/>
                  </a:cubicBezTo>
                  <a:lnTo>
                    <a:pt x="1096" y="1166"/>
                  </a:lnTo>
                  <a:lnTo>
                    <a:pt x="526" y="1372"/>
                  </a:lnTo>
                  <a:lnTo>
                    <a:pt x="320" y="778"/>
                  </a:lnTo>
                  <a:lnTo>
                    <a:pt x="252" y="596"/>
                  </a:lnTo>
                  <a:cubicBezTo>
                    <a:pt x="183" y="436"/>
                    <a:pt x="275" y="253"/>
                    <a:pt x="434" y="185"/>
                  </a:cubicBezTo>
                  <a:cubicBezTo>
                    <a:pt x="463" y="175"/>
                    <a:pt x="495" y="170"/>
                    <a:pt x="528" y="170"/>
                  </a:cubicBezTo>
                  <a:close/>
                  <a:moveTo>
                    <a:pt x="504" y="0"/>
                  </a:moveTo>
                  <a:cubicBezTo>
                    <a:pt x="456" y="0"/>
                    <a:pt x="410" y="8"/>
                    <a:pt x="366" y="25"/>
                  </a:cubicBezTo>
                  <a:cubicBezTo>
                    <a:pt x="115" y="116"/>
                    <a:pt x="1" y="390"/>
                    <a:pt x="92" y="641"/>
                  </a:cubicBezTo>
                  <a:lnTo>
                    <a:pt x="161" y="847"/>
                  </a:lnTo>
                  <a:lnTo>
                    <a:pt x="412" y="1509"/>
                  </a:lnTo>
                  <a:cubicBezTo>
                    <a:pt x="412" y="1531"/>
                    <a:pt x="434" y="1554"/>
                    <a:pt x="457" y="1554"/>
                  </a:cubicBezTo>
                  <a:cubicBezTo>
                    <a:pt x="457" y="1577"/>
                    <a:pt x="480" y="1577"/>
                    <a:pt x="480" y="1577"/>
                  </a:cubicBezTo>
                  <a:lnTo>
                    <a:pt x="526" y="1577"/>
                  </a:lnTo>
                  <a:lnTo>
                    <a:pt x="1256" y="1303"/>
                  </a:lnTo>
                  <a:cubicBezTo>
                    <a:pt x="1302" y="1280"/>
                    <a:pt x="1325" y="1235"/>
                    <a:pt x="1302" y="1189"/>
                  </a:cubicBezTo>
                  <a:lnTo>
                    <a:pt x="982" y="322"/>
                  </a:lnTo>
                  <a:cubicBezTo>
                    <a:pt x="937" y="208"/>
                    <a:pt x="845" y="93"/>
                    <a:pt x="731" y="48"/>
                  </a:cubicBezTo>
                  <a:cubicBezTo>
                    <a:pt x="661" y="20"/>
                    <a:pt x="581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40;p41"/>
            <p:cNvSpPr/>
            <p:nvPr/>
          </p:nvSpPr>
          <p:spPr>
            <a:xfrm>
              <a:off x="1561975" y="1061200"/>
              <a:ext cx="29125" cy="38475"/>
            </a:xfrm>
            <a:custGeom>
              <a:avLst/>
              <a:gdLst/>
              <a:ahLst/>
              <a:cxnLst/>
              <a:rect l="l" t="t" r="r" b="b"/>
              <a:pathLst>
                <a:path w="1165" h="1539" extrusionOk="0">
                  <a:moveTo>
                    <a:pt x="731" y="169"/>
                  </a:moveTo>
                  <a:cubicBezTo>
                    <a:pt x="800" y="192"/>
                    <a:pt x="868" y="238"/>
                    <a:pt x="914" y="306"/>
                  </a:cubicBezTo>
                  <a:cubicBezTo>
                    <a:pt x="959" y="375"/>
                    <a:pt x="982" y="466"/>
                    <a:pt x="959" y="534"/>
                  </a:cubicBezTo>
                  <a:lnTo>
                    <a:pt x="800" y="1356"/>
                  </a:lnTo>
                  <a:lnTo>
                    <a:pt x="206" y="1219"/>
                  </a:lnTo>
                  <a:lnTo>
                    <a:pt x="320" y="626"/>
                  </a:lnTo>
                  <a:lnTo>
                    <a:pt x="366" y="420"/>
                  </a:lnTo>
                  <a:cubicBezTo>
                    <a:pt x="389" y="329"/>
                    <a:pt x="434" y="261"/>
                    <a:pt x="503" y="215"/>
                  </a:cubicBezTo>
                  <a:cubicBezTo>
                    <a:pt x="571" y="169"/>
                    <a:pt x="663" y="169"/>
                    <a:pt x="731" y="169"/>
                  </a:cubicBezTo>
                  <a:close/>
                  <a:moveTo>
                    <a:pt x="678" y="1"/>
                  </a:moveTo>
                  <a:cubicBezTo>
                    <a:pt x="583" y="1"/>
                    <a:pt x="497" y="27"/>
                    <a:pt x="412" y="78"/>
                  </a:cubicBezTo>
                  <a:cubicBezTo>
                    <a:pt x="297" y="146"/>
                    <a:pt x="229" y="261"/>
                    <a:pt x="206" y="375"/>
                  </a:cubicBezTo>
                  <a:lnTo>
                    <a:pt x="1" y="1288"/>
                  </a:lnTo>
                  <a:cubicBezTo>
                    <a:pt x="1" y="1311"/>
                    <a:pt x="1" y="1333"/>
                    <a:pt x="24" y="1356"/>
                  </a:cubicBezTo>
                  <a:cubicBezTo>
                    <a:pt x="46" y="1356"/>
                    <a:pt x="46" y="1379"/>
                    <a:pt x="69" y="1379"/>
                  </a:cubicBezTo>
                  <a:lnTo>
                    <a:pt x="845" y="1539"/>
                  </a:lnTo>
                  <a:lnTo>
                    <a:pt x="868" y="1539"/>
                  </a:lnTo>
                  <a:cubicBezTo>
                    <a:pt x="914" y="1539"/>
                    <a:pt x="937" y="1516"/>
                    <a:pt x="959" y="1470"/>
                  </a:cubicBezTo>
                  <a:lnTo>
                    <a:pt x="1142" y="580"/>
                  </a:lnTo>
                  <a:cubicBezTo>
                    <a:pt x="1165" y="443"/>
                    <a:pt x="1142" y="329"/>
                    <a:pt x="1074" y="215"/>
                  </a:cubicBezTo>
                  <a:cubicBezTo>
                    <a:pt x="1005" y="101"/>
                    <a:pt x="891" y="32"/>
                    <a:pt x="777" y="9"/>
                  </a:cubicBezTo>
                  <a:cubicBezTo>
                    <a:pt x="743" y="4"/>
                    <a:pt x="710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1290083" y="-255180"/>
            <a:ext cx="5676230" cy="1320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" sz="20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0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2693586" y="212645"/>
            <a:ext cx="5521842" cy="4983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>
              <a:buClr>
                <a:schemeClr val="accent2"/>
              </a:buClr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-Analysis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ADMET properties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Screening </a:t>
            </a:r>
            <a:r>
              <a:rPr lang="en-US" b="1" dirty="0">
                <a:solidFill>
                  <a:srgbClr val="FFC000"/>
                </a:solidFill>
              </a:rPr>
              <a:t>Process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tested 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</a:t>
            </a:r>
            <a:r>
              <a:rPr lang="en-US" dirty="0" smtClean="0"/>
              <a:t> </a:t>
            </a:r>
            <a:r>
              <a:rPr lang="en-US" dirty="0"/>
              <a:t>phytochemicals, but they didn't meet the criteria for drug-like molecules, so we excluded them.</a:t>
            </a:r>
          </a:p>
          <a:p>
            <a:r>
              <a:rPr lang="en-US" b="1" dirty="0">
                <a:solidFill>
                  <a:srgbClr val="FFC000"/>
                </a:solidFill>
              </a:rPr>
              <a:t>Rule of Five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/>
              <a:t> The phytochemicals that passed Lipinski's Rule of Five were chosen as our potential ligands for further study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C000"/>
                </a:solidFill>
              </a:rPr>
              <a:t>(i.e. containing 175 compounds).</a:t>
            </a:r>
            <a:endParaRPr lang="en-IN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6"/>
          <p:cNvSpPr txBox="1">
            <a:spLocks noGrp="1"/>
          </p:cNvSpPr>
          <p:nvPr>
            <p:ph type="subTitle" idx="2"/>
          </p:nvPr>
        </p:nvSpPr>
        <p:spPr>
          <a:xfrm>
            <a:off x="967375" y="0"/>
            <a:ext cx="2641500" cy="1807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-Research Objective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8" name="Google Shape;1948;p36"/>
          <p:cNvSpPr txBox="1">
            <a:spLocks noGrp="1"/>
          </p:cNvSpPr>
          <p:nvPr>
            <p:ph type="title" idx="6"/>
          </p:nvPr>
        </p:nvSpPr>
        <p:spPr>
          <a:xfrm>
            <a:off x="4917127" y="45218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49" name="Google Shape;1949;p36"/>
          <p:cNvSpPr txBox="1">
            <a:spLocks noGrp="1"/>
          </p:cNvSpPr>
          <p:nvPr>
            <p:ph type="title" idx="9"/>
          </p:nvPr>
        </p:nvSpPr>
        <p:spPr>
          <a:xfrm>
            <a:off x="5061375" y="2518788"/>
            <a:ext cx="949843" cy="800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50" name="Google Shape;1950;p36"/>
          <p:cNvSpPr txBox="1">
            <a:spLocks noGrp="1"/>
          </p:cNvSpPr>
          <p:nvPr>
            <p:ph type="title"/>
          </p:nvPr>
        </p:nvSpPr>
        <p:spPr>
          <a:xfrm>
            <a:off x="85066" y="564940"/>
            <a:ext cx="980400" cy="764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51" name="Google Shape;1951;p36"/>
          <p:cNvSpPr txBox="1">
            <a:spLocks noGrp="1"/>
          </p:cNvSpPr>
          <p:nvPr>
            <p:ph type="title" idx="3"/>
          </p:nvPr>
        </p:nvSpPr>
        <p:spPr>
          <a:xfrm>
            <a:off x="93297" y="1669741"/>
            <a:ext cx="972168" cy="761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52" name="Google Shape;1952;p36"/>
          <p:cNvSpPr txBox="1">
            <a:spLocks noGrp="1"/>
          </p:cNvSpPr>
          <p:nvPr>
            <p:ph type="subTitle" idx="4"/>
          </p:nvPr>
        </p:nvSpPr>
        <p:spPr>
          <a:xfrm>
            <a:off x="967375" y="1217308"/>
            <a:ext cx="2641500" cy="1433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3" name="Google Shape;1953;p36"/>
          <p:cNvSpPr txBox="1">
            <a:spLocks noGrp="1"/>
          </p:cNvSpPr>
          <p:nvPr>
            <p:ph type="subTitle" idx="5"/>
          </p:nvPr>
        </p:nvSpPr>
        <p:spPr>
          <a:xfrm>
            <a:off x="967375" y="652368"/>
            <a:ext cx="4058281" cy="4181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-Mechanism of skin pigmentation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-Molecular docking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-Techniques for Molecular Docking</a:t>
            </a:r>
            <a:endParaRPr lang="en-I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-Benefits of Molecular Docking in Research on Skin Lightening</a:t>
            </a:r>
            <a:endParaRPr lang="en-I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-Mechanism of docking with its importance</a:t>
            </a:r>
            <a:endParaRPr lang="en-I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-Different types of docking</a:t>
            </a:r>
            <a:endParaRPr lang="en-I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900" dirty="0" smtClean="0"/>
          </a:p>
        </p:txBody>
      </p:sp>
      <p:sp>
        <p:nvSpPr>
          <p:cNvPr id="1954" name="Google Shape;1954;p36"/>
          <p:cNvSpPr txBox="1">
            <a:spLocks noGrp="1"/>
          </p:cNvSpPr>
          <p:nvPr>
            <p:ph type="subTitle" idx="7"/>
          </p:nvPr>
        </p:nvSpPr>
        <p:spPr>
          <a:xfrm>
            <a:off x="5789677" y="92150"/>
            <a:ext cx="2059800" cy="382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Methodology</a:t>
            </a:r>
            <a:endParaRPr dirty="0"/>
          </a:p>
        </p:txBody>
      </p:sp>
      <p:sp>
        <p:nvSpPr>
          <p:cNvPr id="1955" name="Google Shape;1955;p36"/>
          <p:cNvSpPr txBox="1">
            <a:spLocks noGrp="1"/>
          </p:cNvSpPr>
          <p:nvPr>
            <p:ph type="subTitle" idx="8"/>
          </p:nvPr>
        </p:nvSpPr>
        <p:spPr>
          <a:xfrm>
            <a:off x="5316279" y="-212651"/>
            <a:ext cx="3368278" cy="3452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-Phytochemical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Selection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-ADMET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-Selection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Protein Targets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-Protocol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Molecular Docking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-Preparation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Ligand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-Preparation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Protein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-Grid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-Scoring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Docking Simulation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-Evaluation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Analysis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6" name="Google Shape;1956;p36"/>
          <p:cNvSpPr txBox="1">
            <a:spLocks noGrp="1"/>
          </p:cNvSpPr>
          <p:nvPr>
            <p:ph type="subTitle" idx="13"/>
          </p:nvPr>
        </p:nvSpPr>
        <p:spPr>
          <a:xfrm>
            <a:off x="5789677" y="254751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&amp; Analysis</a:t>
            </a:r>
            <a:endParaRPr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7" name="Google Shape;1957;p36"/>
          <p:cNvSpPr txBox="1">
            <a:spLocks noGrp="1"/>
          </p:cNvSpPr>
          <p:nvPr>
            <p:ph type="subTitle" idx="14"/>
          </p:nvPr>
        </p:nvSpPr>
        <p:spPr>
          <a:xfrm>
            <a:off x="5217042" y="2055629"/>
            <a:ext cx="3865144" cy="2296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-Analysis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Screening and Binding Affinity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-Analysis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Molecular Interactions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8" name="Google Shape;1958;p36"/>
          <p:cNvSpPr txBox="1">
            <a:spLocks noGrp="1"/>
          </p:cNvSpPr>
          <p:nvPr>
            <p:ph type="title" idx="15"/>
          </p:nvPr>
        </p:nvSpPr>
        <p:spPr>
          <a:xfrm>
            <a:off x="0" y="-87428"/>
            <a:ext cx="4834270" cy="65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•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FFC000"/>
                </a:solidFill>
              </a:rPr>
              <a:t>Table </a:t>
            </a:r>
            <a:r>
              <a:rPr lang="en" dirty="0">
                <a:solidFill>
                  <a:srgbClr val="FFC000"/>
                </a:solidFill>
              </a:rPr>
              <a:t>of </a:t>
            </a:r>
            <a:r>
              <a:rPr lang="en" dirty="0" smtClean="0">
                <a:solidFill>
                  <a:srgbClr val="FFC000"/>
                </a:solidFill>
              </a:rPr>
              <a:t>contents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7042" y="3765743"/>
            <a:ext cx="36700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44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 </a:t>
            </a:r>
            <a:r>
              <a:rPr lang="e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" sz="2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" sz="28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224725" y="170122"/>
            <a:ext cx="7772154" cy="652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4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binding affinity and molecular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</a:t>
            </a:r>
            <a:r>
              <a:rPr lang="en" sz="24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39803" y="1525588"/>
            <a:ext cx="74329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11700"/>
              </p:ext>
            </p:extLst>
          </p:nvPr>
        </p:nvGraphicFramePr>
        <p:xfrm>
          <a:off x="2502974" y="1591508"/>
          <a:ext cx="5881610" cy="33841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{3586FC6C-2860-47A1-8617-46FEE035A60D}</a:tableStyleId>
              </a:tblPr>
              <a:tblGrid>
                <a:gridCol w="2578030">
                  <a:extLst>
                    <a:ext uri="{9D8B030D-6E8A-4147-A177-3AD203B41FA5}">
                      <a16:colId xmlns:a16="http://schemas.microsoft.com/office/drawing/2014/main" val="643551056"/>
                    </a:ext>
                  </a:extLst>
                </a:gridCol>
                <a:gridCol w="1034299">
                  <a:extLst>
                    <a:ext uri="{9D8B030D-6E8A-4147-A177-3AD203B41FA5}">
                      <a16:colId xmlns:a16="http://schemas.microsoft.com/office/drawing/2014/main" val="2676764274"/>
                    </a:ext>
                  </a:extLst>
                </a:gridCol>
                <a:gridCol w="926237">
                  <a:extLst>
                    <a:ext uri="{9D8B030D-6E8A-4147-A177-3AD203B41FA5}">
                      <a16:colId xmlns:a16="http://schemas.microsoft.com/office/drawing/2014/main" val="2057175325"/>
                    </a:ext>
                  </a:extLst>
                </a:gridCol>
                <a:gridCol w="1343044">
                  <a:extLst>
                    <a:ext uri="{9D8B030D-6E8A-4147-A177-3AD203B41FA5}">
                      <a16:colId xmlns:a16="http://schemas.microsoft.com/office/drawing/2014/main" val="3419016415"/>
                    </a:ext>
                  </a:extLst>
                </a:gridCol>
              </a:tblGrid>
              <a:tr h="446519">
                <a:tc rowSpan="2">
                  <a:txBody>
                    <a:bodyPr/>
                    <a:lstStyle/>
                    <a:p>
                      <a:pPr marL="6985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985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Compound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07010">
                        <a:lnSpc>
                          <a:spcPts val="172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Binding</a:t>
                      </a:r>
                      <a:r>
                        <a:rPr lang="en-US" sz="1600" spc="-3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affinity</a:t>
                      </a:r>
                      <a:r>
                        <a:rPr lang="en-US" sz="1600" spc="-1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(in</a:t>
                      </a:r>
                      <a:r>
                        <a:rPr lang="en-US" sz="1600" spc="-2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kcal/mol)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38502"/>
                  </a:ext>
                </a:extLst>
              </a:tr>
              <a:tr h="4721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marR="59690" algn="ctr">
                        <a:lnSpc>
                          <a:spcPts val="18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Tyrosinase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7150" algn="ctr">
                        <a:lnSpc>
                          <a:spcPts val="18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Elastase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7785" algn="ctr">
                        <a:lnSpc>
                          <a:spcPts val="18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Collagenase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3735046"/>
                  </a:ext>
                </a:extLst>
              </a:tr>
              <a:tr h="228038">
                <a:tc>
                  <a:txBody>
                    <a:bodyPr/>
                    <a:lstStyle/>
                    <a:p>
                      <a:pPr marL="69850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1.beta-Copaene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9055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-10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7785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-9.1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8420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-8.6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34543190"/>
                  </a:ext>
                </a:extLst>
              </a:tr>
              <a:tr h="420231">
                <a:tc>
                  <a:txBody>
                    <a:bodyPr/>
                    <a:lstStyle/>
                    <a:p>
                      <a:pPr marL="69850">
                        <a:lnSpc>
                          <a:spcPts val="17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2.Kaempferol-7-rhamnoside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61595" algn="r">
                        <a:lnSpc>
                          <a:spcPts val="17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-10.1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7785" algn="r">
                        <a:lnSpc>
                          <a:spcPts val="17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-8.8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8420" algn="r">
                        <a:lnSpc>
                          <a:spcPts val="17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-10.6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050402"/>
                  </a:ext>
                </a:extLst>
              </a:tr>
              <a:tr h="228038">
                <a:tc>
                  <a:txBody>
                    <a:bodyPr/>
                    <a:lstStyle/>
                    <a:p>
                      <a:pPr marL="69850">
                        <a:lnSpc>
                          <a:spcPts val="1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3.Abiesin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61595" algn="r">
                        <a:lnSpc>
                          <a:spcPts val="1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-10.2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7785" algn="r">
                        <a:lnSpc>
                          <a:spcPts val="1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-8.7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8420" algn="r">
                        <a:lnSpc>
                          <a:spcPts val="1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-11.5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5883543"/>
                  </a:ext>
                </a:extLst>
              </a:tr>
              <a:tr h="228038">
                <a:tc>
                  <a:txBody>
                    <a:bodyPr/>
                    <a:lstStyle/>
                    <a:p>
                      <a:pPr marL="69850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4.Flavanomarein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60960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-9.2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7785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-8.2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8420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-10.1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18015984"/>
                  </a:ext>
                </a:extLst>
              </a:tr>
              <a:tr h="228038">
                <a:tc>
                  <a:txBody>
                    <a:bodyPr/>
                    <a:lstStyle/>
                    <a:p>
                      <a:pPr marL="69850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5.Quercitrin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60960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-8.5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7785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-8.2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8420" algn="r">
                        <a:lnSpc>
                          <a:spcPts val="17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-9.5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2612231"/>
                  </a:ext>
                </a:extLst>
              </a:tr>
              <a:tr h="224947">
                <a:tc>
                  <a:txBody>
                    <a:bodyPr/>
                    <a:lstStyle/>
                    <a:p>
                      <a:pPr marL="69850">
                        <a:lnSpc>
                          <a:spcPts val="17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6.Taraxerol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61595" algn="r">
                        <a:lnSpc>
                          <a:spcPts val="17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-10.9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60960" algn="r">
                        <a:lnSpc>
                          <a:spcPts val="17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8420" algn="r">
                        <a:lnSpc>
                          <a:spcPts val="17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-10.8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4475162"/>
                  </a:ext>
                </a:extLst>
              </a:tr>
              <a:tr h="228038">
                <a:tc>
                  <a:txBody>
                    <a:bodyPr/>
                    <a:lstStyle/>
                    <a:p>
                      <a:pPr marL="69850">
                        <a:lnSpc>
                          <a:spcPts val="1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7.Friedelin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63500" algn="r">
                        <a:lnSpc>
                          <a:spcPts val="1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-9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60960" algn="r">
                        <a:lnSpc>
                          <a:spcPts val="1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58420" algn="r">
                        <a:lnSpc>
                          <a:spcPts val="1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-8.6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2172624"/>
                  </a:ext>
                </a:extLst>
              </a:tr>
              <a:tr h="667426">
                <a:tc>
                  <a:txBody>
                    <a:bodyPr/>
                    <a:lstStyle/>
                    <a:p>
                      <a:pPr marL="69850" marR="389890">
                        <a:lnSpc>
                          <a:spcPts val="182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92D050"/>
                          </a:solidFill>
                          <a:effectLst/>
                        </a:rPr>
                        <a:t>8.Hesperidin (standard skin-</a:t>
                      </a:r>
                      <a:r>
                        <a:rPr lang="en-US" sz="1600" spc="-385" dirty="0">
                          <a:solidFill>
                            <a:srgbClr val="92D05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2D050"/>
                          </a:solidFill>
                          <a:effectLst/>
                        </a:rPr>
                        <a:t>lightening</a:t>
                      </a:r>
                      <a:r>
                        <a:rPr lang="en-US" sz="1600" spc="-10" dirty="0">
                          <a:solidFill>
                            <a:srgbClr val="92D05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2D050"/>
                          </a:solidFill>
                          <a:effectLst/>
                        </a:rPr>
                        <a:t>agent)</a:t>
                      </a:r>
                      <a:endParaRPr lang="en-IN" sz="11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550" dirty="0">
                          <a:solidFill>
                            <a:srgbClr val="92D050"/>
                          </a:solidFill>
                          <a:effectLst/>
                        </a:rPr>
                        <a:t> </a:t>
                      </a:r>
                      <a:endParaRPr lang="en-IN" sz="1100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 marL="69850" marR="60960" algn="r">
                        <a:lnSpc>
                          <a:spcPts val="1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92D050"/>
                          </a:solidFill>
                          <a:effectLst/>
                        </a:rPr>
                        <a:t>-9.9</a:t>
                      </a:r>
                      <a:endParaRPr lang="en-IN" sz="11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550" dirty="0">
                          <a:solidFill>
                            <a:srgbClr val="92D050"/>
                          </a:solidFill>
                          <a:effectLst/>
                        </a:rPr>
                        <a:t> </a:t>
                      </a:r>
                      <a:endParaRPr lang="en-IN" sz="1100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 marL="69850" marR="57785" algn="r">
                        <a:lnSpc>
                          <a:spcPts val="1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92D050"/>
                          </a:solidFill>
                          <a:effectLst/>
                        </a:rPr>
                        <a:t>-8.4</a:t>
                      </a:r>
                      <a:endParaRPr lang="en-IN" sz="11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550" dirty="0">
                          <a:solidFill>
                            <a:srgbClr val="92D050"/>
                          </a:solidFill>
                          <a:effectLst/>
                        </a:rPr>
                        <a:t> </a:t>
                      </a:r>
                      <a:endParaRPr lang="en-IN" sz="1100" dirty="0">
                        <a:solidFill>
                          <a:srgbClr val="92D050"/>
                        </a:solidFill>
                        <a:effectLst/>
                      </a:endParaRPr>
                    </a:p>
                    <a:p>
                      <a:pPr marL="69850" marR="58420" algn="r">
                        <a:lnSpc>
                          <a:spcPts val="1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92D050"/>
                          </a:solidFill>
                          <a:effectLst/>
                        </a:rPr>
                        <a:t>-11.2</a:t>
                      </a:r>
                      <a:endParaRPr lang="en-IN" sz="11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362812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0232" y="1197552"/>
            <a:ext cx="5881610" cy="3077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Phytochemicals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exhibiting strong interaction with all the chosen 3 receptors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oogle Shape;2721;p59"/>
          <p:cNvGrpSpPr/>
          <p:nvPr/>
        </p:nvGrpSpPr>
        <p:grpSpPr>
          <a:xfrm>
            <a:off x="131410" y="822251"/>
            <a:ext cx="2287744" cy="4412690"/>
            <a:chOff x="3428114" y="1401512"/>
            <a:chExt cx="2287744" cy="4036918"/>
          </a:xfrm>
        </p:grpSpPr>
        <p:sp>
          <p:nvSpPr>
            <p:cNvPr id="9" name="Google Shape;2722;p59"/>
            <p:cNvSpPr/>
            <p:nvPr/>
          </p:nvSpPr>
          <p:spPr>
            <a:xfrm>
              <a:off x="3571002" y="2510412"/>
              <a:ext cx="150310" cy="186101"/>
            </a:xfrm>
            <a:custGeom>
              <a:avLst/>
              <a:gdLst/>
              <a:ahLst/>
              <a:cxnLst/>
              <a:rect l="l" t="t" r="r" b="b"/>
              <a:pathLst>
                <a:path w="2566" h="3177" extrusionOk="0">
                  <a:moveTo>
                    <a:pt x="1433" y="0"/>
                  </a:moveTo>
                  <a:cubicBezTo>
                    <a:pt x="1191" y="0"/>
                    <a:pt x="941" y="27"/>
                    <a:pt x="726" y="54"/>
                  </a:cubicBezTo>
                  <a:cubicBezTo>
                    <a:pt x="84" y="138"/>
                    <a:pt x="1" y="862"/>
                    <a:pt x="29" y="1058"/>
                  </a:cubicBezTo>
                  <a:cubicBezTo>
                    <a:pt x="84" y="1253"/>
                    <a:pt x="642" y="3176"/>
                    <a:pt x="642" y="3176"/>
                  </a:cubicBezTo>
                  <a:lnTo>
                    <a:pt x="2259" y="3176"/>
                  </a:lnTo>
                  <a:cubicBezTo>
                    <a:pt x="2259" y="3176"/>
                    <a:pt x="2565" y="1336"/>
                    <a:pt x="2482" y="612"/>
                  </a:cubicBezTo>
                  <a:cubicBezTo>
                    <a:pt x="2425" y="120"/>
                    <a:pt x="1945" y="0"/>
                    <a:pt x="1433" y="0"/>
                  </a:cubicBezTo>
                  <a:close/>
                </a:path>
              </a:pathLst>
            </a:custGeom>
            <a:solidFill>
              <a:srgbClr val="CFA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23;p59"/>
            <p:cNvSpPr/>
            <p:nvPr/>
          </p:nvSpPr>
          <p:spPr>
            <a:xfrm>
              <a:off x="5422747" y="2510412"/>
              <a:ext cx="150251" cy="186101"/>
            </a:xfrm>
            <a:custGeom>
              <a:avLst/>
              <a:gdLst/>
              <a:ahLst/>
              <a:cxnLst/>
              <a:rect l="l" t="t" r="r" b="b"/>
              <a:pathLst>
                <a:path w="2565" h="3177" extrusionOk="0">
                  <a:moveTo>
                    <a:pt x="1133" y="0"/>
                  </a:moveTo>
                  <a:cubicBezTo>
                    <a:pt x="621" y="0"/>
                    <a:pt x="141" y="120"/>
                    <a:pt x="84" y="612"/>
                  </a:cubicBezTo>
                  <a:cubicBezTo>
                    <a:pt x="0" y="1336"/>
                    <a:pt x="307" y="3176"/>
                    <a:pt x="307" y="3176"/>
                  </a:cubicBezTo>
                  <a:lnTo>
                    <a:pt x="1952" y="3176"/>
                  </a:lnTo>
                  <a:cubicBezTo>
                    <a:pt x="1952" y="3176"/>
                    <a:pt x="2509" y="1253"/>
                    <a:pt x="2537" y="1058"/>
                  </a:cubicBezTo>
                  <a:cubicBezTo>
                    <a:pt x="2565" y="862"/>
                    <a:pt x="2481" y="138"/>
                    <a:pt x="1840" y="54"/>
                  </a:cubicBezTo>
                  <a:cubicBezTo>
                    <a:pt x="1625" y="27"/>
                    <a:pt x="1375" y="0"/>
                    <a:pt x="1133" y="0"/>
                  </a:cubicBezTo>
                  <a:close/>
                </a:path>
              </a:pathLst>
            </a:custGeom>
            <a:solidFill>
              <a:srgbClr val="CFA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24;p59"/>
            <p:cNvSpPr/>
            <p:nvPr/>
          </p:nvSpPr>
          <p:spPr>
            <a:xfrm>
              <a:off x="3428114" y="1401512"/>
              <a:ext cx="2287744" cy="1201893"/>
            </a:xfrm>
            <a:custGeom>
              <a:avLst/>
              <a:gdLst/>
              <a:ahLst/>
              <a:cxnLst/>
              <a:rect l="l" t="t" r="r" b="b"/>
              <a:pathLst>
                <a:path w="39055" h="20518" extrusionOk="0">
                  <a:moveTo>
                    <a:pt x="1" y="1"/>
                  </a:moveTo>
                  <a:lnTo>
                    <a:pt x="1" y="20517"/>
                  </a:lnTo>
                  <a:lnTo>
                    <a:pt x="39054" y="20517"/>
                  </a:lnTo>
                  <a:lnTo>
                    <a:pt x="39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25;p59"/>
            <p:cNvSpPr/>
            <p:nvPr/>
          </p:nvSpPr>
          <p:spPr>
            <a:xfrm>
              <a:off x="3608551" y="2696459"/>
              <a:ext cx="106201" cy="40829"/>
            </a:xfrm>
            <a:custGeom>
              <a:avLst/>
              <a:gdLst/>
              <a:ahLst/>
              <a:cxnLst/>
              <a:rect l="l" t="t" r="r" b="b"/>
              <a:pathLst>
                <a:path w="1813" h="697" extrusionOk="0">
                  <a:moveTo>
                    <a:pt x="1" y="0"/>
                  </a:moveTo>
                  <a:cubicBezTo>
                    <a:pt x="1" y="0"/>
                    <a:pt x="29" y="279"/>
                    <a:pt x="57" y="697"/>
                  </a:cubicBezTo>
                  <a:lnTo>
                    <a:pt x="1813" y="69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26;p59"/>
            <p:cNvSpPr/>
            <p:nvPr/>
          </p:nvSpPr>
          <p:spPr>
            <a:xfrm>
              <a:off x="3618392" y="2799324"/>
              <a:ext cx="762562" cy="811591"/>
            </a:xfrm>
            <a:custGeom>
              <a:avLst/>
              <a:gdLst/>
              <a:ahLst/>
              <a:cxnLst/>
              <a:rect l="l" t="t" r="r" b="b"/>
              <a:pathLst>
                <a:path w="13018" h="13855" extrusionOk="0">
                  <a:moveTo>
                    <a:pt x="0" y="0"/>
                  </a:moveTo>
                  <a:cubicBezTo>
                    <a:pt x="335" y="2927"/>
                    <a:pt x="1004" y="8558"/>
                    <a:pt x="1478" y="8976"/>
                  </a:cubicBezTo>
                  <a:cubicBezTo>
                    <a:pt x="2119" y="9589"/>
                    <a:pt x="10119" y="13854"/>
                    <a:pt x="10119" y="13854"/>
                  </a:cubicBezTo>
                  <a:lnTo>
                    <a:pt x="13018" y="10565"/>
                  </a:lnTo>
                  <a:cubicBezTo>
                    <a:pt x="13018" y="10565"/>
                    <a:pt x="4237" y="7304"/>
                    <a:pt x="4154" y="7136"/>
                  </a:cubicBezTo>
                  <a:cubicBezTo>
                    <a:pt x="4042" y="6969"/>
                    <a:pt x="2732" y="2565"/>
                    <a:pt x="1951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27;p59"/>
            <p:cNvSpPr/>
            <p:nvPr/>
          </p:nvSpPr>
          <p:spPr>
            <a:xfrm>
              <a:off x="3572642" y="2732368"/>
              <a:ext cx="749558" cy="903031"/>
            </a:xfrm>
            <a:custGeom>
              <a:avLst/>
              <a:gdLst/>
              <a:ahLst/>
              <a:cxnLst/>
              <a:rect l="l" t="t" r="r" b="b"/>
              <a:pathLst>
                <a:path w="12796" h="15416" extrusionOk="0">
                  <a:moveTo>
                    <a:pt x="1" y="0"/>
                  </a:moveTo>
                  <a:cubicBezTo>
                    <a:pt x="1" y="0"/>
                    <a:pt x="1255" y="9840"/>
                    <a:pt x="1729" y="10537"/>
                  </a:cubicBezTo>
                  <a:cubicBezTo>
                    <a:pt x="2231" y="11262"/>
                    <a:pt x="10788" y="15415"/>
                    <a:pt x="10788" y="15415"/>
                  </a:cubicBezTo>
                  <a:lnTo>
                    <a:pt x="12795" y="11290"/>
                  </a:lnTo>
                  <a:lnTo>
                    <a:pt x="5213" y="7833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28;p59"/>
            <p:cNvSpPr/>
            <p:nvPr/>
          </p:nvSpPr>
          <p:spPr>
            <a:xfrm>
              <a:off x="5429249" y="2696459"/>
              <a:ext cx="107841" cy="40829"/>
            </a:xfrm>
            <a:custGeom>
              <a:avLst/>
              <a:gdLst/>
              <a:ahLst/>
              <a:cxnLst/>
              <a:rect l="l" t="t" r="r" b="b"/>
              <a:pathLst>
                <a:path w="1841" h="697" extrusionOk="0">
                  <a:moveTo>
                    <a:pt x="224" y="0"/>
                  </a:moveTo>
                  <a:lnTo>
                    <a:pt x="1" y="697"/>
                  </a:lnTo>
                  <a:lnTo>
                    <a:pt x="1757" y="697"/>
                  </a:lnTo>
                  <a:cubicBezTo>
                    <a:pt x="1813" y="251"/>
                    <a:pt x="1841" y="0"/>
                    <a:pt x="1841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29;p59"/>
            <p:cNvSpPr/>
            <p:nvPr/>
          </p:nvSpPr>
          <p:spPr>
            <a:xfrm>
              <a:off x="4821842" y="2734008"/>
              <a:ext cx="749558" cy="904671"/>
            </a:xfrm>
            <a:custGeom>
              <a:avLst/>
              <a:gdLst/>
              <a:ahLst/>
              <a:cxnLst/>
              <a:rect l="l" t="t" r="r" b="b"/>
              <a:pathLst>
                <a:path w="12796" h="15444" extrusionOk="0">
                  <a:moveTo>
                    <a:pt x="9617" y="0"/>
                  </a:moveTo>
                  <a:lnTo>
                    <a:pt x="7582" y="7861"/>
                  </a:lnTo>
                  <a:lnTo>
                    <a:pt x="0" y="11318"/>
                  </a:lnTo>
                  <a:lnTo>
                    <a:pt x="1979" y="15443"/>
                  </a:lnTo>
                  <a:cubicBezTo>
                    <a:pt x="1979" y="15443"/>
                    <a:pt x="10537" y="11262"/>
                    <a:pt x="11039" y="10565"/>
                  </a:cubicBezTo>
                  <a:cubicBezTo>
                    <a:pt x="11541" y="9868"/>
                    <a:pt x="12795" y="0"/>
                    <a:pt x="12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30;p59"/>
            <p:cNvSpPr/>
            <p:nvPr/>
          </p:nvSpPr>
          <p:spPr>
            <a:xfrm>
              <a:off x="4426667" y="3183016"/>
              <a:ext cx="311925" cy="560997"/>
            </a:xfrm>
            <a:custGeom>
              <a:avLst/>
              <a:gdLst/>
              <a:ahLst/>
              <a:cxnLst/>
              <a:rect l="l" t="t" r="r" b="b"/>
              <a:pathLst>
                <a:path w="5325" h="9577" extrusionOk="0">
                  <a:moveTo>
                    <a:pt x="1" y="1"/>
                  </a:moveTo>
                  <a:lnTo>
                    <a:pt x="196" y="2900"/>
                  </a:lnTo>
                  <a:lnTo>
                    <a:pt x="56" y="2956"/>
                  </a:lnTo>
                  <a:cubicBezTo>
                    <a:pt x="28" y="4489"/>
                    <a:pt x="530" y="6329"/>
                    <a:pt x="1088" y="7722"/>
                  </a:cubicBezTo>
                  <a:cubicBezTo>
                    <a:pt x="1415" y="8569"/>
                    <a:pt x="2128" y="9576"/>
                    <a:pt x="2877" y="9576"/>
                  </a:cubicBezTo>
                  <a:cubicBezTo>
                    <a:pt x="3213" y="9576"/>
                    <a:pt x="3556" y="9374"/>
                    <a:pt x="3875" y="8865"/>
                  </a:cubicBezTo>
                  <a:cubicBezTo>
                    <a:pt x="4934" y="7249"/>
                    <a:pt x="5102" y="5046"/>
                    <a:pt x="5325" y="3067"/>
                  </a:cubicBezTo>
                  <a:cubicBezTo>
                    <a:pt x="5018" y="2956"/>
                    <a:pt x="4795" y="2900"/>
                    <a:pt x="4795" y="2900"/>
                  </a:cubicBezTo>
                  <a:lnTo>
                    <a:pt x="4990" y="1"/>
                  </a:lnTo>
                  <a:lnTo>
                    <a:pt x="4990" y="1"/>
                  </a:lnTo>
                  <a:lnTo>
                    <a:pt x="2509" y="2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31;p59"/>
            <p:cNvSpPr/>
            <p:nvPr/>
          </p:nvSpPr>
          <p:spPr>
            <a:xfrm>
              <a:off x="4434810" y="3388804"/>
              <a:ext cx="302143" cy="355214"/>
            </a:xfrm>
            <a:custGeom>
              <a:avLst/>
              <a:gdLst/>
              <a:ahLst/>
              <a:cxnLst/>
              <a:rect l="l" t="t" r="r" b="b"/>
              <a:pathLst>
                <a:path w="5158" h="6064" extrusionOk="0">
                  <a:moveTo>
                    <a:pt x="5158" y="0"/>
                  </a:moveTo>
                  <a:cubicBezTo>
                    <a:pt x="4489" y="725"/>
                    <a:pt x="3597" y="1255"/>
                    <a:pt x="2649" y="1450"/>
                  </a:cubicBezTo>
                  <a:cubicBezTo>
                    <a:pt x="2448" y="1496"/>
                    <a:pt x="2245" y="1518"/>
                    <a:pt x="2045" y="1518"/>
                  </a:cubicBezTo>
                  <a:cubicBezTo>
                    <a:pt x="1273" y="1518"/>
                    <a:pt x="532" y="1189"/>
                    <a:pt x="1" y="613"/>
                  </a:cubicBezTo>
                  <a:lnTo>
                    <a:pt x="1" y="613"/>
                  </a:lnTo>
                  <a:cubicBezTo>
                    <a:pt x="168" y="1840"/>
                    <a:pt x="503" y="3039"/>
                    <a:pt x="949" y="4209"/>
                  </a:cubicBezTo>
                  <a:cubicBezTo>
                    <a:pt x="1295" y="5056"/>
                    <a:pt x="2014" y="6063"/>
                    <a:pt x="2765" y="6063"/>
                  </a:cubicBezTo>
                  <a:cubicBezTo>
                    <a:pt x="3102" y="6063"/>
                    <a:pt x="3445" y="5861"/>
                    <a:pt x="3764" y="5352"/>
                  </a:cubicBezTo>
                  <a:cubicBezTo>
                    <a:pt x="4740" y="3847"/>
                    <a:pt x="4963" y="1840"/>
                    <a:pt x="5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32;p59"/>
            <p:cNvSpPr/>
            <p:nvPr/>
          </p:nvSpPr>
          <p:spPr>
            <a:xfrm>
              <a:off x="4428307" y="3183016"/>
              <a:ext cx="290720" cy="125180"/>
            </a:xfrm>
            <a:custGeom>
              <a:avLst/>
              <a:gdLst/>
              <a:ahLst/>
              <a:cxnLst/>
              <a:rect l="l" t="t" r="r" b="b"/>
              <a:pathLst>
                <a:path w="4963" h="2137" extrusionOk="0">
                  <a:moveTo>
                    <a:pt x="0" y="1"/>
                  </a:moveTo>
                  <a:cubicBezTo>
                    <a:pt x="0" y="1"/>
                    <a:pt x="0" y="29"/>
                    <a:pt x="0" y="29"/>
                  </a:cubicBezTo>
                  <a:cubicBezTo>
                    <a:pt x="0" y="1412"/>
                    <a:pt x="1013" y="2136"/>
                    <a:pt x="2259" y="2136"/>
                  </a:cubicBezTo>
                  <a:cubicBezTo>
                    <a:pt x="2368" y="2136"/>
                    <a:pt x="2480" y="2131"/>
                    <a:pt x="2593" y="2119"/>
                  </a:cubicBezTo>
                  <a:cubicBezTo>
                    <a:pt x="3429" y="2064"/>
                    <a:pt x="4265" y="1785"/>
                    <a:pt x="4683" y="1032"/>
                  </a:cubicBezTo>
                  <a:cubicBezTo>
                    <a:pt x="4795" y="865"/>
                    <a:pt x="4879" y="670"/>
                    <a:pt x="4934" y="475"/>
                  </a:cubicBezTo>
                  <a:lnTo>
                    <a:pt x="4962" y="1"/>
                  </a:lnTo>
                  <a:lnTo>
                    <a:pt x="2481" y="2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33;p59"/>
            <p:cNvSpPr/>
            <p:nvPr/>
          </p:nvSpPr>
          <p:spPr>
            <a:xfrm>
              <a:off x="4096808" y="3352837"/>
              <a:ext cx="929156" cy="2085593"/>
            </a:xfrm>
            <a:custGeom>
              <a:avLst/>
              <a:gdLst/>
              <a:ahLst/>
              <a:cxnLst/>
              <a:rect l="l" t="t" r="r" b="b"/>
              <a:pathLst>
                <a:path w="15862" h="35604" extrusionOk="0">
                  <a:moveTo>
                    <a:pt x="10426" y="1"/>
                  </a:moveTo>
                  <a:lnTo>
                    <a:pt x="8224" y="6998"/>
                  </a:lnTo>
                  <a:lnTo>
                    <a:pt x="5548" y="85"/>
                  </a:lnTo>
                  <a:cubicBezTo>
                    <a:pt x="5548" y="85"/>
                    <a:pt x="2342" y="809"/>
                    <a:pt x="1980" y="2147"/>
                  </a:cubicBezTo>
                  <a:lnTo>
                    <a:pt x="1" y="35040"/>
                  </a:lnTo>
                  <a:cubicBezTo>
                    <a:pt x="1" y="35040"/>
                    <a:pt x="1820" y="35603"/>
                    <a:pt x="3530" y="35603"/>
                  </a:cubicBezTo>
                  <a:cubicBezTo>
                    <a:pt x="3760" y="35603"/>
                    <a:pt x="3988" y="35593"/>
                    <a:pt x="4210" y="35570"/>
                  </a:cubicBezTo>
                  <a:cubicBezTo>
                    <a:pt x="5500" y="35413"/>
                    <a:pt x="5954" y="34955"/>
                    <a:pt x="7206" y="34955"/>
                  </a:cubicBezTo>
                  <a:cubicBezTo>
                    <a:pt x="7740" y="34955"/>
                    <a:pt x="8418" y="35038"/>
                    <a:pt x="9367" y="35263"/>
                  </a:cubicBezTo>
                  <a:cubicBezTo>
                    <a:pt x="10064" y="35428"/>
                    <a:pt x="10769" y="35493"/>
                    <a:pt x="11443" y="35493"/>
                  </a:cubicBezTo>
                  <a:cubicBezTo>
                    <a:pt x="13841" y="35493"/>
                    <a:pt x="15862" y="34678"/>
                    <a:pt x="15862" y="34678"/>
                  </a:cubicBezTo>
                  <a:lnTo>
                    <a:pt x="14273" y="2147"/>
                  </a:lnTo>
                  <a:cubicBezTo>
                    <a:pt x="14273" y="2147"/>
                    <a:pt x="13938" y="531"/>
                    <a:pt x="10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34;p59"/>
            <p:cNvSpPr/>
            <p:nvPr/>
          </p:nvSpPr>
          <p:spPr>
            <a:xfrm>
              <a:off x="4513189" y="3793761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35;p59"/>
            <p:cNvSpPr/>
            <p:nvPr/>
          </p:nvSpPr>
          <p:spPr>
            <a:xfrm>
              <a:off x="4513189" y="3793761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36;p59"/>
            <p:cNvSpPr/>
            <p:nvPr/>
          </p:nvSpPr>
          <p:spPr>
            <a:xfrm>
              <a:off x="4513189" y="4103995"/>
              <a:ext cx="44167" cy="36435"/>
            </a:xfrm>
            <a:custGeom>
              <a:avLst/>
              <a:gdLst/>
              <a:ahLst/>
              <a:cxnLst/>
              <a:rect l="l" t="t" r="r" b="b"/>
              <a:pathLst>
                <a:path w="754" h="622" extrusionOk="0">
                  <a:moveTo>
                    <a:pt x="447" y="1"/>
                  </a:moveTo>
                  <a:cubicBezTo>
                    <a:pt x="140" y="1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37;p59"/>
            <p:cNvSpPr/>
            <p:nvPr/>
          </p:nvSpPr>
          <p:spPr>
            <a:xfrm>
              <a:off x="4519750" y="4414230"/>
              <a:ext cx="37607" cy="3602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cubicBezTo>
                    <a:pt x="0" y="475"/>
                    <a:pt x="140" y="614"/>
                    <a:pt x="335" y="614"/>
                  </a:cubicBezTo>
                  <a:cubicBezTo>
                    <a:pt x="502" y="614"/>
                    <a:pt x="642" y="475"/>
                    <a:pt x="642" y="308"/>
                  </a:cubicBez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38;p59"/>
            <p:cNvSpPr/>
            <p:nvPr/>
          </p:nvSpPr>
          <p:spPr>
            <a:xfrm>
              <a:off x="4519750" y="4414230"/>
              <a:ext cx="37607" cy="3602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cubicBezTo>
                    <a:pt x="0" y="475"/>
                    <a:pt x="140" y="614"/>
                    <a:pt x="335" y="614"/>
                  </a:cubicBezTo>
                  <a:cubicBezTo>
                    <a:pt x="502" y="614"/>
                    <a:pt x="642" y="475"/>
                    <a:pt x="642" y="308"/>
                  </a:cubicBez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39;p59"/>
            <p:cNvSpPr/>
            <p:nvPr/>
          </p:nvSpPr>
          <p:spPr>
            <a:xfrm>
              <a:off x="4519750" y="4724523"/>
              <a:ext cx="37607" cy="37607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35" y="0"/>
                  </a:moveTo>
                  <a:cubicBezTo>
                    <a:pt x="140" y="0"/>
                    <a:pt x="0" y="140"/>
                    <a:pt x="0" y="307"/>
                  </a:cubicBezTo>
                  <a:cubicBezTo>
                    <a:pt x="0" y="502"/>
                    <a:pt x="140" y="641"/>
                    <a:pt x="335" y="641"/>
                  </a:cubicBezTo>
                  <a:cubicBezTo>
                    <a:pt x="502" y="641"/>
                    <a:pt x="642" y="502"/>
                    <a:pt x="642" y="307"/>
                  </a:cubicBezTo>
                  <a:cubicBezTo>
                    <a:pt x="642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40;p59"/>
            <p:cNvSpPr/>
            <p:nvPr/>
          </p:nvSpPr>
          <p:spPr>
            <a:xfrm>
              <a:off x="4519750" y="4724523"/>
              <a:ext cx="37607" cy="37607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35" y="0"/>
                  </a:moveTo>
                  <a:cubicBezTo>
                    <a:pt x="140" y="0"/>
                    <a:pt x="0" y="140"/>
                    <a:pt x="0" y="307"/>
                  </a:cubicBezTo>
                  <a:cubicBezTo>
                    <a:pt x="0" y="502"/>
                    <a:pt x="140" y="641"/>
                    <a:pt x="335" y="641"/>
                  </a:cubicBezTo>
                  <a:cubicBezTo>
                    <a:pt x="502" y="641"/>
                    <a:pt x="642" y="502"/>
                    <a:pt x="642" y="307"/>
                  </a:cubicBezTo>
                  <a:cubicBezTo>
                    <a:pt x="642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41;p59"/>
            <p:cNvSpPr/>
            <p:nvPr/>
          </p:nvSpPr>
          <p:spPr>
            <a:xfrm>
              <a:off x="4513189" y="5036397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42;p59"/>
            <p:cNvSpPr/>
            <p:nvPr/>
          </p:nvSpPr>
          <p:spPr>
            <a:xfrm>
              <a:off x="4513189" y="5036397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43;p59"/>
            <p:cNvSpPr/>
            <p:nvPr/>
          </p:nvSpPr>
          <p:spPr>
            <a:xfrm>
              <a:off x="4264989" y="3285940"/>
              <a:ext cx="311984" cy="475181"/>
            </a:xfrm>
            <a:custGeom>
              <a:avLst/>
              <a:gdLst/>
              <a:ahLst/>
              <a:cxnLst/>
              <a:rect l="l" t="t" r="r" b="b"/>
              <a:pathLst>
                <a:path w="5326" h="8112" extrusionOk="0">
                  <a:moveTo>
                    <a:pt x="2900" y="0"/>
                  </a:moveTo>
                  <a:cubicBezTo>
                    <a:pt x="2900" y="0"/>
                    <a:pt x="475" y="1617"/>
                    <a:pt x="280" y="1896"/>
                  </a:cubicBezTo>
                  <a:cubicBezTo>
                    <a:pt x="140" y="2258"/>
                    <a:pt x="29" y="2676"/>
                    <a:pt x="1" y="3066"/>
                  </a:cubicBezTo>
                  <a:lnTo>
                    <a:pt x="1450" y="2843"/>
                  </a:lnTo>
                  <a:lnTo>
                    <a:pt x="1450" y="2843"/>
                  </a:lnTo>
                  <a:cubicBezTo>
                    <a:pt x="1450" y="2843"/>
                    <a:pt x="1060" y="3707"/>
                    <a:pt x="1144" y="3930"/>
                  </a:cubicBezTo>
                  <a:cubicBezTo>
                    <a:pt x="1227" y="4181"/>
                    <a:pt x="5325" y="8112"/>
                    <a:pt x="5325" y="8112"/>
                  </a:cubicBezTo>
                  <a:cubicBezTo>
                    <a:pt x="5325" y="8112"/>
                    <a:pt x="5102" y="3875"/>
                    <a:pt x="2956" y="1115"/>
                  </a:cubicBezTo>
                  <a:lnTo>
                    <a:pt x="2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44;p59"/>
            <p:cNvSpPr/>
            <p:nvPr/>
          </p:nvSpPr>
          <p:spPr>
            <a:xfrm>
              <a:off x="4580145" y="3285940"/>
              <a:ext cx="311925" cy="475181"/>
            </a:xfrm>
            <a:custGeom>
              <a:avLst/>
              <a:gdLst/>
              <a:ahLst/>
              <a:cxnLst/>
              <a:rect l="l" t="t" r="r" b="b"/>
              <a:pathLst>
                <a:path w="5325" h="8112" extrusionOk="0">
                  <a:moveTo>
                    <a:pt x="2259" y="0"/>
                  </a:moveTo>
                  <a:lnTo>
                    <a:pt x="2203" y="1115"/>
                  </a:lnTo>
                  <a:cubicBezTo>
                    <a:pt x="84" y="3875"/>
                    <a:pt x="1" y="8112"/>
                    <a:pt x="1" y="8112"/>
                  </a:cubicBezTo>
                  <a:cubicBezTo>
                    <a:pt x="1" y="8112"/>
                    <a:pt x="4071" y="4181"/>
                    <a:pt x="4182" y="3930"/>
                  </a:cubicBezTo>
                  <a:cubicBezTo>
                    <a:pt x="4266" y="3707"/>
                    <a:pt x="3875" y="2843"/>
                    <a:pt x="3875" y="2843"/>
                  </a:cubicBezTo>
                  <a:lnTo>
                    <a:pt x="3875" y="2843"/>
                  </a:lnTo>
                  <a:lnTo>
                    <a:pt x="5325" y="3066"/>
                  </a:lnTo>
                  <a:cubicBezTo>
                    <a:pt x="5269" y="2676"/>
                    <a:pt x="5186" y="2258"/>
                    <a:pt x="5046" y="1896"/>
                  </a:cubicBezTo>
                  <a:cubicBezTo>
                    <a:pt x="4851" y="1617"/>
                    <a:pt x="2259" y="0"/>
                    <a:pt x="2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45;p59"/>
            <p:cNvSpPr/>
            <p:nvPr/>
          </p:nvSpPr>
          <p:spPr>
            <a:xfrm>
              <a:off x="4379335" y="2734008"/>
              <a:ext cx="385381" cy="516009"/>
            </a:xfrm>
            <a:custGeom>
              <a:avLst/>
              <a:gdLst/>
              <a:ahLst/>
              <a:cxnLst/>
              <a:rect l="l" t="t" r="r" b="b"/>
              <a:pathLst>
                <a:path w="6579" h="8809" extrusionOk="0">
                  <a:moveTo>
                    <a:pt x="3122" y="0"/>
                  </a:moveTo>
                  <a:cubicBezTo>
                    <a:pt x="1422" y="0"/>
                    <a:pt x="28" y="1394"/>
                    <a:pt x="28" y="3094"/>
                  </a:cubicBezTo>
                  <a:lnTo>
                    <a:pt x="28" y="5547"/>
                  </a:lnTo>
                  <a:cubicBezTo>
                    <a:pt x="0" y="7276"/>
                    <a:pt x="1366" y="8697"/>
                    <a:pt x="3094" y="8809"/>
                  </a:cubicBezTo>
                  <a:lnTo>
                    <a:pt x="3485" y="8809"/>
                  </a:lnTo>
                  <a:cubicBezTo>
                    <a:pt x="5241" y="8697"/>
                    <a:pt x="6579" y="7276"/>
                    <a:pt x="6579" y="5547"/>
                  </a:cubicBezTo>
                  <a:lnTo>
                    <a:pt x="6579" y="3094"/>
                  </a:lnTo>
                  <a:cubicBezTo>
                    <a:pt x="6551" y="1394"/>
                    <a:pt x="5185" y="0"/>
                    <a:pt x="345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46;p59"/>
            <p:cNvSpPr/>
            <p:nvPr/>
          </p:nvSpPr>
          <p:spPr>
            <a:xfrm>
              <a:off x="4380917" y="2734008"/>
              <a:ext cx="383800" cy="213925"/>
            </a:xfrm>
            <a:custGeom>
              <a:avLst/>
              <a:gdLst/>
              <a:ahLst/>
              <a:cxnLst/>
              <a:rect l="l" t="t" r="r" b="b"/>
              <a:pathLst>
                <a:path w="6552" h="3652" extrusionOk="0">
                  <a:moveTo>
                    <a:pt x="3095" y="0"/>
                  </a:moveTo>
                  <a:cubicBezTo>
                    <a:pt x="1395" y="0"/>
                    <a:pt x="1" y="1394"/>
                    <a:pt x="1" y="3094"/>
                  </a:cubicBezTo>
                  <a:lnTo>
                    <a:pt x="1" y="3652"/>
                  </a:lnTo>
                  <a:cubicBezTo>
                    <a:pt x="57" y="3373"/>
                    <a:pt x="224" y="3122"/>
                    <a:pt x="447" y="2983"/>
                  </a:cubicBezTo>
                  <a:cubicBezTo>
                    <a:pt x="642" y="2899"/>
                    <a:pt x="837" y="2871"/>
                    <a:pt x="1032" y="2788"/>
                  </a:cubicBezTo>
                  <a:cubicBezTo>
                    <a:pt x="1116" y="2732"/>
                    <a:pt x="1200" y="2648"/>
                    <a:pt x="1200" y="2565"/>
                  </a:cubicBezTo>
                  <a:cubicBezTo>
                    <a:pt x="1200" y="2481"/>
                    <a:pt x="1172" y="2425"/>
                    <a:pt x="1116" y="2370"/>
                  </a:cubicBezTo>
                  <a:lnTo>
                    <a:pt x="893" y="2063"/>
                  </a:lnTo>
                  <a:cubicBezTo>
                    <a:pt x="837" y="2007"/>
                    <a:pt x="782" y="1924"/>
                    <a:pt x="754" y="1812"/>
                  </a:cubicBezTo>
                  <a:cubicBezTo>
                    <a:pt x="698" y="1728"/>
                    <a:pt x="726" y="1617"/>
                    <a:pt x="782" y="1533"/>
                  </a:cubicBezTo>
                  <a:cubicBezTo>
                    <a:pt x="854" y="1479"/>
                    <a:pt x="949" y="1449"/>
                    <a:pt x="1045" y="1449"/>
                  </a:cubicBezTo>
                  <a:cubicBezTo>
                    <a:pt x="1097" y="1449"/>
                    <a:pt x="1150" y="1458"/>
                    <a:pt x="1200" y="1478"/>
                  </a:cubicBezTo>
                  <a:cubicBezTo>
                    <a:pt x="1534" y="1589"/>
                    <a:pt x="1869" y="1728"/>
                    <a:pt x="2175" y="1924"/>
                  </a:cubicBezTo>
                  <a:cubicBezTo>
                    <a:pt x="2510" y="2119"/>
                    <a:pt x="2872" y="2230"/>
                    <a:pt x="3262" y="2286"/>
                  </a:cubicBezTo>
                  <a:cubicBezTo>
                    <a:pt x="3653" y="2258"/>
                    <a:pt x="4015" y="2119"/>
                    <a:pt x="4350" y="1924"/>
                  </a:cubicBezTo>
                  <a:cubicBezTo>
                    <a:pt x="4656" y="1728"/>
                    <a:pt x="4991" y="1589"/>
                    <a:pt x="5353" y="1478"/>
                  </a:cubicBezTo>
                  <a:cubicBezTo>
                    <a:pt x="5402" y="1458"/>
                    <a:pt x="5452" y="1449"/>
                    <a:pt x="5500" y="1449"/>
                  </a:cubicBezTo>
                  <a:cubicBezTo>
                    <a:pt x="5588" y="1449"/>
                    <a:pt x="5671" y="1479"/>
                    <a:pt x="5743" y="1533"/>
                  </a:cubicBezTo>
                  <a:cubicBezTo>
                    <a:pt x="5799" y="1617"/>
                    <a:pt x="5827" y="1728"/>
                    <a:pt x="5799" y="1812"/>
                  </a:cubicBezTo>
                  <a:cubicBezTo>
                    <a:pt x="5743" y="1924"/>
                    <a:pt x="5715" y="2007"/>
                    <a:pt x="5632" y="2063"/>
                  </a:cubicBezTo>
                  <a:lnTo>
                    <a:pt x="5409" y="2370"/>
                  </a:lnTo>
                  <a:cubicBezTo>
                    <a:pt x="5381" y="2425"/>
                    <a:pt x="5353" y="2481"/>
                    <a:pt x="5325" y="2565"/>
                  </a:cubicBezTo>
                  <a:cubicBezTo>
                    <a:pt x="5353" y="2648"/>
                    <a:pt x="5409" y="2732"/>
                    <a:pt x="5492" y="2788"/>
                  </a:cubicBezTo>
                  <a:cubicBezTo>
                    <a:pt x="5688" y="2871"/>
                    <a:pt x="5883" y="2899"/>
                    <a:pt x="6078" y="2983"/>
                  </a:cubicBezTo>
                  <a:cubicBezTo>
                    <a:pt x="6329" y="3122"/>
                    <a:pt x="6496" y="3373"/>
                    <a:pt x="6552" y="3652"/>
                  </a:cubicBezTo>
                  <a:lnTo>
                    <a:pt x="6552" y="3094"/>
                  </a:lnTo>
                  <a:cubicBezTo>
                    <a:pt x="6524" y="1394"/>
                    <a:pt x="5158" y="0"/>
                    <a:pt x="3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47;p59"/>
            <p:cNvSpPr/>
            <p:nvPr/>
          </p:nvSpPr>
          <p:spPr>
            <a:xfrm>
              <a:off x="4296036" y="2909862"/>
              <a:ext cx="84937" cy="101808"/>
            </a:xfrm>
            <a:custGeom>
              <a:avLst/>
              <a:gdLst/>
              <a:ahLst/>
              <a:cxnLst/>
              <a:rect l="l" t="t" r="r" b="b"/>
              <a:pathLst>
                <a:path w="1450" h="1738" extrusionOk="0">
                  <a:moveTo>
                    <a:pt x="854" y="0"/>
                  </a:moveTo>
                  <a:cubicBezTo>
                    <a:pt x="822" y="0"/>
                    <a:pt x="788" y="3"/>
                    <a:pt x="753" y="9"/>
                  </a:cubicBezTo>
                  <a:cubicBezTo>
                    <a:pt x="84" y="120"/>
                    <a:pt x="0" y="1737"/>
                    <a:pt x="1450" y="1737"/>
                  </a:cubicBezTo>
                  <a:lnTo>
                    <a:pt x="1450" y="901"/>
                  </a:lnTo>
                  <a:cubicBezTo>
                    <a:pt x="1450" y="901"/>
                    <a:pt x="1425" y="0"/>
                    <a:pt x="8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48;p59"/>
            <p:cNvSpPr/>
            <p:nvPr/>
          </p:nvSpPr>
          <p:spPr>
            <a:xfrm>
              <a:off x="4325443" y="2926675"/>
              <a:ext cx="45749" cy="65372"/>
            </a:xfrm>
            <a:custGeom>
              <a:avLst/>
              <a:gdLst/>
              <a:ahLst/>
              <a:cxnLst/>
              <a:rect l="l" t="t" r="r" b="b"/>
              <a:pathLst>
                <a:path w="781" h="1116" fill="none" extrusionOk="0">
                  <a:moveTo>
                    <a:pt x="502" y="0"/>
                  </a:moveTo>
                  <a:cubicBezTo>
                    <a:pt x="446" y="168"/>
                    <a:pt x="418" y="363"/>
                    <a:pt x="418" y="530"/>
                  </a:cubicBezTo>
                  <a:cubicBezTo>
                    <a:pt x="390" y="725"/>
                    <a:pt x="446" y="893"/>
                    <a:pt x="558" y="1060"/>
                  </a:cubicBezTo>
                  <a:cubicBezTo>
                    <a:pt x="586" y="1088"/>
                    <a:pt x="613" y="1116"/>
                    <a:pt x="641" y="1116"/>
                  </a:cubicBezTo>
                  <a:cubicBezTo>
                    <a:pt x="697" y="1116"/>
                    <a:pt x="725" y="1060"/>
                    <a:pt x="753" y="1032"/>
                  </a:cubicBezTo>
                  <a:cubicBezTo>
                    <a:pt x="781" y="893"/>
                    <a:pt x="753" y="781"/>
                    <a:pt x="669" y="670"/>
                  </a:cubicBezTo>
                  <a:cubicBezTo>
                    <a:pt x="530" y="419"/>
                    <a:pt x="279" y="251"/>
                    <a:pt x="0" y="19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49;p59"/>
            <p:cNvSpPr/>
            <p:nvPr/>
          </p:nvSpPr>
          <p:spPr>
            <a:xfrm>
              <a:off x="4392398" y="3013196"/>
              <a:ext cx="106201" cy="138887"/>
            </a:xfrm>
            <a:custGeom>
              <a:avLst/>
              <a:gdLst/>
              <a:ahLst/>
              <a:cxnLst/>
              <a:rect l="l" t="t" r="r" b="b"/>
              <a:pathLst>
                <a:path w="1813" h="2371" fill="none" extrusionOk="0">
                  <a:moveTo>
                    <a:pt x="0" y="1"/>
                  </a:moveTo>
                  <a:cubicBezTo>
                    <a:pt x="363" y="949"/>
                    <a:pt x="976" y="1785"/>
                    <a:pt x="1812" y="237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50;p59"/>
            <p:cNvSpPr/>
            <p:nvPr/>
          </p:nvSpPr>
          <p:spPr>
            <a:xfrm>
              <a:off x="4464216" y="3027556"/>
              <a:ext cx="22904" cy="21264"/>
            </a:xfrm>
            <a:custGeom>
              <a:avLst/>
              <a:gdLst/>
              <a:ahLst/>
              <a:cxnLst/>
              <a:rect l="l" t="t" r="r" b="b"/>
              <a:pathLst>
                <a:path w="391" h="363" fill="none" extrusionOk="0">
                  <a:moveTo>
                    <a:pt x="1" y="363"/>
                  </a:moveTo>
                  <a:lnTo>
                    <a:pt x="391" y="0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51;p59"/>
            <p:cNvSpPr/>
            <p:nvPr/>
          </p:nvSpPr>
          <p:spPr>
            <a:xfrm>
              <a:off x="4438090" y="3025916"/>
              <a:ext cx="11481" cy="11481"/>
            </a:xfrm>
            <a:custGeom>
              <a:avLst/>
              <a:gdLst/>
              <a:ahLst/>
              <a:cxnLst/>
              <a:rect l="l" t="t" r="r" b="b"/>
              <a:pathLst>
                <a:path w="196" h="196" fill="none" extrusionOk="0">
                  <a:moveTo>
                    <a:pt x="1" y="196"/>
                  </a:moveTo>
                  <a:lnTo>
                    <a:pt x="196" y="1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52;p59"/>
            <p:cNvSpPr/>
            <p:nvPr/>
          </p:nvSpPr>
          <p:spPr>
            <a:xfrm>
              <a:off x="4763029" y="2909862"/>
              <a:ext cx="84996" cy="101808"/>
            </a:xfrm>
            <a:custGeom>
              <a:avLst/>
              <a:gdLst/>
              <a:ahLst/>
              <a:cxnLst/>
              <a:rect l="l" t="t" r="r" b="b"/>
              <a:pathLst>
                <a:path w="1451" h="1738" extrusionOk="0">
                  <a:moveTo>
                    <a:pt x="597" y="0"/>
                  </a:moveTo>
                  <a:cubicBezTo>
                    <a:pt x="26" y="0"/>
                    <a:pt x="1" y="901"/>
                    <a:pt x="1" y="901"/>
                  </a:cubicBezTo>
                  <a:lnTo>
                    <a:pt x="1" y="1737"/>
                  </a:lnTo>
                  <a:cubicBezTo>
                    <a:pt x="1450" y="1737"/>
                    <a:pt x="1367" y="120"/>
                    <a:pt x="698" y="9"/>
                  </a:cubicBezTo>
                  <a:cubicBezTo>
                    <a:pt x="662" y="3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3;p59"/>
            <p:cNvSpPr/>
            <p:nvPr/>
          </p:nvSpPr>
          <p:spPr>
            <a:xfrm>
              <a:off x="4774452" y="2926675"/>
              <a:ext cx="44167" cy="65372"/>
            </a:xfrm>
            <a:custGeom>
              <a:avLst/>
              <a:gdLst/>
              <a:ahLst/>
              <a:cxnLst/>
              <a:rect l="l" t="t" r="r" b="b"/>
              <a:pathLst>
                <a:path w="754" h="1116" fill="none" extrusionOk="0">
                  <a:moveTo>
                    <a:pt x="252" y="0"/>
                  </a:moveTo>
                  <a:cubicBezTo>
                    <a:pt x="308" y="168"/>
                    <a:pt x="335" y="363"/>
                    <a:pt x="335" y="530"/>
                  </a:cubicBezTo>
                  <a:cubicBezTo>
                    <a:pt x="363" y="725"/>
                    <a:pt x="308" y="893"/>
                    <a:pt x="196" y="1060"/>
                  </a:cubicBezTo>
                  <a:cubicBezTo>
                    <a:pt x="196" y="1088"/>
                    <a:pt x="140" y="1116"/>
                    <a:pt x="112" y="1116"/>
                  </a:cubicBezTo>
                  <a:cubicBezTo>
                    <a:pt x="57" y="1116"/>
                    <a:pt x="29" y="1060"/>
                    <a:pt x="29" y="1032"/>
                  </a:cubicBezTo>
                  <a:cubicBezTo>
                    <a:pt x="1" y="893"/>
                    <a:pt x="1" y="781"/>
                    <a:pt x="85" y="670"/>
                  </a:cubicBezTo>
                  <a:cubicBezTo>
                    <a:pt x="252" y="419"/>
                    <a:pt x="475" y="251"/>
                    <a:pt x="754" y="19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54;p59"/>
            <p:cNvSpPr/>
            <p:nvPr/>
          </p:nvSpPr>
          <p:spPr>
            <a:xfrm>
              <a:off x="4472418" y="2954441"/>
              <a:ext cx="9841" cy="53950"/>
            </a:xfrm>
            <a:custGeom>
              <a:avLst/>
              <a:gdLst/>
              <a:ahLst/>
              <a:cxnLst/>
              <a:rect l="l" t="t" r="r" b="b"/>
              <a:pathLst>
                <a:path w="168" h="921" extrusionOk="0">
                  <a:moveTo>
                    <a:pt x="84" y="0"/>
                  </a:moveTo>
                  <a:cubicBezTo>
                    <a:pt x="28" y="0"/>
                    <a:pt x="0" y="196"/>
                    <a:pt x="0" y="474"/>
                  </a:cubicBezTo>
                  <a:cubicBezTo>
                    <a:pt x="0" y="725"/>
                    <a:pt x="28" y="920"/>
                    <a:pt x="84" y="920"/>
                  </a:cubicBezTo>
                  <a:cubicBezTo>
                    <a:pt x="139" y="920"/>
                    <a:pt x="167" y="725"/>
                    <a:pt x="167" y="474"/>
                  </a:cubicBezTo>
                  <a:cubicBezTo>
                    <a:pt x="167" y="196"/>
                    <a:pt x="139" y="0"/>
                    <a:pt x="84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5;p59"/>
            <p:cNvSpPr/>
            <p:nvPr/>
          </p:nvSpPr>
          <p:spPr>
            <a:xfrm>
              <a:off x="4444651" y="2903126"/>
              <a:ext cx="52310" cy="23607"/>
            </a:xfrm>
            <a:custGeom>
              <a:avLst/>
              <a:gdLst/>
              <a:ahLst/>
              <a:cxnLst/>
              <a:rect l="l" t="t" r="r" b="b"/>
              <a:pathLst>
                <a:path w="893" h="403" extrusionOk="0">
                  <a:moveTo>
                    <a:pt x="553" y="1"/>
                  </a:moveTo>
                  <a:cubicBezTo>
                    <a:pt x="525" y="1"/>
                    <a:pt x="499" y="4"/>
                    <a:pt x="474" y="12"/>
                  </a:cubicBezTo>
                  <a:cubicBezTo>
                    <a:pt x="449" y="7"/>
                    <a:pt x="426" y="5"/>
                    <a:pt x="402" y="5"/>
                  </a:cubicBezTo>
                  <a:cubicBezTo>
                    <a:pt x="295" y="5"/>
                    <a:pt x="203" y="55"/>
                    <a:pt x="112" y="124"/>
                  </a:cubicBezTo>
                  <a:cubicBezTo>
                    <a:pt x="56" y="179"/>
                    <a:pt x="28" y="291"/>
                    <a:pt x="0" y="402"/>
                  </a:cubicBezTo>
                  <a:cubicBezTo>
                    <a:pt x="193" y="287"/>
                    <a:pt x="398" y="225"/>
                    <a:pt x="608" y="225"/>
                  </a:cubicBezTo>
                  <a:cubicBezTo>
                    <a:pt x="702" y="225"/>
                    <a:pt x="797" y="237"/>
                    <a:pt x="892" y="263"/>
                  </a:cubicBezTo>
                  <a:cubicBezTo>
                    <a:pt x="892" y="152"/>
                    <a:pt x="836" y="68"/>
                    <a:pt x="753" y="40"/>
                  </a:cubicBezTo>
                  <a:cubicBezTo>
                    <a:pt x="694" y="20"/>
                    <a:pt x="621" y="1"/>
                    <a:pt x="553" y="1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6;p59"/>
            <p:cNvSpPr/>
            <p:nvPr/>
          </p:nvSpPr>
          <p:spPr>
            <a:xfrm>
              <a:off x="4663444" y="2954441"/>
              <a:ext cx="11481" cy="53950"/>
            </a:xfrm>
            <a:custGeom>
              <a:avLst/>
              <a:gdLst/>
              <a:ahLst/>
              <a:cxnLst/>
              <a:rect l="l" t="t" r="r" b="b"/>
              <a:pathLst>
                <a:path w="196" h="921" extrusionOk="0">
                  <a:moveTo>
                    <a:pt x="112" y="0"/>
                  </a:moveTo>
                  <a:cubicBezTo>
                    <a:pt x="56" y="0"/>
                    <a:pt x="0" y="196"/>
                    <a:pt x="0" y="474"/>
                  </a:cubicBezTo>
                  <a:cubicBezTo>
                    <a:pt x="0" y="725"/>
                    <a:pt x="56" y="920"/>
                    <a:pt x="112" y="920"/>
                  </a:cubicBezTo>
                  <a:cubicBezTo>
                    <a:pt x="140" y="920"/>
                    <a:pt x="196" y="725"/>
                    <a:pt x="196" y="474"/>
                  </a:cubicBezTo>
                  <a:cubicBezTo>
                    <a:pt x="196" y="196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57;p59"/>
            <p:cNvSpPr/>
            <p:nvPr/>
          </p:nvSpPr>
          <p:spPr>
            <a:xfrm>
              <a:off x="4645460" y="2905879"/>
              <a:ext cx="50670" cy="27356"/>
            </a:xfrm>
            <a:custGeom>
              <a:avLst/>
              <a:gdLst/>
              <a:ahLst/>
              <a:cxnLst/>
              <a:rect l="l" t="t" r="r" b="b"/>
              <a:pathLst>
                <a:path w="865" h="467" extrusionOk="0">
                  <a:moveTo>
                    <a:pt x="307" y="0"/>
                  </a:moveTo>
                  <a:cubicBezTo>
                    <a:pt x="259" y="0"/>
                    <a:pt x="210" y="7"/>
                    <a:pt x="168" y="21"/>
                  </a:cubicBezTo>
                  <a:cubicBezTo>
                    <a:pt x="84" y="49"/>
                    <a:pt x="1" y="132"/>
                    <a:pt x="1" y="244"/>
                  </a:cubicBezTo>
                  <a:cubicBezTo>
                    <a:pt x="63" y="233"/>
                    <a:pt x="126" y="227"/>
                    <a:pt x="188" y="227"/>
                  </a:cubicBezTo>
                  <a:cubicBezTo>
                    <a:pt x="430" y="227"/>
                    <a:pt x="665" y="312"/>
                    <a:pt x="865" y="467"/>
                  </a:cubicBezTo>
                  <a:cubicBezTo>
                    <a:pt x="865" y="355"/>
                    <a:pt x="837" y="272"/>
                    <a:pt x="781" y="188"/>
                  </a:cubicBezTo>
                  <a:cubicBezTo>
                    <a:pt x="698" y="77"/>
                    <a:pt x="586" y="21"/>
                    <a:pt x="447" y="21"/>
                  </a:cubicBezTo>
                  <a:cubicBezTo>
                    <a:pt x="405" y="7"/>
                    <a:pt x="356" y="0"/>
                    <a:pt x="307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58;p59"/>
            <p:cNvSpPr/>
            <p:nvPr/>
          </p:nvSpPr>
          <p:spPr>
            <a:xfrm>
              <a:off x="4645460" y="3013196"/>
              <a:ext cx="106201" cy="138887"/>
            </a:xfrm>
            <a:custGeom>
              <a:avLst/>
              <a:gdLst/>
              <a:ahLst/>
              <a:cxnLst/>
              <a:rect l="l" t="t" r="r" b="b"/>
              <a:pathLst>
                <a:path w="1813" h="2371" fill="none" extrusionOk="0">
                  <a:moveTo>
                    <a:pt x="1813" y="1"/>
                  </a:moveTo>
                  <a:cubicBezTo>
                    <a:pt x="1450" y="949"/>
                    <a:pt x="837" y="1785"/>
                    <a:pt x="1" y="237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59;p59"/>
            <p:cNvSpPr/>
            <p:nvPr/>
          </p:nvSpPr>
          <p:spPr>
            <a:xfrm>
              <a:off x="4684650" y="3024276"/>
              <a:ext cx="18042" cy="14762"/>
            </a:xfrm>
            <a:custGeom>
              <a:avLst/>
              <a:gdLst/>
              <a:ahLst/>
              <a:cxnLst/>
              <a:rect l="l" t="t" r="r" b="b"/>
              <a:pathLst>
                <a:path w="308" h="252" fill="none" extrusionOk="0">
                  <a:moveTo>
                    <a:pt x="307" y="25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60;p59"/>
            <p:cNvSpPr/>
            <p:nvPr/>
          </p:nvSpPr>
          <p:spPr>
            <a:xfrm>
              <a:off x="4660164" y="3035699"/>
              <a:ext cx="11481" cy="11481"/>
            </a:xfrm>
            <a:custGeom>
              <a:avLst/>
              <a:gdLst/>
              <a:ahLst/>
              <a:cxnLst/>
              <a:rect l="l" t="t" r="r" b="b"/>
              <a:pathLst>
                <a:path w="196" h="196" fill="none" extrusionOk="0">
                  <a:moveTo>
                    <a:pt x="196" y="196"/>
                  </a:moveTo>
                  <a:cubicBezTo>
                    <a:pt x="140" y="112"/>
                    <a:pt x="56" y="57"/>
                    <a:pt x="1" y="1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1;p59"/>
            <p:cNvSpPr/>
            <p:nvPr/>
          </p:nvSpPr>
          <p:spPr>
            <a:xfrm>
              <a:off x="4509967" y="2929955"/>
              <a:ext cx="140469" cy="192720"/>
            </a:xfrm>
            <a:custGeom>
              <a:avLst/>
              <a:gdLst/>
              <a:ahLst/>
              <a:cxnLst/>
              <a:rect l="l" t="t" r="r" b="b"/>
              <a:pathLst>
                <a:path w="2398" h="3290" fill="none" extrusionOk="0">
                  <a:moveTo>
                    <a:pt x="1115" y="0"/>
                  </a:moveTo>
                  <a:cubicBezTo>
                    <a:pt x="1115" y="0"/>
                    <a:pt x="976" y="1868"/>
                    <a:pt x="1032" y="1896"/>
                  </a:cubicBezTo>
                  <a:cubicBezTo>
                    <a:pt x="1115" y="1924"/>
                    <a:pt x="1450" y="1004"/>
                    <a:pt x="1924" y="1227"/>
                  </a:cubicBezTo>
                  <a:cubicBezTo>
                    <a:pt x="2397" y="1450"/>
                    <a:pt x="1617" y="2258"/>
                    <a:pt x="1032" y="2314"/>
                  </a:cubicBezTo>
                  <a:cubicBezTo>
                    <a:pt x="1032" y="2314"/>
                    <a:pt x="1227" y="2732"/>
                    <a:pt x="1505" y="2788"/>
                  </a:cubicBezTo>
                  <a:cubicBezTo>
                    <a:pt x="1338" y="3094"/>
                    <a:pt x="1032" y="3262"/>
                    <a:pt x="697" y="3262"/>
                  </a:cubicBezTo>
                  <a:cubicBezTo>
                    <a:pt x="390" y="3290"/>
                    <a:pt x="112" y="3094"/>
                    <a:pt x="0" y="281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62;p59"/>
            <p:cNvSpPr/>
            <p:nvPr/>
          </p:nvSpPr>
          <p:spPr>
            <a:xfrm>
              <a:off x="5396621" y="2506019"/>
              <a:ext cx="150251" cy="190494"/>
            </a:xfrm>
            <a:custGeom>
              <a:avLst/>
              <a:gdLst/>
              <a:ahLst/>
              <a:cxnLst/>
              <a:rect l="l" t="t" r="r" b="b"/>
              <a:pathLst>
                <a:path w="2565" h="3252" extrusionOk="0">
                  <a:moveTo>
                    <a:pt x="166" y="0"/>
                  </a:moveTo>
                  <a:cubicBezTo>
                    <a:pt x="128" y="0"/>
                    <a:pt x="100" y="26"/>
                    <a:pt x="84" y="73"/>
                  </a:cubicBezTo>
                  <a:cubicBezTo>
                    <a:pt x="0" y="324"/>
                    <a:pt x="781" y="3251"/>
                    <a:pt x="781" y="3251"/>
                  </a:cubicBezTo>
                  <a:lnTo>
                    <a:pt x="2398" y="3251"/>
                  </a:lnTo>
                  <a:cubicBezTo>
                    <a:pt x="2565" y="1802"/>
                    <a:pt x="1115" y="1662"/>
                    <a:pt x="1115" y="1662"/>
                  </a:cubicBezTo>
                  <a:cubicBezTo>
                    <a:pt x="686" y="465"/>
                    <a:pt x="330" y="0"/>
                    <a:pt x="166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63;p59"/>
            <p:cNvSpPr/>
            <p:nvPr/>
          </p:nvSpPr>
          <p:spPr>
            <a:xfrm>
              <a:off x="3598768" y="2506019"/>
              <a:ext cx="150310" cy="190494"/>
            </a:xfrm>
            <a:custGeom>
              <a:avLst/>
              <a:gdLst/>
              <a:ahLst/>
              <a:cxnLst/>
              <a:rect l="l" t="t" r="r" b="b"/>
              <a:pathLst>
                <a:path w="2566" h="3252" extrusionOk="0">
                  <a:moveTo>
                    <a:pt x="2397" y="0"/>
                  </a:moveTo>
                  <a:cubicBezTo>
                    <a:pt x="2226" y="0"/>
                    <a:pt x="1851" y="465"/>
                    <a:pt x="1422" y="1662"/>
                  </a:cubicBezTo>
                  <a:cubicBezTo>
                    <a:pt x="1422" y="1662"/>
                    <a:pt x="1" y="1802"/>
                    <a:pt x="140" y="3251"/>
                  </a:cubicBezTo>
                  <a:lnTo>
                    <a:pt x="1757" y="3251"/>
                  </a:lnTo>
                  <a:cubicBezTo>
                    <a:pt x="1757" y="3251"/>
                    <a:pt x="2565" y="324"/>
                    <a:pt x="2482" y="73"/>
                  </a:cubicBezTo>
                  <a:cubicBezTo>
                    <a:pt x="2466" y="26"/>
                    <a:pt x="2437" y="0"/>
                    <a:pt x="239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64;p59"/>
            <p:cNvSpPr/>
            <p:nvPr/>
          </p:nvSpPr>
          <p:spPr>
            <a:xfrm>
              <a:off x="4572002" y="3218984"/>
              <a:ext cx="16402" cy="8201"/>
            </a:xfrm>
            <a:custGeom>
              <a:avLst/>
              <a:gdLst/>
              <a:ahLst/>
              <a:cxnLst/>
              <a:rect l="l" t="t" r="r" b="b"/>
              <a:pathLst>
                <a:path w="280" h="140" fill="none" extrusionOk="0">
                  <a:moveTo>
                    <a:pt x="0" y="140"/>
                  </a:moveTo>
                  <a:cubicBezTo>
                    <a:pt x="84" y="56"/>
                    <a:pt x="168" y="0"/>
                    <a:pt x="279" y="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65;p59"/>
            <p:cNvSpPr/>
            <p:nvPr/>
          </p:nvSpPr>
          <p:spPr>
            <a:xfrm>
              <a:off x="3609358" y="1401512"/>
              <a:ext cx="2104865" cy="59"/>
            </a:xfrm>
            <a:custGeom>
              <a:avLst/>
              <a:gdLst/>
              <a:ahLst/>
              <a:cxnLst/>
              <a:rect l="l" t="t" r="r" b="b"/>
              <a:pathLst>
                <a:path w="35933" h="1" fill="none" extrusionOk="0">
                  <a:moveTo>
                    <a:pt x="1" y="1"/>
                  </a:moveTo>
                  <a:lnTo>
                    <a:pt x="35932" y="1"/>
                  </a:lnTo>
                </a:path>
              </a:pathLst>
            </a:custGeom>
            <a:noFill/>
            <a:ln w="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2766;p59"/>
            <p:cNvGrpSpPr/>
            <p:nvPr/>
          </p:nvGrpSpPr>
          <p:grpSpPr>
            <a:xfrm>
              <a:off x="3608386" y="1564730"/>
              <a:ext cx="1927200" cy="875457"/>
              <a:chOff x="3540438" y="1468682"/>
              <a:chExt cx="1927200" cy="875457"/>
            </a:xfrm>
          </p:grpSpPr>
          <p:grpSp>
            <p:nvGrpSpPr>
              <p:cNvPr id="54" name="Google Shape;2767;p59"/>
              <p:cNvGrpSpPr/>
              <p:nvPr/>
            </p:nvGrpSpPr>
            <p:grpSpPr>
              <a:xfrm>
                <a:off x="4845489" y="1538268"/>
                <a:ext cx="622148" cy="623996"/>
                <a:chOff x="5110038" y="1432559"/>
                <a:chExt cx="551990" cy="553629"/>
              </a:xfrm>
            </p:grpSpPr>
            <p:sp>
              <p:nvSpPr>
                <p:cNvPr id="99" name="Google Shape;2768;p59"/>
                <p:cNvSpPr/>
                <p:nvPr/>
              </p:nvSpPr>
              <p:spPr>
                <a:xfrm>
                  <a:off x="5188417" y="1510938"/>
                  <a:ext cx="395222" cy="39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7" h="6747" fill="none" extrusionOk="0">
                      <a:moveTo>
                        <a:pt x="6746" y="3374"/>
                      </a:moveTo>
                      <a:cubicBezTo>
                        <a:pt x="6746" y="5241"/>
                        <a:pt x="5241" y="6746"/>
                        <a:pt x="3373" y="6746"/>
                      </a:cubicBezTo>
                      <a:cubicBezTo>
                        <a:pt x="1506" y="6746"/>
                        <a:pt x="0" y="5241"/>
                        <a:pt x="0" y="3374"/>
                      </a:cubicBezTo>
                      <a:cubicBezTo>
                        <a:pt x="0" y="1506"/>
                        <a:pt x="1506" y="1"/>
                        <a:pt x="3373" y="1"/>
                      </a:cubicBezTo>
                      <a:cubicBezTo>
                        <a:pt x="5241" y="1"/>
                        <a:pt x="6746" y="1506"/>
                        <a:pt x="6746" y="337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769;p59"/>
                <p:cNvSpPr/>
                <p:nvPr/>
              </p:nvSpPr>
              <p:spPr>
                <a:xfrm>
                  <a:off x="5386005" y="1460325"/>
                  <a:ext cx="59" cy="5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65" fill="none" extrusionOk="0">
                      <a:moveTo>
                        <a:pt x="0" y="0"/>
                      </a:moveTo>
                      <a:lnTo>
                        <a:pt x="0" y="8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770;p59"/>
                <p:cNvSpPr/>
                <p:nvPr/>
              </p:nvSpPr>
              <p:spPr>
                <a:xfrm>
                  <a:off x="5372941" y="1432559"/>
                  <a:ext cx="2618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475" fill="none" extrusionOk="0">
                      <a:moveTo>
                        <a:pt x="446" y="224"/>
                      </a:moveTo>
                      <a:cubicBezTo>
                        <a:pt x="446" y="363"/>
                        <a:pt x="335" y="474"/>
                        <a:pt x="223" y="474"/>
                      </a:cubicBezTo>
                      <a:cubicBezTo>
                        <a:pt x="84" y="474"/>
                        <a:pt x="0" y="363"/>
                        <a:pt x="0" y="224"/>
                      </a:cubicBezTo>
                      <a:cubicBezTo>
                        <a:pt x="0" y="112"/>
                        <a:pt x="84" y="1"/>
                        <a:pt x="223" y="1"/>
                      </a:cubicBezTo>
                      <a:cubicBezTo>
                        <a:pt x="363" y="1"/>
                        <a:pt x="446" y="112"/>
                        <a:pt x="446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771;p59"/>
                <p:cNvSpPr/>
                <p:nvPr/>
              </p:nvSpPr>
              <p:spPr>
                <a:xfrm>
                  <a:off x="5386005" y="1907752"/>
                  <a:ext cx="59" cy="5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65" fill="none" extrusionOk="0">
                      <a:moveTo>
                        <a:pt x="0" y="86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772;p59"/>
                <p:cNvSpPr/>
                <p:nvPr/>
              </p:nvSpPr>
              <p:spPr>
                <a:xfrm>
                  <a:off x="5371301" y="1958364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3"/>
                      </a:moveTo>
                      <a:cubicBezTo>
                        <a:pt x="474" y="363"/>
                        <a:pt x="391" y="474"/>
                        <a:pt x="251" y="474"/>
                      </a:cubicBezTo>
                      <a:cubicBezTo>
                        <a:pt x="112" y="474"/>
                        <a:pt x="0" y="363"/>
                        <a:pt x="0" y="223"/>
                      </a:cubicBezTo>
                      <a:cubicBezTo>
                        <a:pt x="0" y="112"/>
                        <a:pt x="112" y="0"/>
                        <a:pt x="251" y="0"/>
                      </a:cubicBezTo>
                      <a:cubicBezTo>
                        <a:pt x="391" y="0"/>
                        <a:pt x="474" y="112"/>
                        <a:pt x="474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773;p59"/>
                <p:cNvSpPr/>
                <p:nvPr/>
              </p:nvSpPr>
              <p:spPr>
                <a:xfrm>
                  <a:off x="5526419" y="1532143"/>
                  <a:ext cx="35967" cy="3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43" fill="none" extrusionOk="0">
                      <a:moveTo>
                        <a:pt x="614" y="1"/>
                      </a:moveTo>
                      <a:lnTo>
                        <a:pt x="0" y="64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774;p59"/>
                <p:cNvSpPr/>
                <p:nvPr/>
              </p:nvSpPr>
              <p:spPr>
                <a:xfrm>
                  <a:off x="5557466" y="1509297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52"/>
                      </a:moveTo>
                      <a:cubicBezTo>
                        <a:pt x="474" y="363"/>
                        <a:pt x="363" y="475"/>
                        <a:pt x="251" y="475"/>
                      </a:cubicBezTo>
                      <a:cubicBezTo>
                        <a:pt x="112" y="475"/>
                        <a:pt x="0" y="363"/>
                        <a:pt x="0" y="252"/>
                      </a:cubicBezTo>
                      <a:cubicBezTo>
                        <a:pt x="0" y="112"/>
                        <a:pt x="112" y="1"/>
                        <a:pt x="251" y="1"/>
                      </a:cubicBezTo>
                      <a:cubicBezTo>
                        <a:pt x="363" y="1"/>
                        <a:pt x="474" y="112"/>
                        <a:pt x="474" y="25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775;p59"/>
                <p:cNvSpPr/>
                <p:nvPr/>
              </p:nvSpPr>
              <p:spPr>
                <a:xfrm>
                  <a:off x="5209623" y="1848938"/>
                  <a:ext cx="35967" cy="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15" fill="none" extrusionOk="0">
                      <a:moveTo>
                        <a:pt x="1" y="614"/>
                      </a:moveTo>
                      <a:lnTo>
                        <a:pt x="6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776;p59"/>
                <p:cNvSpPr/>
                <p:nvPr/>
              </p:nvSpPr>
              <p:spPr>
                <a:xfrm>
                  <a:off x="5185137" y="1876705"/>
                  <a:ext cx="27824" cy="3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614" fill="none" extrusionOk="0">
                      <a:moveTo>
                        <a:pt x="84" y="140"/>
                      </a:moveTo>
                      <a:cubicBezTo>
                        <a:pt x="224" y="1"/>
                        <a:pt x="474" y="112"/>
                        <a:pt x="474" y="307"/>
                      </a:cubicBezTo>
                      <a:cubicBezTo>
                        <a:pt x="474" y="502"/>
                        <a:pt x="224" y="614"/>
                        <a:pt x="84" y="475"/>
                      </a:cubicBezTo>
                      <a:cubicBezTo>
                        <a:pt x="1" y="391"/>
                        <a:pt x="1" y="224"/>
                        <a:pt x="84" y="14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777;p59"/>
                <p:cNvSpPr/>
                <p:nvPr/>
              </p:nvSpPr>
              <p:spPr>
                <a:xfrm>
                  <a:off x="5583592" y="1708525"/>
                  <a:ext cx="50670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1" fill="none" extrusionOk="0">
                      <a:moveTo>
                        <a:pt x="864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778;p59"/>
                <p:cNvSpPr/>
                <p:nvPr/>
              </p:nvSpPr>
              <p:spPr>
                <a:xfrm>
                  <a:off x="5634204" y="1695461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4"/>
                      </a:moveTo>
                      <a:cubicBezTo>
                        <a:pt x="474" y="363"/>
                        <a:pt x="391" y="474"/>
                        <a:pt x="251" y="474"/>
                      </a:cubicBezTo>
                      <a:cubicBezTo>
                        <a:pt x="112" y="474"/>
                        <a:pt x="0" y="363"/>
                        <a:pt x="0" y="224"/>
                      </a:cubicBezTo>
                      <a:cubicBezTo>
                        <a:pt x="0" y="112"/>
                        <a:pt x="112" y="1"/>
                        <a:pt x="251" y="1"/>
                      </a:cubicBezTo>
                      <a:cubicBezTo>
                        <a:pt x="391" y="1"/>
                        <a:pt x="474" y="112"/>
                        <a:pt x="474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779;p59"/>
                <p:cNvSpPr/>
                <p:nvPr/>
              </p:nvSpPr>
              <p:spPr>
                <a:xfrm>
                  <a:off x="5136164" y="1708525"/>
                  <a:ext cx="52310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" h="1" fill="none" extrusionOk="0">
                      <a:moveTo>
                        <a:pt x="0" y="1"/>
                      </a:moveTo>
                      <a:lnTo>
                        <a:pt x="892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780;p59"/>
                <p:cNvSpPr/>
                <p:nvPr/>
              </p:nvSpPr>
              <p:spPr>
                <a:xfrm>
                  <a:off x="5110038" y="1695461"/>
                  <a:ext cx="2618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475" fill="none" extrusionOk="0">
                      <a:moveTo>
                        <a:pt x="446" y="224"/>
                      </a:moveTo>
                      <a:cubicBezTo>
                        <a:pt x="446" y="363"/>
                        <a:pt x="363" y="474"/>
                        <a:pt x="223" y="474"/>
                      </a:cubicBezTo>
                      <a:cubicBezTo>
                        <a:pt x="84" y="474"/>
                        <a:pt x="0" y="363"/>
                        <a:pt x="0" y="224"/>
                      </a:cubicBezTo>
                      <a:cubicBezTo>
                        <a:pt x="0" y="112"/>
                        <a:pt x="84" y="1"/>
                        <a:pt x="223" y="1"/>
                      </a:cubicBezTo>
                      <a:cubicBezTo>
                        <a:pt x="363" y="1"/>
                        <a:pt x="446" y="112"/>
                        <a:pt x="446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781;p59"/>
                <p:cNvSpPr/>
                <p:nvPr/>
              </p:nvSpPr>
              <p:spPr>
                <a:xfrm>
                  <a:off x="5526419" y="1848938"/>
                  <a:ext cx="35967" cy="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15" fill="none" extrusionOk="0">
                      <a:moveTo>
                        <a:pt x="614" y="61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782;p59"/>
                <p:cNvSpPr/>
                <p:nvPr/>
              </p:nvSpPr>
              <p:spPr>
                <a:xfrm>
                  <a:off x="5557466" y="1881625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3"/>
                      </a:moveTo>
                      <a:cubicBezTo>
                        <a:pt x="474" y="363"/>
                        <a:pt x="363" y="474"/>
                        <a:pt x="251" y="474"/>
                      </a:cubicBezTo>
                      <a:cubicBezTo>
                        <a:pt x="112" y="474"/>
                        <a:pt x="0" y="363"/>
                        <a:pt x="0" y="223"/>
                      </a:cubicBezTo>
                      <a:cubicBezTo>
                        <a:pt x="0" y="84"/>
                        <a:pt x="112" y="0"/>
                        <a:pt x="251" y="0"/>
                      </a:cubicBezTo>
                      <a:cubicBezTo>
                        <a:pt x="363" y="0"/>
                        <a:pt x="474" y="84"/>
                        <a:pt x="474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783;p59"/>
                <p:cNvSpPr/>
                <p:nvPr/>
              </p:nvSpPr>
              <p:spPr>
                <a:xfrm>
                  <a:off x="5209623" y="1532143"/>
                  <a:ext cx="35967" cy="3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43" fill="none" extrusionOk="0">
                      <a:moveTo>
                        <a:pt x="1" y="1"/>
                      </a:moveTo>
                      <a:lnTo>
                        <a:pt x="614" y="64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784;p59"/>
                <p:cNvSpPr/>
                <p:nvPr/>
              </p:nvSpPr>
              <p:spPr>
                <a:xfrm>
                  <a:off x="5181856" y="1507657"/>
                  <a:ext cx="36025" cy="2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03" fill="none" extrusionOk="0">
                      <a:moveTo>
                        <a:pt x="475" y="112"/>
                      </a:moveTo>
                      <a:cubicBezTo>
                        <a:pt x="614" y="252"/>
                        <a:pt x="503" y="503"/>
                        <a:pt x="307" y="503"/>
                      </a:cubicBezTo>
                      <a:cubicBezTo>
                        <a:pt x="112" y="503"/>
                        <a:pt x="1" y="252"/>
                        <a:pt x="140" y="112"/>
                      </a:cubicBezTo>
                      <a:cubicBezTo>
                        <a:pt x="224" y="1"/>
                        <a:pt x="391" y="1"/>
                        <a:pt x="475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785;p59"/>
                <p:cNvSpPr/>
                <p:nvPr/>
              </p:nvSpPr>
              <p:spPr>
                <a:xfrm>
                  <a:off x="5428416" y="1527281"/>
                  <a:ext cx="11540" cy="3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642" fill="none" extrusionOk="0">
                      <a:moveTo>
                        <a:pt x="196" y="0"/>
                      </a:moveTo>
                      <a:lnTo>
                        <a:pt x="1" y="64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786;p59"/>
                <p:cNvSpPr/>
                <p:nvPr/>
              </p:nvSpPr>
              <p:spPr>
                <a:xfrm>
                  <a:off x="5425194" y="1502795"/>
                  <a:ext cx="29406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47" fill="none" extrusionOk="0">
                      <a:moveTo>
                        <a:pt x="446" y="307"/>
                      </a:moveTo>
                      <a:cubicBezTo>
                        <a:pt x="418" y="390"/>
                        <a:pt x="335" y="446"/>
                        <a:pt x="251" y="418"/>
                      </a:cubicBezTo>
                      <a:cubicBezTo>
                        <a:pt x="0" y="335"/>
                        <a:pt x="112" y="0"/>
                        <a:pt x="335" y="56"/>
                      </a:cubicBezTo>
                      <a:cubicBezTo>
                        <a:pt x="446" y="84"/>
                        <a:pt x="502" y="195"/>
                        <a:pt x="446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787;p59"/>
                <p:cNvSpPr/>
                <p:nvPr/>
              </p:nvSpPr>
              <p:spPr>
                <a:xfrm>
                  <a:off x="5332112" y="1853859"/>
                  <a:ext cx="11481" cy="3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42" fill="none" extrusionOk="0">
                      <a:moveTo>
                        <a:pt x="0" y="642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788;p59"/>
                <p:cNvSpPr/>
                <p:nvPr/>
              </p:nvSpPr>
              <p:spPr>
                <a:xfrm>
                  <a:off x="5315768" y="1884906"/>
                  <a:ext cx="27824" cy="32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558" fill="none" extrusionOk="0">
                      <a:moveTo>
                        <a:pt x="56" y="223"/>
                      </a:moveTo>
                      <a:cubicBezTo>
                        <a:pt x="140" y="0"/>
                        <a:pt x="474" y="84"/>
                        <a:pt x="419" y="335"/>
                      </a:cubicBezTo>
                      <a:cubicBezTo>
                        <a:pt x="363" y="558"/>
                        <a:pt x="1" y="446"/>
                        <a:pt x="56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789;p59"/>
                <p:cNvSpPr/>
                <p:nvPr/>
              </p:nvSpPr>
              <p:spPr>
                <a:xfrm>
                  <a:off x="5518276" y="1618723"/>
                  <a:ext cx="34326" cy="1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07" fill="none" extrusionOk="0">
                      <a:moveTo>
                        <a:pt x="586" y="0"/>
                      </a:moveTo>
                      <a:lnTo>
                        <a:pt x="0" y="30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790;p59"/>
                <p:cNvSpPr/>
                <p:nvPr/>
              </p:nvSpPr>
              <p:spPr>
                <a:xfrm>
                  <a:off x="5549265" y="1600739"/>
                  <a:ext cx="24544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419" fill="none" extrusionOk="0">
                      <a:moveTo>
                        <a:pt x="280" y="363"/>
                      </a:moveTo>
                      <a:cubicBezTo>
                        <a:pt x="196" y="419"/>
                        <a:pt x="84" y="391"/>
                        <a:pt x="57" y="307"/>
                      </a:cubicBezTo>
                      <a:cubicBezTo>
                        <a:pt x="1" y="224"/>
                        <a:pt x="29" y="112"/>
                        <a:pt x="112" y="56"/>
                      </a:cubicBezTo>
                      <a:cubicBezTo>
                        <a:pt x="196" y="1"/>
                        <a:pt x="307" y="29"/>
                        <a:pt x="363" y="140"/>
                      </a:cubicBezTo>
                      <a:cubicBezTo>
                        <a:pt x="419" y="224"/>
                        <a:pt x="363" y="307"/>
                        <a:pt x="280" y="36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791;p59"/>
                <p:cNvSpPr/>
                <p:nvPr/>
              </p:nvSpPr>
              <p:spPr>
                <a:xfrm>
                  <a:off x="5219405" y="1781983"/>
                  <a:ext cx="34385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308" fill="none" extrusionOk="0">
                      <a:moveTo>
                        <a:pt x="1" y="308"/>
                      </a:moveTo>
                      <a:lnTo>
                        <a:pt x="586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792;p59"/>
                <p:cNvSpPr/>
                <p:nvPr/>
              </p:nvSpPr>
              <p:spPr>
                <a:xfrm>
                  <a:off x="5198200" y="1793464"/>
                  <a:ext cx="24544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91" fill="none" extrusionOk="0">
                      <a:moveTo>
                        <a:pt x="112" y="56"/>
                      </a:moveTo>
                      <a:cubicBezTo>
                        <a:pt x="196" y="0"/>
                        <a:pt x="307" y="28"/>
                        <a:pt x="363" y="112"/>
                      </a:cubicBezTo>
                      <a:cubicBezTo>
                        <a:pt x="419" y="195"/>
                        <a:pt x="363" y="307"/>
                        <a:pt x="307" y="362"/>
                      </a:cubicBezTo>
                      <a:cubicBezTo>
                        <a:pt x="196" y="390"/>
                        <a:pt x="112" y="362"/>
                        <a:pt x="56" y="279"/>
                      </a:cubicBezTo>
                      <a:cubicBezTo>
                        <a:pt x="1" y="195"/>
                        <a:pt x="28" y="84"/>
                        <a:pt x="112" y="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793;p59"/>
                <p:cNvSpPr/>
                <p:nvPr/>
              </p:nvSpPr>
              <p:spPr>
                <a:xfrm>
                  <a:off x="5529699" y="1750994"/>
                  <a:ext cx="37607" cy="11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96" fill="none" extrusionOk="0">
                      <a:moveTo>
                        <a:pt x="641" y="1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794;p59"/>
                <p:cNvSpPr/>
                <p:nvPr/>
              </p:nvSpPr>
              <p:spPr>
                <a:xfrm>
                  <a:off x="5565608" y="1754275"/>
                  <a:ext cx="24544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91" fill="none" extrusionOk="0">
                      <a:moveTo>
                        <a:pt x="168" y="362"/>
                      </a:moveTo>
                      <a:cubicBezTo>
                        <a:pt x="56" y="335"/>
                        <a:pt x="1" y="223"/>
                        <a:pt x="28" y="139"/>
                      </a:cubicBezTo>
                      <a:cubicBezTo>
                        <a:pt x="56" y="56"/>
                        <a:pt x="168" y="0"/>
                        <a:pt x="251" y="28"/>
                      </a:cubicBezTo>
                      <a:cubicBezTo>
                        <a:pt x="363" y="56"/>
                        <a:pt x="419" y="139"/>
                        <a:pt x="391" y="251"/>
                      </a:cubicBezTo>
                      <a:cubicBezTo>
                        <a:pt x="335" y="335"/>
                        <a:pt x="251" y="390"/>
                        <a:pt x="168" y="36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795;p59"/>
                <p:cNvSpPr/>
                <p:nvPr/>
              </p:nvSpPr>
              <p:spPr>
                <a:xfrm>
                  <a:off x="5203120" y="1656272"/>
                  <a:ext cx="37607" cy="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68" fill="none" extrusionOk="0">
                      <a:moveTo>
                        <a:pt x="0" y="1"/>
                      </a:moveTo>
                      <a:lnTo>
                        <a:pt x="641" y="168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796;p59"/>
                <p:cNvSpPr/>
                <p:nvPr/>
              </p:nvSpPr>
              <p:spPr>
                <a:xfrm>
                  <a:off x="5181856" y="1641569"/>
                  <a:ext cx="27824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47" fill="none" extrusionOk="0">
                      <a:moveTo>
                        <a:pt x="252" y="29"/>
                      </a:moveTo>
                      <a:cubicBezTo>
                        <a:pt x="475" y="84"/>
                        <a:pt x="391" y="447"/>
                        <a:pt x="168" y="363"/>
                      </a:cubicBezTo>
                      <a:cubicBezTo>
                        <a:pt x="57" y="335"/>
                        <a:pt x="1" y="252"/>
                        <a:pt x="29" y="168"/>
                      </a:cubicBezTo>
                      <a:cubicBezTo>
                        <a:pt x="57" y="56"/>
                        <a:pt x="168" y="1"/>
                        <a:pt x="252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797;p59"/>
                <p:cNvSpPr/>
                <p:nvPr/>
              </p:nvSpPr>
              <p:spPr>
                <a:xfrm>
                  <a:off x="5457823" y="1840796"/>
                  <a:ext cx="19682" cy="3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586" fill="none" extrusionOk="0">
                      <a:moveTo>
                        <a:pt x="335" y="58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798;p59"/>
                <p:cNvSpPr/>
                <p:nvPr/>
              </p:nvSpPr>
              <p:spPr>
                <a:xfrm>
                  <a:off x="5470886" y="1873424"/>
                  <a:ext cx="27824" cy="31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531" fill="none" extrusionOk="0">
                      <a:moveTo>
                        <a:pt x="29" y="308"/>
                      </a:moveTo>
                      <a:cubicBezTo>
                        <a:pt x="1" y="196"/>
                        <a:pt x="29" y="112"/>
                        <a:pt x="112" y="57"/>
                      </a:cubicBezTo>
                      <a:cubicBezTo>
                        <a:pt x="196" y="1"/>
                        <a:pt x="307" y="29"/>
                        <a:pt x="335" y="112"/>
                      </a:cubicBezTo>
                      <a:cubicBezTo>
                        <a:pt x="475" y="335"/>
                        <a:pt x="140" y="531"/>
                        <a:pt x="29" y="30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799;p59"/>
                <p:cNvSpPr/>
                <p:nvPr/>
              </p:nvSpPr>
              <p:spPr>
                <a:xfrm>
                  <a:off x="5294562" y="1541984"/>
                  <a:ext cx="19623" cy="3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586" fill="none" extrusionOk="0">
                      <a:moveTo>
                        <a:pt x="0" y="0"/>
                      </a:moveTo>
                      <a:lnTo>
                        <a:pt x="335" y="586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800;p59"/>
                <p:cNvSpPr/>
                <p:nvPr/>
              </p:nvSpPr>
              <p:spPr>
                <a:xfrm>
                  <a:off x="5273298" y="1522360"/>
                  <a:ext cx="27824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47" fill="none" extrusionOk="0">
                      <a:moveTo>
                        <a:pt x="447" y="112"/>
                      </a:moveTo>
                      <a:cubicBezTo>
                        <a:pt x="475" y="196"/>
                        <a:pt x="447" y="307"/>
                        <a:pt x="363" y="335"/>
                      </a:cubicBezTo>
                      <a:cubicBezTo>
                        <a:pt x="168" y="447"/>
                        <a:pt x="1" y="140"/>
                        <a:pt x="196" y="29"/>
                      </a:cubicBezTo>
                      <a:cubicBezTo>
                        <a:pt x="280" y="1"/>
                        <a:pt x="391" y="29"/>
                        <a:pt x="447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801;p59"/>
                <p:cNvSpPr/>
                <p:nvPr/>
              </p:nvSpPr>
              <p:spPr>
                <a:xfrm>
                  <a:off x="5482309" y="1692181"/>
                  <a:ext cx="26184" cy="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57" fill="none" extrusionOk="0">
                      <a:moveTo>
                        <a:pt x="447" y="1"/>
                      </a:moveTo>
                      <a:lnTo>
                        <a:pt x="1" y="5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802;p59"/>
                <p:cNvSpPr/>
                <p:nvPr/>
              </p:nvSpPr>
              <p:spPr>
                <a:xfrm>
                  <a:off x="5506795" y="1684038"/>
                  <a:ext cx="14762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252" fill="none" extrusionOk="0">
                      <a:moveTo>
                        <a:pt x="140" y="251"/>
                      </a:moveTo>
                      <a:cubicBezTo>
                        <a:pt x="85" y="251"/>
                        <a:pt x="29" y="196"/>
                        <a:pt x="29" y="140"/>
                      </a:cubicBezTo>
                      <a:cubicBezTo>
                        <a:pt x="1" y="84"/>
                        <a:pt x="57" y="28"/>
                        <a:pt x="112" y="28"/>
                      </a:cubicBezTo>
                      <a:cubicBezTo>
                        <a:pt x="168" y="0"/>
                        <a:pt x="224" y="56"/>
                        <a:pt x="252" y="112"/>
                      </a:cubicBezTo>
                      <a:cubicBezTo>
                        <a:pt x="252" y="168"/>
                        <a:pt x="224" y="223"/>
                        <a:pt x="140" y="25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803;p59"/>
                <p:cNvSpPr/>
                <p:nvPr/>
              </p:nvSpPr>
              <p:spPr>
                <a:xfrm>
                  <a:off x="5263516" y="1721588"/>
                  <a:ext cx="24544" cy="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57" fill="none" extrusionOk="0">
                      <a:moveTo>
                        <a:pt x="1" y="56"/>
                      </a:moveTo>
                      <a:lnTo>
                        <a:pt x="419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804;p59"/>
                <p:cNvSpPr/>
                <p:nvPr/>
              </p:nvSpPr>
              <p:spPr>
                <a:xfrm>
                  <a:off x="5250452" y="1718307"/>
                  <a:ext cx="16402" cy="1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6" fill="none" extrusionOk="0">
                      <a:moveTo>
                        <a:pt x="112" y="29"/>
                      </a:moveTo>
                      <a:cubicBezTo>
                        <a:pt x="279" y="1"/>
                        <a:pt x="28" y="335"/>
                        <a:pt x="1" y="168"/>
                      </a:cubicBezTo>
                      <a:cubicBezTo>
                        <a:pt x="1" y="84"/>
                        <a:pt x="28" y="29"/>
                        <a:pt x="112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805;p59"/>
                <p:cNvSpPr/>
                <p:nvPr/>
              </p:nvSpPr>
              <p:spPr>
                <a:xfrm>
                  <a:off x="5464383" y="1768919"/>
                  <a:ext cx="19623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252" fill="none" extrusionOk="0">
                      <a:moveTo>
                        <a:pt x="335" y="25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806;p59"/>
                <p:cNvSpPr/>
                <p:nvPr/>
              </p:nvSpPr>
              <p:spPr>
                <a:xfrm>
                  <a:off x="5482309" y="1775480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57" y="307"/>
                      </a:moveTo>
                      <a:cubicBezTo>
                        <a:pt x="1" y="251"/>
                        <a:pt x="1" y="196"/>
                        <a:pt x="29" y="140"/>
                      </a:cubicBezTo>
                      <a:cubicBezTo>
                        <a:pt x="140" y="0"/>
                        <a:pt x="196" y="419"/>
                        <a:pt x="57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2807;p59"/>
                <p:cNvSpPr/>
                <p:nvPr/>
              </p:nvSpPr>
              <p:spPr>
                <a:xfrm>
                  <a:off x="5288002" y="1635066"/>
                  <a:ext cx="19682" cy="14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251" fill="none" extrusionOk="0">
                      <a:moveTo>
                        <a:pt x="1" y="0"/>
                      </a:moveTo>
                      <a:lnTo>
                        <a:pt x="335" y="25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808;p59"/>
                <p:cNvSpPr/>
                <p:nvPr/>
              </p:nvSpPr>
              <p:spPr>
                <a:xfrm>
                  <a:off x="5273298" y="1623585"/>
                  <a:ext cx="16402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08" fill="none" extrusionOk="0">
                      <a:moveTo>
                        <a:pt x="224" y="29"/>
                      </a:moveTo>
                      <a:cubicBezTo>
                        <a:pt x="280" y="57"/>
                        <a:pt x="280" y="140"/>
                        <a:pt x="252" y="196"/>
                      </a:cubicBezTo>
                      <a:cubicBezTo>
                        <a:pt x="168" y="308"/>
                        <a:pt x="1" y="168"/>
                        <a:pt x="57" y="57"/>
                      </a:cubicBezTo>
                      <a:cubicBezTo>
                        <a:pt x="112" y="1"/>
                        <a:pt x="168" y="1"/>
                        <a:pt x="224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2809;p59"/>
                <p:cNvSpPr/>
                <p:nvPr/>
              </p:nvSpPr>
              <p:spPr>
                <a:xfrm>
                  <a:off x="5399068" y="1806527"/>
                  <a:ext cx="3280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419" fill="none" extrusionOk="0">
                      <a:moveTo>
                        <a:pt x="56" y="4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2810;p59"/>
                <p:cNvSpPr/>
                <p:nvPr/>
              </p:nvSpPr>
              <p:spPr>
                <a:xfrm>
                  <a:off x="5395787" y="1831013"/>
                  <a:ext cx="14762" cy="1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279" fill="none" extrusionOk="0">
                      <a:moveTo>
                        <a:pt x="28" y="140"/>
                      </a:moveTo>
                      <a:cubicBezTo>
                        <a:pt x="0" y="56"/>
                        <a:pt x="56" y="0"/>
                        <a:pt x="112" y="0"/>
                      </a:cubicBezTo>
                      <a:cubicBezTo>
                        <a:pt x="168" y="0"/>
                        <a:pt x="223" y="28"/>
                        <a:pt x="251" y="112"/>
                      </a:cubicBezTo>
                      <a:cubicBezTo>
                        <a:pt x="251" y="251"/>
                        <a:pt x="28" y="279"/>
                        <a:pt x="28" y="14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2811;p59"/>
                <p:cNvSpPr/>
                <p:nvPr/>
              </p:nvSpPr>
              <p:spPr>
                <a:xfrm>
                  <a:off x="5369661" y="1587676"/>
                  <a:ext cx="3339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419" fill="none" extrusionOk="0">
                      <a:moveTo>
                        <a:pt x="0" y="1"/>
                      </a:moveTo>
                      <a:lnTo>
                        <a:pt x="56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2812;p59"/>
                <p:cNvSpPr/>
                <p:nvPr/>
              </p:nvSpPr>
              <p:spPr>
                <a:xfrm>
                  <a:off x="5361518" y="1572973"/>
                  <a:ext cx="14703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80" fill="none" extrusionOk="0">
                      <a:moveTo>
                        <a:pt x="223" y="112"/>
                      </a:moveTo>
                      <a:cubicBezTo>
                        <a:pt x="251" y="252"/>
                        <a:pt x="0" y="280"/>
                        <a:pt x="0" y="140"/>
                      </a:cubicBezTo>
                      <a:cubicBezTo>
                        <a:pt x="0" y="84"/>
                        <a:pt x="28" y="29"/>
                        <a:pt x="112" y="1"/>
                      </a:cubicBezTo>
                      <a:cubicBezTo>
                        <a:pt x="167" y="1"/>
                        <a:pt x="223" y="57"/>
                        <a:pt x="223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2813;p59"/>
                <p:cNvSpPr/>
                <p:nvPr/>
              </p:nvSpPr>
              <p:spPr>
                <a:xfrm>
                  <a:off x="5310847" y="1786903"/>
                  <a:ext cx="16402" cy="1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6" fill="none" extrusionOk="0">
                      <a:moveTo>
                        <a:pt x="1" y="335"/>
                      </a:moveTo>
                      <a:lnTo>
                        <a:pt x="28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2814;p59"/>
                <p:cNvSpPr/>
                <p:nvPr/>
              </p:nvSpPr>
              <p:spPr>
                <a:xfrm>
                  <a:off x="5299425" y="1803247"/>
                  <a:ext cx="18042" cy="1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7" fill="none" extrusionOk="0">
                      <a:moveTo>
                        <a:pt x="57" y="112"/>
                      </a:moveTo>
                      <a:cubicBezTo>
                        <a:pt x="140" y="0"/>
                        <a:pt x="307" y="112"/>
                        <a:pt x="224" y="251"/>
                      </a:cubicBezTo>
                      <a:cubicBezTo>
                        <a:pt x="196" y="279"/>
                        <a:pt x="112" y="307"/>
                        <a:pt x="57" y="251"/>
                      </a:cubicBezTo>
                      <a:cubicBezTo>
                        <a:pt x="1" y="223"/>
                        <a:pt x="1" y="140"/>
                        <a:pt x="57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2815;p59"/>
                <p:cNvSpPr/>
                <p:nvPr/>
              </p:nvSpPr>
              <p:spPr>
                <a:xfrm>
                  <a:off x="5444759" y="1610522"/>
                  <a:ext cx="16402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64" fill="none" extrusionOk="0">
                      <a:moveTo>
                        <a:pt x="279" y="1"/>
                      </a:moveTo>
                      <a:lnTo>
                        <a:pt x="1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2816;p59"/>
                <p:cNvSpPr/>
                <p:nvPr/>
              </p:nvSpPr>
              <p:spPr>
                <a:xfrm>
                  <a:off x="5456182" y="1597459"/>
                  <a:ext cx="16402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80" fill="none" extrusionOk="0">
                      <a:moveTo>
                        <a:pt x="224" y="224"/>
                      </a:moveTo>
                      <a:cubicBezTo>
                        <a:pt x="196" y="252"/>
                        <a:pt x="112" y="280"/>
                        <a:pt x="84" y="224"/>
                      </a:cubicBezTo>
                      <a:cubicBezTo>
                        <a:pt x="29" y="196"/>
                        <a:pt x="1" y="112"/>
                        <a:pt x="57" y="85"/>
                      </a:cubicBezTo>
                      <a:cubicBezTo>
                        <a:pt x="84" y="29"/>
                        <a:pt x="168" y="1"/>
                        <a:pt x="224" y="57"/>
                      </a:cubicBezTo>
                      <a:cubicBezTo>
                        <a:pt x="252" y="85"/>
                        <a:pt x="280" y="168"/>
                        <a:pt x="224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2817;p59"/>
              <p:cNvGrpSpPr/>
              <p:nvPr/>
            </p:nvGrpSpPr>
            <p:grpSpPr>
              <a:xfrm>
                <a:off x="3540438" y="1468682"/>
                <a:ext cx="849211" cy="718437"/>
                <a:chOff x="3544042" y="1488092"/>
                <a:chExt cx="561759" cy="475251"/>
              </a:xfrm>
            </p:grpSpPr>
            <p:sp>
              <p:nvSpPr>
                <p:cNvPr id="59" name="Google Shape;2818;p59"/>
                <p:cNvSpPr/>
                <p:nvPr/>
              </p:nvSpPr>
              <p:spPr>
                <a:xfrm>
                  <a:off x="3570168" y="1504435"/>
                  <a:ext cx="535633" cy="44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" h="7611" fill="none" extrusionOk="0">
                      <a:moveTo>
                        <a:pt x="2705" y="1896"/>
                      </a:moveTo>
                      <a:cubicBezTo>
                        <a:pt x="1506" y="2704"/>
                        <a:pt x="503" y="3847"/>
                        <a:pt x="140" y="5241"/>
                      </a:cubicBezTo>
                      <a:cubicBezTo>
                        <a:pt x="1" y="5659"/>
                        <a:pt x="1" y="6077"/>
                        <a:pt x="140" y="6467"/>
                      </a:cubicBezTo>
                      <a:cubicBezTo>
                        <a:pt x="447" y="7303"/>
                        <a:pt x="1534" y="7610"/>
                        <a:pt x="2370" y="7359"/>
                      </a:cubicBezTo>
                      <a:cubicBezTo>
                        <a:pt x="3207" y="7080"/>
                        <a:pt x="3848" y="6411"/>
                        <a:pt x="4433" y="5742"/>
                      </a:cubicBezTo>
                      <a:cubicBezTo>
                        <a:pt x="4991" y="5046"/>
                        <a:pt x="5576" y="4349"/>
                        <a:pt x="6356" y="3903"/>
                      </a:cubicBezTo>
                      <a:cubicBezTo>
                        <a:pt x="6998" y="3568"/>
                        <a:pt x="7806" y="3429"/>
                        <a:pt x="8280" y="2871"/>
                      </a:cubicBezTo>
                      <a:cubicBezTo>
                        <a:pt x="9144" y="1812"/>
                        <a:pt x="8280" y="0"/>
                        <a:pt x="6914" y="84"/>
                      </a:cubicBezTo>
                      <a:cubicBezTo>
                        <a:pt x="5548" y="167"/>
                        <a:pt x="3820" y="1143"/>
                        <a:pt x="2705" y="189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819;p59"/>
                <p:cNvSpPr/>
                <p:nvPr/>
              </p:nvSpPr>
              <p:spPr>
                <a:xfrm>
                  <a:off x="4060066" y="1545206"/>
                  <a:ext cx="24544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52" fill="none" extrusionOk="0">
                      <a:moveTo>
                        <a:pt x="0" y="252"/>
                      </a:moveTo>
                      <a:lnTo>
                        <a:pt x="419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820;p59"/>
                <p:cNvSpPr/>
                <p:nvPr/>
              </p:nvSpPr>
              <p:spPr>
                <a:xfrm>
                  <a:off x="3898387" y="1762417"/>
                  <a:ext cx="18042" cy="2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63" fill="none" extrusionOk="0">
                      <a:moveTo>
                        <a:pt x="1" y="0"/>
                      </a:moveTo>
                      <a:lnTo>
                        <a:pt x="307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821;p59"/>
                <p:cNvSpPr/>
                <p:nvPr/>
              </p:nvSpPr>
              <p:spPr>
                <a:xfrm>
                  <a:off x="4006173" y="1705244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1" y="1"/>
                      </a:moveTo>
                      <a:lnTo>
                        <a:pt x="196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822;p59"/>
                <p:cNvSpPr/>
                <p:nvPr/>
              </p:nvSpPr>
              <p:spPr>
                <a:xfrm>
                  <a:off x="4069848" y="1641569"/>
                  <a:ext cx="27824" cy="1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29" fill="none" extrusionOk="0">
                      <a:moveTo>
                        <a:pt x="1" y="1"/>
                      </a:moveTo>
                      <a:lnTo>
                        <a:pt x="475" y="2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823;p59"/>
                <p:cNvSpPr/>
                <p:nvPr/>
              </p:nvSpPr>
              <p:spPr>
                <a:xfrm>
                  <a:off x="3955560" y="1488092"/>
                  <a:ext cx="59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1" fill="none" extrusionOk="0">
                      <a:moveTo>
                        <a:pt x="0" y="3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824;p59"/>
                <p:cNvSpPr/>
                <p:nvPr/>
              </p:nvSpPr>
              <p:spPr>
                <a:xfrm>
                  <a:off x="3829850" y="1527281"/>
                  <a:ext cx="8201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391" fill="none" extrusionOk="0">
                      <a:moveTo>
                        <a:pt x="139" y="3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825;p59"/>
                <p:cNvSpPr/>
                <p:nvPr/>
              </p:nvSpPr>
              <p:spPr>
                <a:xfrm>
                  <a:off x="3733487" y="1579534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196" y="4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826;p59"/>
                <p:cNvSpPr/>
                <p:nvPr/>
              </p:nvSpPr>
              <p:spPr>
                <a:xfrm>
                  <a:off x="3642045" y="1651351"/>
                  <a:ext cx="21264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8" fill="none" extrusionOk="0">
                      <a:moveTo>
                        <a:pt x="363" y="3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827;p59"/>
                <p:cNvSpPr/>
                <p:nvPr/>
              </p:nvSpPr>
              <p:spPr>
                <a:xfrm>
                  <a:off x="3576729" y="1729730"/>
                  <a:ext cx="34326" cy="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85" fill="none" extrusionOk="0">
                      <a:moveTo>
                        <a:pt x="586" y="8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828;p59"/>
                <p:cNvSpPr/>
                <p:nvPr/>
              </p:nvSpPr>
              <p:spPr>
                <a:xfrm>
                  <a:off x="3544042" y="1844076"/>
                  <a:ext cx="27824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" fill="none" extrusionOk="0">
                      <a:moveTo>
                        <a:pt x="475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829;p59"/>
                <p:cNvSpPr/>
                <p:nvPr/>
              </p:nvSpPr>
              <p:spPr>
                <a:xfrm>
                  <a:off x="3578369" y="1911032"/>
                  <a:ext cx="16343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391" fill="none" extrusionOk="0">
                      <a:moveTo>
                        <a:pt x="0" y="390"/>
                      </a:moveTo>
                      <a:lnTo>
                        <a:pt x="279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830;p59"/>
                <p:cNvSpPr/>
                <p:nvPr/>
              </p:nvSpPr>
              <p:spPr>
                <a:xfrm>
                  <a:off x="3651828" y="1938740"/>
                  <a:ext cx="59" cy="24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20" fill="none" extrusionOk="0">
                      <a:moveTo>
                        <a:pt x="1" y="1"/>
                      </a:moveTo>
                      <a:lnTo>
                        <a:pt x="1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831;p59"/>
                <p:cNvSpPr/>
                <p:nvPr/>
              </p:nvSpPr>
              <p:spPr>
                <a:xfrm>
                  <a:off x="3725344" y="1927317"/>
                  <a:ext cx="1312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419" fill="none" extrusionOk="0">
                      <a:moveTo>
                        <a:pt x="0" y="1"/>
                      </a:moveTo>
                      <a:lnTo>
                        <a:pt x="223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832;p59"/>
                <p:cNvSpPr/>
                <p:nvPr/>
              </p:nvSpPr>
              <p:spPr>
                <a:xfrm>
                  <a:off x="3787380" y="1884906"/>
                  <a:ext cx="21264" cy="2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63" fill="none" extrusionOk="0">
                      <a:moveTo>
                        <a:pt x="0" y="0"/>
                      </a:moveTo>
                      <a:lnTo>
                        <a:pt x="363" y="36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833;p59"/>
                <p:cNvSpPr/>
                <p:nvPr/>
              </p:nvSpPr>
              <p:spPr>
                <a:xfrm>
                  <a:off x="3839632" y="1827733"/>
                  <a:ext cx="16402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80" fill="none" extrusionOk="0">
                      <a:moveTo>
                        <a:pt x="0" y="0"/>
                      </a:moveTo>
                      <a:lnTo>
                        <a:pt x="279" y="27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834;p59"/>
                <p:cNvSpPr/>
                <p:nvPr/>
              </p:nvSpPr>
              <p:spPr>
                <a:xfrm>
                  <a:off x="3908229" y="1535424"/>
                  <a:ext cx="89858" cy="55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949" fill="none" extrusionOk="0">
                      <a:moveTo>
                        <a:pt x="474" y="112"/>
                      </a:moveTo>
                      <a:cubicBezTo>
                        <a:pt x="335" y="140"/>
                        <a:pt x="167" y="224"/>
                        <a:pt x="84" y="363"/>
                      </a:cubicBezTo>
                      <a:cubicBezTo>
                        <a:pt x="0" y="502"/>
                        <a:pt x="0" y="698"/>
                        <a:pt x="112" y="809"/>
                      </a:cubicBezTo>
                      <a:cubicBezTo>
                        <a:pt x="223" y="921"/>
                        <a:pt x="362" y="948"/>
                        <a:pt x="502" y="948"/>
                      </a:cubicBezTo>
                      <a:cubicBezTo>
                        <a:pt x="669" y="948"/>
                        <a:pt x="836" y="921"/>
                        <a:pt x="1004" y="837"/>
                      </a:cubicBezTo>
                      <a:cubicBezTo>
                        <a:pt x="1115" y="809"/>
                        <a:pt x="1227" y="725"/>
                        <a:pt x="1338" y="642"/>
                      </a:cubicBezTo>
                      <a:cubicBezTo>
                        <a:pt x="1533" y="447"/>
                        <a:pt x="1450" y="112"/>
                        <a:pt x="1199" y="56"/>
                      </a:cubicBezTo>
                      <a:cubicBezTo>
                        <a:pt x="948" y="1"/>
                        <a:pt x="725" y="29"/>
                        <a:pt x="474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835;p59"/>
                <p:cNvSpPr/>
                <p:nvPr/>
              </p:nvSpPr>
              <p:spPr>
                <a:xfrm>
                  <a:off x="3998030" y="1566470"/>
                  <a:ext cx="47389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921" fill="none" extrusionOk="0">
                      <a:moveTo>
                        <a:pt x="84" y="753"/>
                      </a:moveTo>
                      <a:cubicBezTo>
                        <a:pt x="167" y="864"/>
                        <a:pt x="307" y="920"/>
                        <a:pt x="418" y="892"/>
                      </a:cubicBezTo>
                      <a:cubicBezTo>
                        <a:pt x="558" y="837"/>
                        <a:pt x="641" y="753"/>
                        <a:pt x="697" y="641"/>
                      </a:cubicBezTo>
                      <a:cubicBezTo>
                        <a:pt x="809" y="391"/>
                        <a:pt x="669" y="0"/>
                        <a:pt x="363" y="28"/>
                      </a:cubicBezTo>
                      <a:cubicBezTo>
                        <a:pt x="56" y="84"/>
                        <a:pt x="0" y="530"/>
                        <a:pt x="84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836;p59"/>
                <p:cNvSpPr/>
                <p:nvPr/>
              </p:nvSpPr>
              <p:spPr>
                <a:xfrm>
                  <a:off x="3713863" y="1618723"/>
                  <a:ext cx="49088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921" fill="none" extrusionOk="0">
                      <a:moveTo>
                        <a:pt x="112" y="753"/>
                      </a:moveTo>
                      <a:cubicBezTo>
                        <a:pt x="196" y="865"/>
                        <a:pt x="308" y="920"/>
                        <a:pt x="447" y="865"/>
                      </a:cubicBezTo>
                      <a:cubicBezTo>
                        <a:pt x="586" y="837"/>
                        <a:pt x="670" y="753"/>
                        <a:pt x="726" y="614"/>
                      </a:cubicBezTo>
                      <a:cubicBezTo>
                        <a:pt x="837" y="363"/>
                        <a:pt x="698" y="0"/>
                        <a:pt x="363" y="28"/>
                      </a:cubicBezTo>
                      <a:cubicBezTo>
                        <a:pt x="57" y="84"/>
                        <a:pt x="1" y="530"/>
                        <a:pt x="112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837;p59"/>
                <p:cNvSpPr/>
                <p:nvPr/>
              </p:nvSpPr>
              <p:spPr>
                <a:xfrm>
                  <a:off x="3681234" y="1737931"/>
                  <a:ext cx="49029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921" fill="none" extrusionOk="0">
                      <a:moveTo>
                        <a:pt x="112" y="753"/>
                      </a:moveTo>
                      <a:cubicBezTo>
                        <a:pt x="168" y="864"/>
                        <a:pt x="307" y="920"/>
                        <a:pt x="446" y="892"/>
                      </a:cubicBezTo>
                      <a:cubicBezTo>
                        <a:pt x="586" y="837"/>
                        <a:pt x="669" y="753"/>
                        <a:pt x="725" y="641"/>
                      </a:cubicBezTo>
                      <a:cubicBezTo>
                        <a:pt x="837" y="391"/>
                        <a:pt x="697" y="0"/>
                        <a:pt x="391" y="28"/>
                      </a:cubicBezTo>
                      <a:cubicBezTo>
                        <a:pt x="84" y="84"/>
                        <a:pt x="0" y="530"/>
                        <a:pt x="112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838;p59"/>
                <p:cNvSpPr/>
                <p:nvPr/>
              </p:nvSpPr>
              <p:spPr>
                <a:xfrm>
                  <a:off x="3975126" y="1626865"/>
                  <a:ext cx="76854" cy="6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1144" fill="none" extrusionOk="0">
                      <a:moveTo>
                        <a:pt x="558" y="307"/>
                      </a:moveTo>
                      <a:cubicBezTo>
                        <a:pt x="419" y="335"/>
                        <a:pt x="308" y="419"/>
                        <a:pt x="224" y="503"/>
                      </a:cubicBezTo>
                      <a:cubicBezTo>
                        <a:pt x="112" y="586"/>
                        <a:pt x="29" y="698"/>
                        <a:pt x="29" y="837"/>
                      </a:cubicBezTo>
                      <a:cubicBezTo>
                        <a:pt x="1" y="921"/>
                        <a:pt x="57" y="1004"/>
                        <a:pt x="112" y="1088"/>
                      </a:cubicBezTo>
                      <a:cubicBezTo>
                        <a:pt x="196" y="1144"/>
                        <a:pt x="308" y="1144"/>
                        <a:pt x="419" y="1116"/>
                      </a:cubicBezTo>
                      <a:cubicBezTo>
                        <a:pt x="726" y="1060"/>
                        <a:pt x="977" y="893"/>
                        <a:pt x="1172" y="670"/>
                      </a:cubicBezTo>
                      <a:cubicBezTo>
                        <a:pt x="1227" y="586"/>
                        <a:pt x="1283" y="503"/>
                        <a:pt x="1283" y="391"/>
                      </a:cubicBezTo>
                      <a:cubicBezTo>
                        <a:pt x="1311" y="1"/>
                        <a:pt x="726" y="224"/>
                        <a:pt x="558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839;p59"/>
                <p:cNvSpPr/>
                <p:nvPr/>
              </p:nvSpPr>
              <p:spPr>
                <a:xfrm>
                  <a:off x="3735127" y="1731370"/>
                  <a:ext cx="75155" cy="6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" h="1144" fill="none" extrusionOk="0">
                      <a:moveTo>
                        <a:pt x="530" y="307"/>
                      </a:moveTo>
                      <a:cubicBezTo>
                        <a:pt x="418" y="335"/>
                        <a:pt x="279" y="419"/>
                        <a:pt x="195" y="503"/>
                      </a:cubicBezTo>
                      <a:cubicBezTo>
                        <a:pt x="84" y="586"/>
                        <a:pt x="0" y="698"/>
                        <a:pt x="0" y="837"/>
                      </a:cubicBezTo>
                      <a:cubicBezTo>
                        <a:pt x="0" y="921"/>
                        <a:pt x="28" y="1004"/>
                        <a:pt x="84" y="1060"/>
                      </a:cubicBezTo>
                      <a:cubicBezTo>
                        <a:pt x="168" y="1144"/>
                        <a:pt x="307" y="1144"/>
                        <a:pt x="391" y="1116"/>
                      </a:cubicBezTo>
                      <a:cubicBezTo>
                        <a:pt x="697" y="1060"/>
                        <a:pt x="948" y="893"/>
                        <a:pt x="1143" y="670"/>
                      </a:cubicBezTo>
                      <a:cubicBezTo>
                        <a:pt x="1227" y="586"/>
                        <a:pt x="1255" y="503"/>
                        <a:pt x="1283" y="391"/>
                      </a:cubicBezTo>
                      <a:cubicBezTo>
                        <a:pt x="1283" y="1"/>
                        <a:pt x="725" y="224"/>
                        <a:pt x="530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840;p59"/>
                <p:cNvSpPr/>
                <p:nvPr/>
              </p:nvSpPr>
              <p:spPr>
                <a:xfrm>
                  <a:off x="3682875" y="1842436"/>
                  <a:ext cx="68653" cy="8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" h="1367" fill="none" extrusionOk="0">
                      <a:moveTo>
                        <a:pt x="418" y="474"/>
                      </a:moveTo>
                      <a:cubicBezTo>
                        <a:pt x="307" y="558"/>
                        <a:pt x="195" y="641"/>
                        <a:pt x="140" y="753"/>
                      </a:cubicBezTo>
                      <a:cubicBezTo>
                        <a:pt x="56" y="864"/>
                        <a:pt x="0" y="1004"/>
                        <a:pt x="28" y="1143"/>
                      </a:cubicBezTo>
                      <a:cubicBezTo>
                        <a:pt x="56" y="1227"/>
                        <a:pt x="112" y="1283"/>
                        <a:pt x="195" y="1338"/>
                      </a:cubicBezTo>
                      <a:cubicBezTo>
                        <a:pt x="279" y="1366"/>
                        <a:pt x="391" y="1366"/>
                        <a:pt x="502" y="1310"/>
                      </a:cubicBezTo>
                      <a:cubicBezTo>
                        <a:pt x="753" y="1171"/>
                        <a:pt x="976" y="948"/>
                        <a:pt x="1087" y="669"/>
                      </a:cubicBezTo>
                      <a:cubicBezTo>
                        <a:pt x="1143" y="586"/>
                        <a:pt x="1171" y="474"/>
                        <a:pt x="1171" y="391"/>
                      </a:cubicBezTo>
                      <a:cubicBezTo>
                        <a:pt x="1087" y="0"/>
                        <a:pt x="586" y="363"/>
                        <a:pt x="418" y="47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841;p59"/>
                <p:cNvSpPr/>
                <p:nvPr/>
              </p:nvSpPr>
              <p:spPr>
                <a:xfrm>
                  <a:off x="3821649" y="1538704"/>
                  <a:ext cx="70293" cy="7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27" fill="none" extrusionOk="0">
                      <a:moveTo>
                        <a:pt x="112" y="642"/>
                      </a:moveTo>
                      <a:cubicBezTo>
                        <a:pt x="29" y="753"/>
                        <a:pt x="1" y="920"/>
                        <a:pt x="56" y="1032"/>
                      </a:cubicBezTo>
                      <a:cubicBezTo>
                        <a:pt x="112" y="1143"/>
                        <a:pt x="196" y="1199"/>
                        <a:pt x="307" y="1199"/>
                      </a:cubicBezTo>
                      <a:cubicBezTo>
                        <a:pt x="558" y="1227"/>
                        <a:pt x="837" y="1115"/>
                        <a:pt x="1004" y="948"/>
                      </a:cubicBezTo>
                      <a:cubicBezTo>
                        <a:pt x="1088" y="865"/>
                        <a:pt x="1144" y="809"/>
                        <a:pt x="1171" y="725"/>
                      </a:cubicBezTo>
                      <a:cubicBezTo>
                        <a:pt x="1199" y="614"/>
                        <a:pt x="1199" y="530"/>
                        <a:pt x="1171" y="446"/>
                      </a:cubicBezTo>
                      <a:cubicBezTo>
                        <a:pt x="948" y="0"/>
                        <a:pt x="335" y="363"/>
                        <a:pt x="112" y="64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842;p59"/>
                <p:cNvSpPr/>
                <p:nvPr/>
              </p:nvSpPr>
              <p:spPr>
                <a:xfrm>
                  <a:off x="3864118" y="1594237"/>
                  <a:ext cx="55590" cy="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948" fill="none" extrusionOk="0">
                      <a:moveTo>
                        <a:pt x="196" y="363"/>
                      </a:moveTo>
                      <a:cubicBezTo>
                        <a:pt x="56" y="446"/>
                        <a:pt x="0" y="586"/>
                        <a:pt x="0" y="753"/>
                      </a:cubicBezTo>
                      <a:cubicBezTo>
                        <a:pt x="0" y="809"/>
                        <a:pt x="28" y="837"/>
                        <a:pt x="56" y="892"/>
                      </a:cubicBezTo>
                      <a:cubicBezTo>
                        <a:pt x="140" y="920"/>
                        <a:pt x="223" y="948"/>
                        <a:pt x="307" y="920"/>
                      </a:cubicBezTo>
                      <a:cubicBezTo>
                        <a:pt x="446" y="920"/>
                        <a:pt x="614" y="864"/>
                        <a:pt x="725" y="809"/>
                      </a:cubicBezTo>
                      <a:cubicBezTo>
                        <a:pt x="865" y="725"/>
                        <a:pt x="948" y="586"/>
                        <a:pt x="948" y="418"/>
                      </a:cubicBezTo>
                      <a:cubicBezTo>
                        <a:pt x="920" y="0"/>
                        <a:pt x="391" y="195"/>
                        <a:pt x="196" y="36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843;p59"/>
                <p:cNvSpPr/>
                <p:nvPr/>
              </p:nvSpPr>
              <p:spPr>
                <a:xfrm>
                  <a:off x="3792242" y="1674256"/>
                  <a:ext cx="57230" cy="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948" fill="none" extrusionOk="0">
                      <a:moveTo>
                        <a:pt x="224" y="335"/>
                      </a:moveTo>
                      <a:cubicBezTo>
                        <a:pt x="85" y="418"/>
                        <a:pt x="1" y="586"/>
                        <a:pt x="29" y="753"/>
                      </a:cubicBezTo>
                      <a:cubicBezTo>
                        <a:pt x="29" y="781"/>
                        <a:pt x="29" y="836"/>
                        <a:pt x="85" y="864"/>
                      </a:cubicBezTo>
                      <a:cubicBezTo>
                        <a:pt x="140" y="920"/>
                        <a:pt x="252" y="948"/>
                        <a:pt x="335" y="920"/>
                      </a:cubicBezTo>
                      <a:cubicBezTo>
                        <a:pt x="475" y="892"/>
                        <a:pt x="614" y="864"/>
                        <a:pt x="754" y="781"/>
                      </a:cubicBezTo>
                      <a:cubicBezTo>
                        <a:pt x="893" y="725"/>
                        <a:pt x="949" y="586"/>
                        <a:pt x="977" y="446"/>
                      </a:cubicBezTo>
                      <a:cubicBezTo>
                        <a:pt x="921" y="0"/>
                        <a:pt x="419" y="195"/>
                        <a:pt x="224" y="33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844;p59"/>
                <p:cNvSpPr/>
                <p:nvPr/>
              </p:nvSpPr>
              <p:spPr>
                <a:xfrm>
                  <a:off x="3911450" y="1600739"/>
                  <a:ext cx="9149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60" fill="none" extrusionOk="0">
                      <a:moveTo>
                        <a:pt x="391" y="1004"/>
                      </a:moveTo>
                      <a:cubicBezTo>
                        <a:pt x="503" y="1060"/>
                        <a:pt x="642" y="1032"/>
                        <a:pt x="753" y="976"/>
                      </a:cubicBezTo>
                      <a:cubicBezTo>
                        <a:pt x="1032" y="809"/>
                        <a:pt x="1562" y="168"/>
                        <a:pt x="976" y="56"/>
                      </a:cubicBezTo>
                      <a:cubicBezTo>
                        <a:pt x="586" y="1"/>
                        <a:pt x="1" y="726"/>
                        <a:pt x="391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845;p59"/>
                <p:cNvSpPr/>
                <p:nvPr/>
              </p:nvSpPr>
              <p:spPr>
                <a:xfrm>
                  <a:off x="3580010" y="1737931"/>
                  <a:ext cx="9149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60" fill="none" extrusionOk="0">
                      <a:moveTo>
                        <a:pt x="390" y="1004"/>
                      </a:moveTo>
                      <a:cubicBezTo>
                        <a:pt x="530" y="1060"/>
                        <a:pt x="669" y="1060"/>
                        <a:pt x="753" y="976"/>
                      </a:cubicBezTo>
                      <a:cubicBezTo>
                        <a:pt x="1031" y="837"/>
                        <a:pt x="1561" y="195"/>
                        <a:pt x="976" y="84"/>
                      </a:cubicBezTo>
                      <a:cubicBezTo>
                        <a:pt x="585" y="0"/>
                        <a:pt x="0" y="753"/>
                        <a:pt x="390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846;p59"/>
                <p:cNvSpPr/>
                <p:nvPr/>
              </p:nvSpPr>
              <p:spPr>
                <a:xfrm>
                  <a:off x="3712281" y="1667695"/>
                  <a:ext cx="8985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060" fill="none" extrusionOk="0">
                      <a:moveTo>
                        <a:pt x="362" y="1032"/>
                      </a:moveTo>
                      <a:cubicBezTo>
                        <a:pt x="474" y="1060"/>
                        <a:pt x="613" y="1060"/>
                        <a:pt x="725" y="976"/>
                      </a:cubicBezTo>
                      <a:cubicBezTo>
                        <a:pt x="1004" y="837"/>
                        <a:pt x="1533" y="196"/>
                        <a:pt x="948" y="84"/>
                      </a:cubicBezTo>
                      <a:cubicBezTo>
                        <a:pt x="558" y="1"/>
                        <a:pt x="0" y="725"/>
                        <a:pt x="362" y="103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847;p59"/>
                <p:cNvSpPr/>
                <p:nvPr/>
              </p:nvSpPr>
              <p:spPr>
                <a:xfrm>
                  <a:off x="3659970" y="1803247"/>
                  <a:ext cx="9313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" h="1060" fill="none" extrusionOk="0">
                      <a:moveTo>
                        <a:pt x="419" y="1004"/>
                      </a:moveTo>
                      <a:cubicBezTo>
                        <a:pt x="531" y="1060"/>
                        <a:pt x="670" y="1060"/>
                        <a:pt x="782" y="976"/>
                      </a:cubicBezTo>
                      <a:cubicBezTo>
                        <a:pt x="1032" y="809"/>
                        <a:pt x="1590" y="195"/>
                        <a:pt x="1005" y="84"/>
                      </a:cubicBezTo>
                      <a:cubicBezTo>
                        <a:pt x="586" y="0"/>
                        <a:pt x="1" y="725"/>
                        <a:pt x="419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848;p59"/>
                <p:cNvSpPr/>
                <p:nvPr/>
              </p:nvSpPr>
              <p:spPr>
                <a:xfrm>
                  <a:off x="3854336" y="1649770"/>
                  <a:ext cx="63732" cy="8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534" fill="none" extrusionOk="0">
                      <a:moveTo>
                        <a:pt x="1032" y="1143"/>
                      </a:moveTo>
                      <a:cubicBezTo>
                        <a:pt x="1087" y="1004"/>
                        <a:pt x="1059" y="864"/>
                        <a:pt x="976" y="781"/>
                      </a:cubicBezTo>
                      <a:cubicBezTo>
                        <a:pt x="809" y="502"/>
                        <a:pt x="140" y="0"/>
                        <a:pt x="56" y="613"/>
                      </a:cubicBezTo>
                      <a:cubicBezTo>
                        <a:pt x="0" y="1004"/>
                        <a:pt x="781" y="1533"/>
                        <a:pt x="1032" y="114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849;p59"/>
                <p:cNvSpPr/>
                <p:nvPr/>
              </p:nvSpPr>
              <p:spPr>
                <a:xfrm>
                  <a:off x="3571808" y="1799966"/>
                  <a:ext cx="76795" cy="65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116" fill="none" extrusionOk="0">
                      <a:moveTo>
                        <a:pt x="1283" y="642"/>
                      </a:moveTo>
                      <a:cubicBezTo>
                        <a:pt x="1311" y="530"/>
                        <a:pt x="1199" y="419"/>
                        <a:pt x="1088" y="335"/>
                      </a:cubicBezTo>
                      <a:cubicBezTo>
                        <a:pt x="809" y="168"/>
                        <a:pt x="1" y="1"/>
                        <a:pt x="196" y="558"/>
                      </a:cubicBezTo>
                      <a:cubicBezTo>
                        <a:pt x="307" y="948"/>
                        <a:pt x="1227" y="1116"/>
                        <a:pt x="1283" y="64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850;p59"/>
                <p:cNvSpPr/>
                <p:nvPr/>
              </p:nvSpPr>
              <p:spPr>
                <a:xfrm>
                  <a:off x="3918011" y="1675896"/>
                  <a:ext cx="58812" cy="4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697" fill="none" extrusionOk="0">
                      <a:moveTo>
                        <a:pt x="502" y="697"/>
                      </a:moveTo>
                      <a:cubicBezTo>
                        <a:pt x="1004" y="697"/>
                        <a:pt x="920" y="28"/>
                        <a:pt x="502" y="0"/>
                      </a:cubicBezTo>
                      <a:cubicBezTo>
                        <a:pt x="56" y="0"/>
                        <a:pt x="0" y="697"/>
                        <a:pt x="502" y="6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851;p59"/>
                <p:cNvSpPr/>
                <p:nvPr/>
              </p:nvSpPr>
              <p:spPr>
                <a:xfrm>
                  <a:off x="3635484" y="1783623"/>
                  <a:ext cx="58870" cy="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698" fill="none" extrusionOk="0">
                      <a:moveTo>
                        <a:pt x="475" y="698"/>
                      </a:moveTo>
                      <a:cubicBezTo>
                        <a:pt x="1004" y="698"/>
                        <a:pt x="921" y="29"/>
                        <a:pt x="475" y="1"/>
                      </a:cubicBezTo>
                      <a:cubicBezTo>
                        <a:pt x="29" y="1"/>
                        <a:pt x="1" y="698"/>
                        <a:pt x="475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852;p59"/>
                <p:cNvSpPr/>
                <p:nvPr/>
              </p:nvSpPr>
              <p:spPr>
                <a:xfrm>
                  <a:off x="3805305" y="1768919"/>
                  <a:ext cx="58870" cy="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698" fill="none" extrusionOk="0">
                      <a:moveTo>
                        <a:pt x="503" y="698"/>
                      </a:moveTo>
                      <a:cubicBezTo>
                        <a:pt x="1004" y="698"/>
                        <a:pt x="949" y="29"/>
                        <a:pt x="503" y="1"/>
                      </a:cubicBezTo>
                      <a:cubicBezTo>
                        <a:pt x="57" y="1"/>
                        <a:pt x="1" y="698"/>
                        <a:pt x="503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853;p59"/>
                <p:cNvSpPr/>
                <p:nvPr/>
              </p:nvSpPr>
              <p:spPr>
                <a:xfrm>
                  <a:off x="3833071" y="1723228"/>
                  <a:ext cx="57230" cy="4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726" fill="none" extrusionOk="0">
                      <a:moveTo>
                        <a:pt x="475" y="725"/>
                      </a:moveTo>
                      <a:cubicBezTo>
                        <a:pt x="976" y="725"/>
                        <a:pt x="921" y="28"/>
                        <a:pt x="475" y="28"/>
                      </a:cubicBezTo>
                      <a:cubicBezTo>
                        <a:pt x="29" y="0"/>
                        <a:pt x="1" y="697"/>
                        <a:pt x="475" y="72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854;p59"/>
                <p:cNvSpPr/>
                <p:nvPr/>
              </p:nvSpPr>
              <p:spPr>
                <a:xfrm>
                  <a:off x="3761253" y="1610522"/>
                  <a:ext cx="91498" cy="6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89" fill="none" extrusionOk="0">
                      <a:moveTo>
                        <a:pt x="279" y="698"/>
                      </a:moveTo>
                      <a:cubicBezTo>
                        <a:pt x="418" y="893"/>
                        <a:pt x="614" y="1032"/>
                        <a:pt x="837" y="1060"/>
                      </a:cubicBezTo>
                      <a:cubicBezTo>
                        <a:pt x="1032" y="1088"/>
                        <a:pt x="1255" y="1005"/>
                        <a:pt x="1422" y="865"/>
                      </a:cubicBezTo>
                      <a:cubicBezTo>
                        <a:pt x="1506" y="782"/>
                        <a:pt x="1533" y="698"/>
                        <a:pt x="1561" y="614"/>
                      </a:cubicBezTo>
                      <a:cubicBezTo>
                        <a:pt x="1533" y="503"/>
                        <a:pt x="1450" y="391"/>
                        <a:pt x="1366" y="336"/>
                      </a:cubicBezTo>
                      <a:cubicBezTo>
                        <a:pt x="1199" y="196"/>
                        <a:pt x="1004" y="112"/>
                        <a:pt x="809" y="85"/>
                      </a:cubicBezTo>
                      <a:cubicBezTo>
                        <a:pt x="363" y="1"/>
                        <a:pt x="0" y="252"/>
                        <a:pt x="279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855;p59"/>
                <p:cNvSpPr/>
                <p:nvPr/>
              </p:nvSpPr>
              <p:spPr>
                <a:xfrm>
                  <a:off x="3731847" y="1799966"/>
                  <a:ext cx="91498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172" fill="none" extrusionOk="0">
                      <a:moveTo>
                        <a:pt x="307" y="725"/>
                      </a:moveTo>
                      <a:cubicBezTo>
                        <a:pt x="558" y="1116"/>
                        <a:pt x="1088" y="1171"/>
                        <a:pt x="1450" y="865"/>
                      </a:cubicBezTo>
                      <a:cubicBezTo>
                        <a:pt x="1506" y="781"/>
                        <a:pt x="1562" y="697"/>
                        <a:pt x="1562" y="614"/>
                      </a:cubicBezTo>
                      <a:cubicBezTo>
                        <a:pt x="1534" y="474"/>
                        <a:pt x="1478" y="391"/>
                        <a:pt x="1366" y="335"/>
                      </a:cubicBezTo>
                      <a:cubicBezTo>
                        <a:pt x="1199" y="196"/>
                        <a:pt x="1004" y="112"/>
                        <a:pt x="809" y="84"/>
                      </a:cubicBezTo>
                      <a:cubicBezTo>
                        <a:pt x="363" y="1"/>
                        <a:pt x="1" y="251"/>
                        <a:pt x="307" y="72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856;p59"/>
                <p:cNvSpPr/>
                <p:nvPr/>
              </p:nvSpPr>
              <p:spPr>
                <a:xfrm>
                  <a:off x="3576729" y="1855499"/>
                  <a:ext cx="89858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172" fill="none" extrusionOk="0">
                      <a:moveTo>
                        <a:pt x="279" y="697"/>
                      </a:moveTo>
                      <a:cubicBezTo>
                        <a:pt x="530" y="1087"/>
                        <a:pt x="1087" y="1171"/>
                        <a:pt x="1422" y="837"/>
                      </a:cubicBezTo>
                      <a:cubicBezTo>
                        <a:pt x="1478" y="781"/>
                        <a:pt x="1533" y="697"/>
                        <a:pt x="1533" y="586"/>
                      </a:cubicBezTo>
                      <a:cubicBezTo>
                        <a:pt x="1506" y="474"/>
                        <a:pt x="1450" y="363"/>
                        <a:pt x="1338" y="307"/>
                      </a:cubicBezTo>
                      <a:cubicBezTo>
                        <a:pt x="1171" y="195"/>
                        <a:pt x="1004" y="112"/>
                        <a:pt x="781" y="56"/>
                      </a:cubicBezTo>
                      <a:cubicBezTo>
                        <a:pt x="335" y="0"/>
                        <a:pt x="0" y="251"/>
                        <a:pt x="279" y="6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857;p59"/>
                <p:cNvSpPr/>
                <p:nvPr/>
              </p:nvSpPr>
              <p:spPr>
                <a:xfrm>
                  <a:off x="3640405" y="1670975"/>
                  <a:ext cx="81716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" h="1172" fill="none" extrusionOk="0">
                      <a:moveTo>
                        <a:pt x="586" y="1171"/>
                      </a:moveTo>
                      <a:cubicBezTo>
                        <a:pt x="1060" y="1171"/>
                        <a:pt x="1394" y="753"/>
                        <a:pt x="1311" y="279"/>
                      </a:cubicBezTo>
                      <a:cubicBezTo>
                        <a:pt x="1283" y="196"/>
                        <a:pt x="1255" y="112"/>
                        <a:pt x="1171" y="56"/>
                      </a:cubicBezTo>
                      <a:cubicBezTo>
                        <a:pt x="1060" y="0"/>
                        <a:pt x="920" y="0"/>
                        <a:pt x="809" y="56"/>
                      </a:cubicBezTo>
                      <a:cubicBezTo>
                        <a:pt x="614" y="140"/>
                        <a:pt x="446" y="251"/>
                        <a:pt x="307" y="391"/>
                      </a:cubicBezTo>
                      <a:cubicBezTo>
                        <a:pt x="0" y="753"/>
                        <a:pt x="56" y="1171"/>
                        <a:pt x="586" y="117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2858;p59"/>
              <p:cNvGrpSpPr/>
              <p:nvPr/>
            </p:nvGrpSpPr>
            <p:grpSpPr>
              <a:xfrm>
                <a:off x="4349028" y="1967273"/>
                <a:ext cx="488382" cy="376866"/>
                <a:chOff x="5174035" y="1468678"/>
                <a:chExt cx="488382" cy="376866"/>
              </a:xfrm>
            </p:grpSpPr>
            <p:sp>
              <p:nvSpPr>
                <p:cNvPr id="57" name="Google Shape;2859;p59"/>
                <p:cNvSpPr/>
                <p:nvPr/>
              </p:nvSpPr>
              <p:spPr>
                <a:xfrm>
                  <a:off x="5174035" y="1468678"/>
                  <a:ext cx="119264" cy="336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5743" fill="none" extrusionOk="0">
                      <a:moveTo>
                        <a:pt x="1924" y="28"/>
                      </a:moveTo>
                      <a:cubicBezTo>
                        <a:pt x="1840" y="0"/>
                        <a:pt x="1756" y="56"/>
                        <a:pt x="1728" y="140"/>
                      </a:cubicBezTo>
                      <a:lnTo>
                        <a:pt x="1032" y="2648"/>
                      </a:lnTo>
                      <a:lnTo>
                        <a:pt x="335" y="140"/>
                      </a:lnTo>
                      <a:cubicBezTo>
                        <a:pt x="307" y="56"/>
                        <a:pt x="223" y="0"/>
                        <a:pt x="140" y="28"/>
                      </a:cubicBezTo>
                      <a:cubicBezTo>
                        <a:pt x="56" y="56"/>
                        <a:pt x="0" y="140"/>
                        <a:pt x="28" y="223"/>
                      </a:cubicBezTo>
                      <a:lnTo>
                        <a:pt x="864" y="2899"/>
                      </a:lnTo>
                      <a:lnTo>
                        <a:pt x="56" y="5520"/>
                      </a:lnTo>
                      <a:cubicBezTo>
                        <a:pt x="28" y="5603"/>
                        <a:pt x="56" y="5687"/>
                        <a:pt x="167" y="5715"/>
                      </a:cubicBezTo>
                      <a:cubicBezTo>
                        <a:pt x="251" y="5743"/>
                        <a:pt x="335" y="5687"/>
                        <a:pt x="363" y="5603"/>
                      </a:cubicBezTo>
                      <a:lnTo>
                        <a:pt x="1032" y="3178"/>
                      </a:lnTo>
                      <a:lnTo>
                        <a:pt x="1701" y="5603"/>
                      </a:lnTo>
                      <a:cubicBezTo>
                        <a:pt x="1701" y="5687"/>
                        <a:pt x="1812" y="5743"/>
                        <a:pt x="1896" y="5715"/>
                      </a:cubicBezTo>
                      <a:cubicBezTo>
                        <a:pt x="1979" y="5687"/>
                        <a:pt x="2007" y="5603"/>
                        <a:pt x="2007" y="5520"/>
                      </a:cubicBezTo>
                      <a:lnTo>
                        <a:pt x="1199" y="2899"/>
                      </a:lnTo>
                      <a:lnTo>
                        <a:pt x="2007" y="223"/>
                      </a:lnTo>
                      <a:cubicBezTo>
                        <a:pt x="2035" y="140"/>
                        <a:pt x="2007" y="56"/>
                        <a:pt x="1924" y="2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860;p59"/>
                <p:cNvSpPr/>
                <p:nvPr/>
              </p:nvSpPr>
              <p:spPr>
                <a:xfrm rot="7462381">
                  <a:off x="5430279" y="1533146"/>
                  <a:ext cx="119267" cy="33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5743" fill="none" extrusionOk="0">
                      <a:moveTo>
                        <a:pt x="1924" y="28"/>
                      </a:moveTo>
                      <a:cubicBezTo>
                        <a:pt x="1840" y="0"/>
                        <a:pt x="1756" y="56"/>
                        <a:pt x="1728" y="140"/>
                      </a:cubicBezTo>
                      <a:lnTo>
                        <a:pt x="1032" y="2648"/>
                      </a:lnTo>
                      <a:lnTo>
                        <a:pt x="335" y="140"/>
                      </a:lnTo>
                      <a:cubicBezTo>
                        <a:pt x="307" y="56"/>
                        <a:pt x="223" y="0"/>
                        <a:pt x="140" y="28"/>
                      </a:cubicBezTo>
                      <a:cubicBezTo>
                        <a:pt x="56" y="56"/>
                        <a:pt x="0" y="140"/>
                        <a:pt x="28" y="223"/>
                      </a:cubicBezTo>
                      <a:lnTo>
                        <a:pt x="864" y="2899"/>
                      </a:lnTo>
                      <a:lnTo>
                        <a:pt x="56" y="5520"/>
                      </a:lnTo>
                      <a:cubicBezTo>
                        <a:pt x="28" y="5603"/>
                        <a:pt x="56" y="5687"/>
                        <a:pt x="167" y="5715"/>
                      </a:cubicBezTo>
                      <a:cubicBezTo>
                        <a:pt x="251" y="5743"/>
                        <a:pt x="335" y="5687"/>
                        <a:pt x="363" y="5603"/>
                      </a:cubicBezTo>
                      <a:lnTo>
                        <a:pt x="1032" y="3178"/>
                      </a:lnTo>
                      <a:lnTo>
                        <a:pt x="1701" y="5603"/>
                      </a:lnTo>
                      <a:cubicBezTo>
                        <a:pt x="1701" y="5687"/>
                        <a:pt x="1812" y="5743"/>
                        <a:pt x="1896" y="5715"/>
                      </a:cubicBezTo>
                      <a:cubicBezTo>
                        <a:pt x="1979" y="5687"/>
                        <a:pt x="2007" y="5603"/>
                        <a:pt x="2007" y="5520"/>
                      </a:cubicBezTo>
                      <a:lnTo>
                        <a:pt x="1199" y="2899"/>
                      </a:lnTo>
                      <a:lnTo>
                        <a:pt x="2007" y="223"/>
                      </a:lnTo>
                      <a:cubicBezTo>
                        <a:pt x="2035" y="140"/>
                        <a:pt x="2007" y="56"/>
                        <a:pt x="1924" y="2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55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6386286" y="170122"/>
            <a:ext cx="874764" cy="652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             </a:t>
            </a:r>
            <a:r>
              <a:rPr lang="en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2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12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185970" y="854507"/>
            <a:ext cx="1917037" cy="2069609"/>
            <a:chOff x="7" y="-3"/>
            <a:chExt cx="4768" cy="460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" y="-3"/>
              <a:ext cx="4733" cy="4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7" y="7"/>
              <a:ext cx="4768" cy="4594"/>
            </a:xfrm>
            <a:prstGeom prst="rect">
              <a:avLst/>
            </a:prstGeom>
            <a:noFill/>
            <a:ln w="9525">
              <a:solidFill>
                <a:srgbClr val="D7D7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968171" y="170121"/>
            <a:ext cx="6227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182552" y="837773"/>
            <a:ext cx="1875998" cy="2062438"/>
            <a:chOff x="7" y="7"/>
            <a:chExt cx="5171" cy="4487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" y="17"/>
              <a:ext cx="5052" cy="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" y="7"/>
              <a:ext cx="5171" cy="4423"/>
            </a:xfrm>
            <a:prstGeom prst="rect">
              <a:avLst/>
            </a:prstGeom>
            <a:noFill/>
            <a:ln w="9525">
              <a:solidFill>
                <a:srgbClr val="D7D7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9302913" y="-1"/>
            <a:ext cx="51786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237530" y="874159"/>
            <a:ext cx="1820053" cy="2029413"/>
            <a:chOff x="7" y="-209"/>
            <a:chExt cx="4505" cy="4601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" y="-209"/>
              <a:ext cx="4485" cy="4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" y="7"/>
              <a:ext cx="4505" cy="4385"/>
            </a:xfrm>
            <a:prstGeom prst="rect">
              <a:avLst/>
            </a:prstGeom>
            <a:noFill/>
            <a:ln w="9525">
              <a:solidFill>
                <a:srgbClr val="D7D7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" name="Rectangle 16"/>
          <p:cNvSpPr>
            <a:spLocks noChangeArrowheads="1"/>
          </p:cNvSpPr>
          <p:nvPr/>
        </p:nvSpPr>
        <p:spPr bwMode="auto">
          <a:xfrm flipV="1">
            <a:off x="1521310" y="1625539"/>
            <a:ext cx="836748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164803" y="3049103"/>
            <a:ext cx="1912109" cy="1970999"/>
            <a:chOff x="0" y="0"/>
            <a:chExt cx="5209" cy="4445"/>
          </a:xfrm>
        </p:grpSpPr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" y="17"/>
              <a:ext cx="5139" cy="4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7" y="7"/>
              <a:ext cx="5194" cy="4430"/>
            </a:xfrm>
            <a:prstGeom prst="rect">
              <a:avLst/>
            </a:prstGeom>
            <a:noFill/>
            <a:ln w="9525">
              <a:solidFill>
                <a:srgbClr val="D7D7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743412" y="12337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3171355" y="3029115"/>
            <a:ext cx="2010229" cy="2011077"/>
            <a:chOff x="0" y="0"/>
            <a:chExt cx="4920" cy="4897"/>
          </a:xfrm>
        </p:grpSpPr>
        <p:pic>
          <p:nvPicPr>
            <p:cNvPr id="2067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" y="142"/>
              <a:ext cx="4886" cy="4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7" y="7"/>
              <a:ext cx="4905" cy="4882"/>
            </a:xfrm>
            <a:prstGeom prst="rect">
              <a:avLst/>
            </a:prstGeom>
            <a:noFill/>
            <a:ln w="9525">
              <a:solidFill>
                <a:srgbClr val="D7D7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08300" y="341469"/>
            <a:ext cx="10201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5272792" y="3022418"/>
            <a:ext cx="1910956" cy="2021122"/>
            <a:chOff x="0" y="0"/>
            <a:chExt cx="4733" cy="4829"/>
          </a:xfrm>
        </p:grpSpPr>
        <p:pic>
          <p:nvPicPr>
            <p:cNvPr id="2071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" y="16"/>
              <a:ext cx="4568" cy="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7" y="7"/>
              <a:ext cx="4718" cy="4814"/>
            </a:xfrm>
            <a:prstGeom prst="rect">
              <a:avLst/>
            </a:prstGeom>
            <a:noFill/>
            <a:ln w="9525">
              <a:solidFill>
                <a:srgbClr val="D7D7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7226793" y="854507"/>
            <a:ext cx="1847239" cy="2029493"/>
            <a:chOff x="1526" y="306"/>
            <a:chExt cx="3894" cy="4462"/>
          </a:xfrm>
        </p:grpSpPr>
        <p:pic>
          <p:nvPicPr>
            <p:cNvPr id="2074" name="Picture 2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" y="386"/>
              <a:ext cx="3800" cy="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1533" y="313"/>
              <a:ext cx="3879" cy="4447"/>
            </a:xfrm>
            <a:prstGeom prst="rect">
              <a:avLst/>
            </a:prstGeom>
            <a:noFill/>
            <a:ln w="9525">
              <a:solidFill>
                <a:srgbClr val="D7D7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7230114" y="2980491"/>
            <a:ext cx="1854710" cy="2039611"/>
            <a:chOff x="6697" y="401"/>
            <a:chExt cx="3724" cy="4298"/>
          </a:xfrm>
        </p:grpSpPr>
        <p:pic>
          <p:nvPicPr>
            <p:cNvPr id="2077" name="Picture 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" y="479"/>
              <a:ext cx="3633" cy="4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6704" y="408"/>
              <a:ext cx="3709" cy="4283"/>
            </a:xfrm>
            <a:prstGeom prst="rect">
              <a:avLst/>
            </a:prstGeom>
            <a:noFill/>
            <a:ln w="9525">
              <a:solidFill>
                <a:srgbClr val="D7D7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04" y="123172"/>
            <a:ext cx="898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2D interaction diagram showing the interacting residues of the hit molecules with the receptor collagenase: (a)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abiesin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b)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beta-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Copaene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(c) 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friedelin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(d) 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flavanomarein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(e) </a:t>
            </a:r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Hesperidin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(f)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kaempferol-7-rhamnoside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(g) 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quercitrin</a:t>
            </a: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h)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taraxerol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212651" y="-99236"/>
            <a:ext cx="7442790" cy="1134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4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binding affinity and molecular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interactions</a:t>
            </a:r>
            <a:r>
              <a:rPr lang="en" sz="24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524539" y="1119963"/>
            <a:ext cx="7293935" cy="3196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-</a:t>
            </a:r>
            <a:r>
              <a:rPr lang="en-IN" dirty="0" err="1" smtClean="0"/>
              <a:t>Analyzed</a:t>
            </a:r>
            <a:r>
              <a:rPr lang="en-IN" dirty="0" smtClean="0"/>
              <a:t> how </a:t>
            </a:r>
            <a:r>
              <a:rPr lang="en-IN" dirty="0"/>
              <a:t>top ligands interact with target proteins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Studying </a:t>
            </a:r>
            <a:r>
              <a:rPr lang="en-IN" dirty="0"/>
              <a:t>various interactions like hydrogen bonds, hydrophobic contacts, electrostatic </a:t>
            </a:r>
            <a:r>
              <a:rPr lang="en-IN" dirty="0" smtClean="0"/>
              <a:t>interactions.</a:t>
            </a:r>
          </a:p>
          <a:p>
            <a:pPr>
              <a:buFontTx/>
              <a:buChar char="-"/>
            </a:pPr>
            <a:endParaRPr lang="en-IN" dirty="0"/>
          </a:p>
          <a:p>
            <a:r>
              <a:rPr lang="en-IN" dirty="0" smtClean="0"/>
              <a:t>-Finding </a:t>
            </a:r>
            <a:r>
              <a:rPr lang="en-IN" dirty="0"/>
              <a:t>binding motifs and key residues in these interactions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-This </a:t>
            </a:r>
            <a:r>
              <a:rPr lang="en-IN" dirty="0"/>
              <a:t>helps us grasp how ligands influence proteins, potentially stopping melanin production for skin lightening.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59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</a:t>
            </a:r>
            <a:r>
              <a:rPr lang="en"/>
              <a:t>Conclusions</a:t>
            </a:r>
            <a:endParaRPr/>
          </a:p>
        </p:txBody>
      </p:sp>
      <p:sp>
        <p:nvSpPr>
          <p:cNvPr id="2715" name="Google Shape;2715;p59"/>
          <p:cNvSpPr txBox="1">
            <a:spLocks noGrp="1"/>
          </p:cNvSpPr>
          <p:nvPr>
            <p:ph type="subTitle" idx="1"/>
          </p:nvPr>
        </p:nvSpPr>
        <p:spPr>
          <a:xfrm>
            <a:off x="1119963" y="2261190"/>
            <a:ext cx="7924800" cy="843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-Commercial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skin whitening products target conditions like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Melasma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Post-inflammatory hyperpigmentation by regulating melanin production via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tyrosinase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inhibition.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6" name="Google Shape;2716;p59"/>
          <p:cNvSpPr txBox="1">
            <a:spLocks noGrp="1"/>
          </p:cNvSpPr>
          <p:nvPr>
            <p:ph type="subTitle" idx="2"/>
          </p:nvPr>
        </p:nvSpPr>
        <p:spPr>
          <a:xfrm>
            <a:off x="2395870" y="3196609"/>
            <a:ext cx="6280298" cy="1141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solidFill>
                  <a:schemeClr val="accent6"/>
                </a:solidFill>
              </a:rPr>
              <a:t>-Our </a:t>
            </a:r>
            <a:r>
              <a:rPr lang="en-IN" dirty="0">
                <a:solidFill>
                  <a:schemeClr val="accent6"/>
                </a:solidFill>
              </a:rPr>
              <a:t>study investigates natural skin lightening agents and identifies potential phytochemicals as multi-targeted inhibitors of </a:t>
            </a:r>
            <a:r>
              <a:rPr lang="en-IN" dirty="0" err="1">
                <a:solidFill>
                  <a:schemeClr val="accent6"/>
                </a:solidFill>
              </a:rPr>
              <a:t>tyrosinase</a:t>
            </a:r>
            <a:r>
              <a:rPr lang="en-IN" dirty="0">
                <a:solidFill>
                  <a:schemeClr val="accent6"/>
                </a:solidFill>
              </a:rPr>
              <a:t>, collagenase, and elastase, reducing skin pigmentation.</a:t>
            </a:r>
            <a:endParaRPr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0" name="Google Shape;2720;p59"/>
          <p:cNvSpPr txBox="1">
            <a:spLocks noGrp="1"/>
          </p:cNvSpPr>
          <p:nvPr>
            <p:ph type="title" idx="6"/>
          </p:nvPr>
        </p:nvSpPr>
        <p:spPr>
          <a:xfrm>
            <a:off x="177209" y="946655"/>
            <a:ext cx="6840279" cy="1222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molecular biology and drug discovery, precise ligand-receptor binding predictions are crucial. Molecular docking, a computational method, is key to this. This thesis aims to enhance docking algorithms and explore applications.</a:t>
            </a:r>
            <a:r>
              <a:rPr lang="en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59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5"/>
                </a:solidFill>
              </a:rPr>
              <a:t>• </a:t>
            </a:r>
            <a:r>
              <a:rPr lang="en-IN" dirty="0"/>
              <a:t>Acknowledgment</a:t>
            </a:r>
            <a:endParaRPr dirty="0"/>
          </a:p>
        </p:txBody>
      </p:sp>
      <p:sp>
        <p:nvSpPr>
          <p:cNvPr id="2715" name="Google Shape;2715;p59"/>
          <p:cNvSpPr txBox="1">
            <a:spLocks noGrp="1"/>
          </p:cNvSpPr>
          <p:nvPr>
            <p:ph type="subTitle" idx="1"/>
          </p:nvPr>
        </p:nvSpPr>
        <p:spPr>
          <a:xfrm>
            <a:off x="1119963" y="2261190"/>
            <a:ext cx="7924800" cy="843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-Commercial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skin whitening products target conditions like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Melasma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Post-inflammatory hyperpigmentation by regulating melanin production via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tyrosinase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inhibition.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6" name="Google Shape;2716;p59"/>
          <p:cNvSpPr txBox="1">
            <a:spLocks noGrp="1"/>
          </p:cNvSpPr>
          <p:nvPr>
            <p:ph type="subTitle" idx="2"/>
          </p:nvPr>
        </p:nvSpPr>
        <p:spPr>
          <a:xfrm>
            <a:off x="2395870" y="3196609"/>
            <a:ext cx="6280298" cy="1141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solidFill>
                  <a:schemeClr val="accent6"/>
                </a:solidFill>
              </a:rPr>
              <a:t>-Our </a:t>
            </a:r>
            <a:r>
              <a:rPr lang="en-IN" dirty="0">
                <a:solidFill>
                  <a:schemeClr val="accent6"/>
                </a:solidFill>
              </a:rPr>
              <a:t>study investigates natural skin lightening agents and identifies potential phytochemicals as multi-targeted inhibitors of </a:t>
            </a:r>
            <a:r>
              <a:rPr lang="en-IN" dirty="0" err="1">
                <a:solidFill>
                  <a:schemeClr val="accent6"/>
                </a:solidFill>
              </a:rPr>
              <a:t>tyrosinase</a:t>
            </a:r>
            <a:r>
              <a:rPr lang="en-IN" dirty="0">
                <a:solidFill>
                  <a:schemeClr val="accent6"/>
                </a:solidFill>
              </a:rPr>
              <a:t>, collagenase, and elastase, reducing skin pigmentation.</a:t>
            </a:r>
            <a:endParaRPr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0" name="Google Shape;2720;p59"/>
          <p:cNvSpPr txBox="1">
            <a:spLocks noGrp="1"/>
          </p:cNvSpPr>
          <p:nvPr>
            <p:ph type="title" idx="6"/>
          </p:nvPr>
        </p:nvSpPr>
        <p:spPr>
          <a:xfrm>
            <a:off x="177209" y="946655"/>
            <a:ext cx="6840279" cy="1222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molecular biology and drug discovery, precise ligand-receptor binding predictions are crucial. Molecular docking, a computational method, is key to this. This thesis aims to enhance docking algorithms and explore applications.</a:t>
            </a:r>
            <a:r>
              <a:rPr lang="en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27852" y="763069"/>
            <a:ext cx="6505800" cy="3752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Chuong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C.M.,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Nickoloff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B.J., Elias, P.M., Goldsmith, L.A.,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Maderson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P.A.,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Sundberg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J.P.,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Tagami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Plonka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P.M.,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Thestrup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-Pederson, K. and Bernard, B.A., 2002.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the'true'function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skin?.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Experimental dermatology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pp.159-187.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Feng, X., Li, G.Y.,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Ramier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Eltony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A.M. and Yun, S.H., 2022. In vivo stiffness measurement of epidermis, dermis, and hypodermis using broadband Rayleigh-wave optical coherence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elastography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Acta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Biomaterialia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146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pp.295-305.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Kanitakis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J., 2002. Anatomy, histology and immunohistochemistry of normal human skin.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European journal of dermatology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(4), pp.390-401.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Yousef, H.,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Alhajj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and Sharma, S., 2017. Anatomy, skin (integument), epidermis.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en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65"/>
          <p:cNvSpPr txBox="1">
            <a:spLocks noGrp="1"/>
          </p:cNvSpPr>
          <p:nvPr>
            <p:ph type="title"/>
          </p:nvPr>
        </p:nvSpPr>
        <p:spPr>
          <a:xfrm>
            <a:off x="4189227" y="1986562"/>
            <a:ext cx="2317899" cy="169549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solidFill>
                  <a:schemeClr val="accent2"/>
                </a:solidFill>
                <a:latin typeface="+mj-lt"/>
              </a:rPr>
              <a:t>THANK</a:t>
            </a:r>
            <a:br>
              <a:rPr lang="en" sz="4400" b="1" dirty="0" smtClean="0">
                <a:solidFill>
                  <a:schemeClr val="accent2"/>
                </a:solidFill>
                <a:latin typeface="+mj-lt"/>
              </a:rPr>
            </a:br>
            <a:r>
              <a:rPr lang="en" sz="4400" b="1" dirty="0" smtClean="0">
                <a:solidFill>
                  <a:schemeClr val="accent2"/>
                </a:solidFill>
                <a:latin typeface="+mj-lt"/>
              </a:rPr>
              <a:t>   YOU</a:t>
            </a:r>
            <a:endParaRPr sz="4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4" name="Google Shape;2903;p62"/>
          <p:cNvGrpSpPr/>
          <p:nvPr/>
        </p:nvGrpSpPr>
        <p:grpSpPr>
          <a:xfrm flipH="1">
            <a:off x="-115830" y="1"/>
            <a:ext cx="3865578" cy="5280836"/>
            <a:chOff x="1311525" y="1157463"/>
            <a:chExt cx="2674173" cy="3503812"/>
          </a:xfrm>
        </p:grpSpPr>
        <p:grpSp>
          <p:nvGrpSpPr>
            <p:cNvPr id="5" name="Google Shape;2904;p62"/>
            <p:cNvGrpSpPr/>
            <p:nvPr/>
          </p:nvGrpSpPr>
          <p:grpSpPr>
            <a:xfrm>
              <a:off x="1311525" y="1286675"/>
              <a:ext cx="808650" cy="3374600"/>
              <a:chOff x="3615675" y="367825"/>
              <a:chExt cx="808650" cy="3374600"/>
            </a:xfrm>
          </p:grpSpPr>
          <p:sp>
            <p:nvSpPr>
              <p:cNvPr id="22" name="Google Shape;2905;p62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06;p62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07;p62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08;p62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09;p62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910;p62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911;p62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12;p62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913;p62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14;p62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15;p62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16;p62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17;p62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18;p62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19;p62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20;p62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921;p62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922;p62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923;p62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924;p62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925;p62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926;p62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927;p62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28;p62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929;p62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930;p62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931;p62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932;p62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933;p62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934;p62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935;p62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936;p62"/>
            <p:cNvGrpSpPr/>
            <p:nvPr/>
          </p:nvGrpSpPr>
          <p:grpSpPr>
            <a:xfrm>
              <a:off x="2262006" y="1157463"/>
              <a:ext cx="1723691" cy="3037872"/>
              <a:chOff x="4479375" y="848525"/>
              <a:chExt cx="2122250" cy="3740300"/>
            </a:xfrm>
          </p:grpSpPr>
          <p:sp>
            <p:nvSpPr>
              <p:cNvPr id="7" name="Google Shape;2937;p62"/>
              <p:cNvSpPr/>
              <p:nvPr/>
            </p:nvSpPr>
            <p:spPr>
              <a:xfrm>
                <a:off x="4652425" y="1477000"/>
                <a:ext cx="41700" cy="6120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4480" extrusionOk="0">
                    <a:moveTo>
                      <a:pt x="0" y="1"/>
                    </a:moveTo>
                    <a:lnTo>
                      <a:pt x="0" y="23630"/>
                    </a:lnTo>
                    <a:cubicBezTo>
                      <a:pt x="0" y="24197"/>
                      <a:pt x="417" y="24480"/>
                      <a:pt x="834" y="24480"/>
                    </a:cubicBezTo>
                    <a:cubicBezTo>
                      <a:pt x="1251" y="24480"/>
                      <a:pt x="1668" y="24197"/>
                      <a:pt x="1668" y="23630"/>
                    </a:cubicBezTo>
                    <a:lnTo>
                      <a:pt x="1668" y="2109"/>
                    </a:lnTo>
                    <a:cubicBezTo>
                      <a:pt x="1039" y="1480"/>
                      <a:pt x="472" y="756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938;p62"/>
              <p:cNvSpPr/>
              <p:nvPr/>
            </p:nvSpPr>
            <p:spPr>
              <a:xfrm>
                <a:off x="4479375" y="848525"/>
                <a:ext cx="2122250" cy="3740300"/>
              </a:xfrm>
              <a:custGeom>
                <a:avLst/>
                <a:gdLst/>
                <a:ahLst/>
                <a:cxnLst/>
                <a:rect l="l" t="t" r="r" b="b"/>
                <a:pathLst>
                  <a:path w="84890" h="149612" extrusionOk="0">
                    <a:moveTo>
                      <a:pt x="31118" y="0"/>
                    </a:moveTo>
                    <a:cubicBezTo>
                      <a:pt x="31118" y="0"/>
                      <a:pt x="26336" y="2328"/>
                      <a:pt x="30520" y="10163"/>
                    </a:cubicBezTo>
                    <a:lnTo>
                      <a:pt x="37442" y="24636"/>
                    </a:lnTo>
                    <a:lnTo>
                      <a:pt x="15575" y="3996"/>
                    </a:lnTo>
                    <a:lnTo>
                      <a:pt x="15575" y="3996"/>
                    </a:lnTo>
                    <a:cubicBezTo>
                      <a:pt x="15575" y="3996"/>
                      <a:pt x="10950" y="7866"/>
                      <a:pt x="19571" y="16173"/>
                    </a:cubicBezTo>
                    <a:lnTo>
                      <a:pt x="36970" y="35775"/>
                    </a:lnTo>
                    <a:lnTo>
                      <a:pt x="7237" y="18815"/>
                    </a:lnTo>
                    <a:lnTo>
                      <a:pt x="7237" y="18815"/>
                    </a:lnTo>
                    <a:cubicBezTo>
                      <a:pt x="7237" y="18816"/>
                      <a:pt x="2927" y="23755"/>
                      <a:pt x="10950" y="29136"/>
                    </a:cubicBezTo>
                    <a:cubicBezTo>
                      <a:pt x="18973" y="34516"/>
                      <a:pt x="36970" y="47165"/>
                      <a:pt x="36970" y="48864"/>
                    </a:cubicBezTo>
                    <a:cubicBezTo>
                      <a:pt x="36970" y="50440"/>
                      <a:pt x="27074" y="54125"/>
                      <a:pt x="24822" y="54125"/>
                    </a:cubicBezTo>
                    <a:cubicBezTo>
                      <a:pt x="24691" y="54125"/>
                      <a:pt x="24586" y="54112"/>
                      <a:pt x="24511" y="54087"/>
                    </a:cubicBezTo>
                    <a:cubicBezTo>
                      <a:pt x="23521" y="53749"/>
                      <a:pt x="12765" y="48473"/>
                      <a:pt x="5750" y="48473"/>
                    </a:cubicBezTo>
                    <a:cubicBezTo>
                      <a:pt x="2955" y="48473"/>
                      <a:pt x="753" y="49310"/>
                      <a:pt x="0" y="51632"/>
                    </a:cubicBezTo>
                    <a:lnTo>
                      <a:pt x="28349" y="64879"/>
                    </a:lnTo>
                    <a:lnTo>
                      <a:pt x="43767" y="76867"/>
                    </a:lnTo>
                    <a:lnTo>
                      <a:pt x="82625" y="149611"/>
                    </a:lnTo>
                    <a:lnTo>
                      <a:pt x="84890" y="92410"/>
                    </a:lnTo>
                    <a:lnTo>
                      <a:pt x="58240" y="59907"/>
                    </a:lnTo>
                    <a:lnTo>
                      <a:pt x="52828" y="36656"/>
                    </a:lnTo>
                    <a:lnTo>
                      <a:pt x="53017" y="19036"/>
                    </a:lnTo>
                    <a:lnTo>
                      <a:pt x="46976" y="4468"/>
                    </a:lnTo>
                    <a:cubicBezTo>
                      <a:pt x="46976" y="4468"/>
                      <a:pt x="43295" y="4783"/>
                      <a:pt x="44836" y="12491"/>
                    </a:cubicBezTo>
                    <a:lnTo>
                      <a:pt x="46693" y="16802"/>
                    </a:lnTo>
                    <a:lnTo>
                      <a:pt x="46693" y="27909"/>
                    </a:lnTo>
                    <a:lnTo>
                      <a:pt x="31118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39;p62"/>
              <p:cNvSpPr/>
              <p:nvPr/>
            </p:nvSpPr>
            <p:spPr>
              <a:xfrm>
                <a:off x="5646675" y="1545450"/>
                <a:ext cx="126675" cy="250150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0006" fill="none" extrusionOk="0">
                    <a:moveTo>
                      <a:pt x="1" y="0"/>
                    </a:moveTo>
                    <a:lnTo>
                      <a:pt x="5066" y="10006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0;p62"/>
              <p:cNvSpPr/>
              <p:nvPr/>
            </p:nvSpPr>
            <p:spPr>
              <a:xfrm>
                <a:off x="5415425" y="1464425"/>
                <a:ext cx="317025" cy="32882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3153" fill="none" extrusionOk="0">
                    <a:moveTo>
                      <a:pt x="0" y="0"/>
                    </a:moveTo>
                    <a:lnTo>
                      <a:pt x="12680" y="13152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41;p62"/>
              <p:cNvSpPr/>
              <p:nvPr/>
            </p:nvSpPr>
            <p:spPr>
              <a:xfrm>
                <a:off x="5403625" y="1742100"/>
                <a:ext cx="247800" cy="131375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5255" fill="none" extrusionOk="0">
                    <a:moveTo>
                      <a:pt x="0" y="0"/>
                    </a:moveTo>
                    <a:lnTo>
                      <a:pt x="9912" y="5255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42;p62"/>
              <p:cNvSpPr/>
              <p:nvPr/>
            </p:nvSpPr>
            <p:spPr>
              <a:xfrm>
                <a:off x="5620725" y="998750"/>
                <a:ext cx="104650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6703" fill="none" extrusionOk="0">
                    <a:moveTo>
                      <a:pt x="0" y="1"/>
                    </a:moveTo>
                    <a:cubicBezTo>
                      <a:pt x="0" y="1"/>
                      <a:pt x="1637" y="6702"/>
                      <a:pt x="4185" y="5381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43;p62"/>
              <p:cNvSpPr/>
              <p:nvPr/>
            </p:nvSpPr>
            <p:spPr>
              <a:xfrm>
                <a:off x="5224275" y="879200"/>
                <a:ext cx="1211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451" fill="none" extrusionOk="0">
                    <a:moveTo>
                      <a:pt x="1" y="0"/>
                    </a:moveTo>
                    <a:cubicBezTo>
                      <a:pt x="1" y="0"/>
                      <a:pt x="2455" y="6450"/>
                      <a:pt x="4846" y="5097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44;p62"/>
              <p:cNvSpPr/>
              <p:nvPr/>
            </p:nvSpPr>
            <p:spPr>
              <a:xfrm>
                <a:off x="4853800" y="998750"/>
                <a:ext cx="1408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721" fill="none" extrusionOk="0">
                    <a:moveTo>
                      <a:pt x="0" y="1"/>
                    </a:moveTo>
                    <a:cubicBezTo>
                      <a:pt x="0" y="1"/>
                      <a:pt x="3398" y="4720"/>
                      <a:pt x="5632" y="2769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45;p62"/>
              <p:cNvSpPr/>
              <p:nvPr/>
            </p:nvSpPr>
            <p:spPr>
              <a:xfrm>
                <a:off x="4652425" y="1362950"/>
                <a:ext cx="170725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6829" h="4658" fill="none" extrusionOk="0">
                    <a:moveTo>
                      <a:pt x="0" y="0"/>
                    </a:moveTo>
                    <a:cubicBezTo>
                      <a:pt x="0" y="0"/>
                      <a:pt x="4720" y="4657"/>
                      <a:pt x="6828" y="1920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946;p62"/>
              <p:cNvSpPr/>
              <p:nvPr/>
            </p:nvSpPr>
            <p:spPr>
              <a:xfrm>
                <a:off x="4524200" y="2106275"/>
                <a:ext cx="14947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4532" fill="none" extrusionOk="0">
                    <a:moveTo>
                      <a:pt x="1" y="1"/>
                    </a:moveTo>
                    <a:cubicBezTo>
                      <a:pt x="1" y="1"/>
                      <a:pt x="5979" y="1511"/>
                      <a:pt x="5129" y="4532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947;p62"/>
              <p:cNvSpPr/>
              <p:nvPr/>
            </p:nvSpPr>
            <p:spPr>
              <a:xfrm>
                <a:off x="5615225" y="2454750"/>
                <a:ext cx="986400" cy="2133275"/>
              </a:xfrm>
              <a:custGeom>
                <a:avLst/>
                <a:gdLst/>
                <a:ahLst/>
                <a:cxnLst/>
                <a:rect l="l" t="t" r="r" b="b"/>
                <a:pathLst>
                  <a:path w="39456" h="85331" extrusionOk="0">
                    <a:moveTo>
                      <a:pt x="17998" y="0"/>
                    </a:moveTo>
                    <a:lnTo>
                      <a:pt x="0" y="19351"/>
                    </a:lnTo>
                    <a:lnTo>
                      <a:pt x="35208" y="85331"/>
                    </a:lnTo>
                    <a:lnTo>
                      <a:pt x="39456" y="23756"/>
                    </a:lnTo>
                    <a:lnTo>
                      <a:pt x="179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48;p62"/>
              <p:cNvSpPr/>
              <p:nvPr/>
            </p:nvSpPr>
            <p:spPr>
              <a:xfrm>
                <a:off x="5848050" y="2767025"/>
                <a:ext cx="275325" cy="338275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13531" fill="none" extrusionOk="0">
                    <a:moveTo>
                      <a:pt x="1" y="1"/>
                    </a:moveTo>
                    <a:lnTo>
                      <a:pt x="11013" y="13530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949;p62"/>
              <p:cNvSpPr/>
              <p:nvPr/>
            </p:nvSpPr>
            <p:spPr>
              <a:xfrm>
                <a:off x="5629375" y="2465750"/>
                <a:ext cx="446025" cy="498750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9950" fill="none" extrusionOk="0">
                    <a:moveTo>
                      <a:pt x="17841" y="1"/>
                    </a:moveTo>
                    <a:lnTo>
                      <a:pt x="1" y="19949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0;p62"/>
              <p:cNvSpPr/>
              <p:nvPr/>
            </p:nvSpPr>
            <p:spPr>
              <a:xfrm>
                <a:off x="5638025" y="2487775"/>
                <a:ext cx="457050" cy="493225"/>
              </a:xfrm>
              <a:custGeom>
                <a:avLst/>
                <a:gdLst/>
                <a:ahLst/>
                <a:cxnLst/>
                <a:rect l="l" t="t" r="r" b="b"/>
                <a:pathLst>
                  <a:path w="18282" h="19729" fill="none" extrusionOk="0">
                    <a:moveTo>
                      <a:pt x="1" y="19729"/>
                    </a:moveTo>
                    <a:lnTo>
                      <a:pt x="18281" y="1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51;p62"/>
              <p:cNvSpPr/>
              <p:nvPr/>
            </p:nvSpPr>
            <p:spPr>
              <a:xfrm>
                <a:off x="5796925" y="2854350"/>
                <a:ext cx="110925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06" fill="none" extrusionOk="0">
                    <a:moveTo>
                      <a:pt x="4437" y="2203"/>
                    </a:moveTo>
                    <a:cubicBezTo>
                      <a:pt x="4437" y="3430"/>
                      <a:pt x="3430" y="4405"/>
                      <a:pt x="2203" y="4405"/>
                    </a:cubicBezTo>
                    <a:cubicBezTo>
                      <a:pt x="1007" y="4405"/>
                      <a:pt x="0" y="3430"/>
                      <a:pt x="0" y="2203"/>
                    </a:cubicBezTo>
                    <a:cubicBezTo>
                      <a:pt x="0" y="976"/>
                      <a:pt x="1007" y="0"/>
                      <a:pt x="2203" y="0"/>
                    </a:cubicBezTo>
                    <a:cubicBezTo>
                      <a:pt x="3430" y="0"/>
                      <a:pt x="4437" y="976"/>
                      <a:pt x="4437" y="2203"/>
                    </a:cubicBezTo>
                    <a:close/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37"/>
          <p:cNvGrpSpPr/>
          <p:nvPr/>
        </p:nvGrpSpPr>
        <p:grpSpPr>
          <a:xfrm>
            <a:off x="5231219" y="1413244"/>
            <a:ext cx="4004929" cy="4675667"/>
            <a:chOff x="721019" y="1004075"/>
            <a:chExt cx="3627631" cy="4139429"/>
          </a:xfrm>
        </p:grpSpPr>
        <p:grpSp>
          <p:nvGrpSpPr>
            <p:cNvPr id="1966" name="Google Shape;1966;p37"/>
            <p:cNvGrpSpPr/>
            <p:nvPr/>
          </p:nvGrpSpPr>
          <p:grpSpPr>
            <a:xfrm>
              <a:off x="721019" y="1004075"/>
              <a:ext cx="3627631" cy="4139429"/>
              <a:chOff x="721019" y="1004075"/>
              <a:chExt cx="3627631" cy="4139429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1110950" y="3061570"/>
                <a:ext cx="422148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43449" extrusionOk="0">
                    <a:moveTo>
                      <a:pt x="7557" y="1"/>
                    </a:moveTo>
                    <a:cubicBezTo>
                      <a:pt x="7557" y="1"/>
                      <a:pt x="2362" y="5595"/>
                      <a:pt x="1" y="23722"/>
                    </a:cubicBezTo>
                    <a:lnTo>
                      <a:pt x="5486" y="43448"/>
                    </a:lnTo>
                    <a:cubicBezTo>
                      <a:pt x="5486" y="43448"/>
                      <a:pt x="10245" y="37182"/>
                      <a:pt x="10608" y="32114"/>
                    </a:cubicBezTo>
                    <a:cubicBezTo>
                      <a:pt x="10971" y="27065"/>
                      <a:pt x="7557" y="1"/>
                      <a:pt x="7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3899252" y="2469268"/>
                <a:ext cx="424918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5822" extrusionOk="0">
                    <a:moveTo>
                      <a:pt x="623" y="0"/>
                    </a:moveTo>
                    <a:cubicBezTo>
                      <a:pt x="608" y="0"/>
                      <a:pt x="594" y="4"/>
                      <a:pt x="582" y="11"/>
                    </a:cubicBezTo>
                    <a:cubicBezTo>
                      <a:pt x="0" y="393"/>
                      <a:pt x="3724" y="8839"/>
                      <a:pt x="3724" y="8839"/>
                    </a:cubicBezTo>
                    <a:lnTo>
                      <a:pt x="3760" y="15196"/>
                    </a:lnTo>
                    <a:cubicBezTo>
                      <a:pt x="927" y="17684"/>
                      <a:pt x="4233" y="22225"/>
                      <a:pt x="4233" y="22225"/>
                    </a:cubicBezTo>
                    <a:cubicBezTo>
                      <a:pt x="4233" y="22225"/>
                      <a:pt x="3978" y="23606"/>
                      <a:pt x="3633" y="25822"/>
                    </a:cubicBezTo>
                    <a:cubicBezTo>
                      <a:pt x="6085" y="25331"/>
                      <a:pt x="8574" y="24914"/>
                      <a:pt x="11044" y="24478"/>
                    </a:cubicBezTo>
                    <a:cubicBezTo>
                      <a:pt x="10717" y="22044"/>
                      <a:pt x="10517" y="20500"/>
                      <a:pt x="10517" y="20500"/>
                    </a:cubicBezTo>
                    <a:lnTo>
                      <a:pt x="6884" y="9020"/>
                    </a:lnTo>
                    <a:cubicBezTo>
                      <a:pt x="6884" y="9020"/>
                      <a:pt x="1406" y="0"/>
                      <a:pt x="623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3899252" y="2454994"/>
                <a:ext cx="347352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9327" fill="none" extrusionOk="0">
                    <a:moveTo>
                      <a:pt x="9028" y="16166"/>
                    </a:moveTo>
                    <a:lnTo>
                      <a:pt x="6884" y="9391"/>
                    </a:lnTo>
                    <a:cubicBezTo>
                      <a:pt x="6884" y="9391"/>
                      <a:pt x="1181" y="1"/>
                      <a:pt x="582" y="382"/>
                    </a:cubicBezTo>
                    <a:cubicBezTo>
                      <a:pt x="0" y="764"/>
                      <a:pt x="3724" y="9210"/>
                      <a:pt x="3724" y="9210"/>
                    </a:cubicBezTo>
                    <a:lnTo>
                      <a:pt x="3760" y="15567"/>
                    </a:lnTo>
                    <a:cubicBezTo>
                      <a:pt x="2562" y="16621"/>
                      <a:pt x="2453" y="18037"/>
                      <a:pt x="2743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7"/>
              <p:cNvSpPr/>
              <p:nvPr/>
            </p:nvSpPr>
            <p:spPr>
              <a:xfrm>
                <a:off x="3535868" y="3061570"/>
                <a:ext cx="422840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43449" extrusionOk="0">
                    <a:moveTo>
                      <a:pt x="3433" y="1"/>
                    </a:moveTo>
                    <a:cubicBezTo>
                      <a:pt x="3433" y="1"/>
                      <a:pt x="0" y="27065"/>
                      <a:pt x="382" y="32114"/>
                    </a:cubicBezTo>
                    <a:cubicBezTo>
                      <a:pt x="763" y="37182"/>
                      <a:pt x="5504" y="43448"/>
                      <a:pt x="5504" y="43448"/>
                    </a:cubicBezTo>
                    <a:lnTo>
                      <a:pt x="10989" y="23722"/>
                    </a:lnTo>
                    <a:cubicBezTo>
                      <a:pt x="8646" y="5595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7"/>
              <p:cNvSpPr/>
              <p:nvPr/>
            </p:nvSpPr>
            <p:spPr>
              <a:xfrm>
                <a:off x="3616240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8483" y="1"/>
                    </a:moveTo>
                    <a:cubicBezTo>
                      <a:pt x="8483" y="1"/>
                      <a:pt x="0" y="26538"/>
                      <a:pt x="1708" y="32041"/>
                    </a:cubicBezTo>
                    <a:cubicBezTo>
                      <a:pt x="2952" y="36094"/>
                      <a:pt x="5624" y="37330"/>
                      <a:pt x="8810" y="37330"/>
                    </a:cubicBezTo>
                    <a:cubicBezTo>
                      <a:pt x="9951" y="37330"/>
                      <a:pt x="11157" y="37171"/>
                      <a:pt x="12388" y="36927"/>
                    </a:cubicBezTo>
                    <a:cubicBezTo>
                      <a:pt x="17056" y="35983"/>
                      <a:pt x="19036" y="1"/>
                      <a:pt x="19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7"/>
              <p:cNvSpPr/>
              <p:nvPr/>
            </p:nvSpPr>
            <p:spPr>
              <a:xfrm>
                <a:off x="3679106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1" y="27609"/>
                    </a:moveTo>
                    <a:cubicBezTo>
                      <a:pt x="1018" y="18237"/>
                      <a:pt x="6849" y="1"/>
                      <a:pt x="684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7"/>
              <p:cNvSpPr/>
              <p:nvPr/>
            </p:nvSpPr>
            <p:spPr>
              <a:xfrm>
                <a:off x="3936995" y="3394213"/>
                <a:ext cx="410951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1" fill="none" extrusionOk="0">
                    <a:moveTo>
                      <a:pt x="0" y="1"/>
                    </a:moveTo>
                    <a:lnTo>
                      <a:pt x="10681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7"/>
              <p:cNvSpPr/>
              <p:nvPr/>
            </p:nvSpPr>
            <p:spPr>
              <a:xfrm>
                <a:off x="3924414" y="3432649"/>
                <a:ext cx="420032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328" fill="none" extrusionOk="0">
                    <a:moveTo>
                      <a:pt x="10917" y="328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7"/>
              <p:cNvSpPr/>
              <p:nvPr/>
            </p:nvSpPr>
            <p:spPr>
              <a:xfrm>
                <a:off x="739872" y="2469268"/>
                <a:ext cx="424956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5822" extrusionOk="0">
                    <a:moveTo>
                      <a:pt x="10421" y="0"/>
                    </a:moveTo>
                    <a:cubicBezTo>
                      <a:pt x="9640" y="0"/>
                      <a:pt x="4178" y="9020"/>
                      <a:pt x="4178" y="9020"/>
                    </a:cubicBezTo>
                    <a:lnTo>
                      <a:pt x="527" y="20500"/>
                    </a:lnTo>
                    <a:cubicBezTo>
                      <a:pt x="527" y="20500"/>
                      <a:pt x="328" y="22044"/>
                      <a:pt x="1" y="24478"/>
                    </a:cubicBezTo>
                    <a:cubicBezTo>
                      <a:pt x="2471" y="24914"/>
                      <a:pt x="4959" y="25331"/>
                      <a:pt x="7412" y="25822"/>
                    </a:cubicBezTo>
                    <a:cubicBezTo>
                      <a:pt x="7066" y="23606"/>
                      <a:pt x="6812" y="22225"/>
                      <a:pt x="6812" y="22225"/>
                    </a:cubicBezTo>
                    <a:cubicBezTo>
                      <a:pt x="6812" y="22225"/>
                      <a:pt x="10118" y="17684"/>
                      <a:pt x="7284" y="15196"/>
                    </a:cubicBezTo>
                    <a:lnTo>
                      <a:pt x="7321" y="8839"/>
                    </a:lnTo>
                    <a:cubicBezTo>
                      <a:pt x="7321" y="8839"/>
                      <a:pt x="11044" y="393"/>
                      <a:pt x="10463" y="11"/>
                    </a:cubicBezTo>
                    <a:cubicBezTo>
                      <a:pt x="10451" y="4"/>
                      <a:pt x="10437" y="0"/>
                      <a:pt x="10421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817434" y="2454994"/>
                <a:ext cx="347391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9327" fill="none" extrusionOk="0">
                    <a:moveTo>
                      <a:pt x="1" y="16166"/>
                    </a:moveTo>
                    <a:lnTo>
                      <a:pt x="2162" y="9391"/>
                    </a:lnTo>
                    <a:cubicBezTo>
                      <a:pt x="2162" y="9391"/>
                      <a:pt x="7848" y="1"/>
                      <a:pt x="8447" y="382"/>
                    </a:cubicBezTo>
                    <a:cubicBezTo>
                      <a:pt x="9028" y="764"/>
                      <a:pt x="5305" y="9210"/>
                      <a:pt x="5305" y="9210"/>
                    </a:cubicBezTo>
                    <a:lnTo>
                      <a:pt x="5268" y="15567"/>
                    </a:lnTo>
                    <a:cubicBezTo>
                      <a:pt x="6467" y="16621"/>
                      <a:pt x="6576" y="18037"/>
                      <a:pt x="6286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721019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0" y="1"/>
                    </a:moveTo>
                    <a:cubicBezTo>
                      <a:pt x="0" y="1"/>
                      <a:pt x="1980" y="35983"/>
                      <a:pt x="6648" y="36927"/>
                    </a:cubicBezTo>
                    <a:cubicBezTo>
                      <a:pt x="7879" y="37171"/>
                      <a:pt x="9085" y="37330"/>
                      <a:pt x="10226" y="37330"/>
                    </a:cubicBezTo>
                    <a:cubicBezTo>
                      <a:pt x="13414" y="37330"/>
                      <a:pt x="16089" y="36094"/>
                      <a:pt x="17347" y="32041"/>
                    </a:cubicBezTo>
                    <a:cubicBezTo>
                      <a:pt x="19036" y="26538"/>
                      <a:pt x="10572" y="1"/>
                      <a:pt x="10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1127725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6848" y="27609"/>
                    </a:moveTo>
                    <a:cubicBezTo>
                      <a:pt x="5813" y="18237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721019" y="3389327"/>
                <a:ext cx="410259" cy="10542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274" fill="none" extrusionOk="0">
                    <a:moveTo>
                      <a:pt x="0" y="273"/>
                    </a:moveTo>
                    <a:lnTo>
                      <a:pt x="10662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7"/>
              <p:cNvSpPr/>
              <p:nvPr/>
            </p:nvSpPr>
            <p:spPr>
              <a:xfrm>
                <a:off x="724521" y="3431264"/>
                <a:ext cx="420032" cy="5617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46" fill="none" extrusionOk="0">
                    <a:moveTo>
                      <a:pt x="10916" y="0"/>
                    </a:moveTo>
                    <a:lnTo>
                      <a:pt x="0" y="146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7"/>
              <p:cNvSpPr/>
              <p:nvPr/>
            </p:nvSpPr>
            <p:spPr>
              <a:xfrm>
                <a:off x="2100493" y="2294982"/>
                <a:ext cx="923208" cy="13732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5692" extrusionOk="0">
                    <a:moveTo>
                      <a:pt x="1326" y="0"/>
                    </a:moveTo>
                    <a:cubicBezTo>
                      <a:pt x="1326" y="1"/>
                      <a:pt x="1926" y="8719"/>
                      <a:pt x="1326" y="9046"/>
                    </a:cubicBezTo>
                    <a:lnTo>
                      <a:pt x="0" y="9736"/>
                    </a:lnTo>
                    <a:cubicBezTo>
                      <a:pt x="4160" y="19490"/>
                      <a:pt x="11298" y="35692"/>
                      <a:pt x="11298" y="35692"/>
                    </a:cubicBezTo>
                    <a:lnTo>
                      <a:pt x="23994" y="10499"/>
                    </a:lnTo>
                    <a:cubicBezTo>
                      <a:pt x="22396" y="9682"/>
                      <a:pt x="21306" y="9137"/>
                      <a:pt x="21179" y="9046"/>
                    </a:cubicBezTo>
                    <a:cubicBezTo>
                      <a:pt x="20598" y="8719"/>
                      <a:pt x="21179" y="1"/>
                      <a:pt x="21179" y="0"/>
                    </a:cubicBezTo>
                    <a:lnTo>
                      <a:pt x="21179" y="0"/>
                    </a:lnTo>
                    <a:lnTo>
                      <a:pt x="11262" y="417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7"/>
              <p:cNvSpPr/>
              <p:nvPr/>
            </p:nvSpPr>
            <p:spPr>
              <a:xfrm>
                <a:off x="2152201" y="2294982"/>
                <a:ext cx="763190" cy="308916"/>
              </a:xfrm>
              <a:custGeom>
                <a:avLst/>
                <a:gdLst/>
                <a:ahLst/>
                <a:cxnLst/>
                <a:rect l="l" t="t" r="r" b="b"/>
                <a:pathLst>
                  <a:path w="19836" h="80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491"/>
                      <a:pt x="37" y="346"/>
                      <a:pt x="91" y="1671"/>
                    </a:cubicBezTo>
                    <a:cubicBezTo>
                      <a:pt x="1036" y="4578"/>
                      <a:pt x="3579" y="8029"/>
                      <a:pt x="9954" y="8029"/>
                    </a:cubicBezTo>
                    <a:cubicBezTo>
                      <a:pt x="14913" y="8029"/>
                      <a:pt x="17964" y="5195"/>
                      <a:pt x="19690" y="2616"/>
                    </a:cubicBezTo>
                    <a:cubicBezTo>
                      <a:pt x="19835" y="146"/>
                      <a:pt x="19835" y="0"/>
                      <a:pt x="19835" y="0"/>
                    </a:cubicBezTo>
                    <a:lnTo>
                      <a:pt x="19835" y="0"/>
                    </a:lnTo>
                    <a:lnTo>
                      <a:pt x="9918" y="4178"/>
                    </a:lnTo>
                    <a:lnTo>
                      <a:pt x="382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1E23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183494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3257" y="1"/>
                    </a:moveTo>
                    <a:cubicBezTo>
                      <a:pt x="3140" y="1"/>
                      <a:pt x="3017" y="11"/>
                      <a:pt x="2888" y="32"/>
                    </a:cubicBezTo>
                    <a:cubicBezTo>
                      <a:pt x="327" y="450"/>
                      <a:pt x="0" y="6771"/>
                      <a:pt x="5558" y="6771"/>
                    </a:cubicBezTo>
                    <a:lnTo>
                      <a:pt x="5558" y="3520"/>
                    </a:lnTo>
                    <a:cubicBezTo>
                      <a:pt x="5558" y="3520"/>
                      <a:pt x="5444" y="1"/>
                      <a:pt x="3257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1905508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2017" y="1"/>
                    </a:moveTo>
                    <a:cubicBezTo>
                      <a:pt x="1817" y="691"/>
                      <a:pt x="1690" y="1381"/>
                      <a:pt x="1635" y="2108"/>
                    </a:cubicBezTo>
                    <a:cubicBezTo>
                      <a:pt x="1599" y="2816"/>
                      <a:pt x="1799" y="3525"/>
                      <a:pt x="2198" y="4124"/>
                    </a:cubicBezTo>
                    <a:cubicBezTo>
                      <a:pt x="2271" y="4251"/>
                      <a:pt x="2416" y="4342"/>
                      <a:pt x="2562" y="4360"/>
                    </a:cubicBezTo>
                    <a:cubicBezTo>
                      <a:pt x="2743" y="4342"/>
                      <a:pt x="2889" y="4197"/>
                      <a:pt x="2925" y="4033"/>
                    </a:cubicBezTo>
                    <a:cubicBezTo>
                      <a:pt x="3088" y="3579"/>
                      <a:pt x="2907" y="3052"/>
                      <a:pt x="2653" y="2653"/>
                    </a:cubicBezTo>
                    <a:cubicBezTo>
                      <a:pt x="2053" y="1690"/>
                      <a:pt x="1109" y="1018"/>
                      <a:pt x="1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303551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2299" y="1"/>
                    </a:moveTo>
                    <a:cubicBezTo>
                      <a:pt x="98" y="1"/>
                      <a:pt x="0" y="3520"/>
                      <a:pt x="0" y="3520"/>
                    </a:cubicBezTo>
                    <a:lnTo>
                      <a:pt x="0" y="6771"/>
                    </a:lnTo>
                    <a:cubicBezTo>
                      <a:pt x="5558" y="6771"/>
                      <a:pt x="5213" y="450"/>
                      <a:pt x="2670" y="32"/>
                    </a:cubicBezTo>
                    <a:cubicBezTo>
                      <a:pt x="2540" y="11"/>
                      <a:pt x="2417" y="1"/>
                      <a:pt x="2299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3059257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1072" y="1"/>
                    </a:moveTo>
                    <a:cubicBezTo>
                      <a:pt x="1272" y="691"/>
                      <a:pt x="1418" y="1381"/>
                      <a:pt x="1454" y="2108"/>
                    </a:cubicBezTo>
                    <a:cubicBezTo>
                      <a:pt x="1490" y="2816"/>
                      <a:pt x="1309" y="3525"/>
                      <a:pt x="891" y="4124"/>
                    </a:cubicBezTo>
                    <a:cubicBezTo>
                      <a:pt x="818" y="4251"/>
                      <a:pt x="691" y="4342"/>
                      <a:pt x="528" y="4360"/>
                    </a:cubicBezTo>
                    <a:cubicBezTo>
                      <a:pt x="364" y="4342"/>
                      <a:pt x="219" y="4197"/>
                      <a:pt x="164" y="4033"/>
                    </a:cubicBezTo>
                    <a:cubicBezTo>
                      <a:pt x="1" y="3579"/>
                      <a:pt x="182" y="3052"/>
                      <a:pt x="437" y="2653"/>
                    </a:cubicBezTo>
                    <a:cubicBezTo>
                      <a:pt x="1036" y="1690"/>
                      <a:pt x="1999" y="1018"/>
                      <a:pt x="3089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2048092" y="1161510"/>
                <a:ext cx="987499" cy="1323617"/>
              </a:xfrm>
              <a:custGeom>
                <a:avLst/>
                <a:gdLst/>
                <a:ahLst/>
                <a:cxnLst/>
                <a:rect l="l" t="t" r="r" b="b"/>
                <a:pathLst>
                  <a:path w="25666" h="34402" extrusionOk="0">
                    <a:moveTo>
                      <a:pt x="12152" y="0"/>
                    </a:moveTo>
                    <a:cubicBezTo>
                      <a:pt x="5449" y="0"/>
                      <a:pt x="0" y="5431"/>
                      <a:pt x="18" y="12133"/>
                    </a:cubicBezTo>
                    <a:lnTo>
                      <a:pt x="18" y="21633"/>
                    </a:lnTo>
                    <a:cubicBezTo>
                      <a:pt x="18" y="28390"/>
                      <a:pt x="5267" y="34148"/>
                      <a:pt x="12024" y="34402"/>
                    </a:cubicBezTo>
                    <a:lnTo>
                      <a:pt x="13641" y="34402"/>
                    </a:lnTo>
                    <a:cubicBezTo>
                      <a:pt x="20398" y="34148"/>
                      <a:pt x="25665" y="28390"/>
                      <a:pt x="25665" y="21633"/>
                    </a:cubicBezTo>
                    <a:lnTo>
                      <a:pt x="25665" y="12133"/>
                    </a:lnTo>
                    <a:cubicBezTo>
                      <a:pt x="25665" y="5431"/>
                      <a:pt x="20234" y="0"/>
                      <a:pt x="135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1992882" y="1004075"/>
                <a:ext cx="1043404" cy="731217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19005" extrusionOk="0">
                    <a:moveTo>
                      <a:pt x="8370" y="1"/>
                    </a:moveTo>
                    <a:cubicBezTo>
                      <a:pt x="8202" y="1"/>
                      <a:pt x="8033" y="20"/>
                      <a:pt x="7865" y="60"/>
                    </a:cubicBezTo>
                    <a:cubicBezTo>
                      <a:pt x="6866" y="332"/>
                      <a:pt x="6285" y="1422"/>
                      <a:pt x="6267" y="2457"/>
                    </a:cubicBezTo>
                    <a:cubicBezTo>
                      <a:pt x="6248" y="3511"/>
                      <a:pt x="6684" y="4455"/>
                      <a:pt x="7120" y="5400"/>
                    </a:cubicBezTo>
                    <a:cubicBezTo>
                      <a:pt x="6594" y="4655"/>
                      <a:pt x="6049" y="3892"/>
                      <a:pt x="5340" y="3347"/>
                    </a:cubicBezTo>
                    <a:cubicBezTo>
                      <a:pt x="4746" y="2887"/>
                      <a:pt x="4006" y="2572"/>
                      <a:pt x="3269" y="2572"/>
                    </a:cubicBezTo>
                    <a:cubicBezTo>
                      <a:pt x="3105" y="2572"/>
                      <a:pt x="2941" y="2588"/>
                      <a:pt x="2779" y="2621"/>
                    </a:cubicBezTo>
                    <a:cubicBezTo>
                      <a:pt x="2452" y="2694"/>
                      <a:pt x="2162" y="2839"/>
                      <a:pt x="1925" y="3075"/>
                    </a:cubicBezTo>
                    <a:cubicBezTo>
                      <a:pt x="1471" y="3565"/>
                      <a:pt x="1471" y="4328"/>
                      <a:pt x="1580" y="5000"/>
                    </a:cubicBezTo>
                    <a:cubicBezTo>
                      <a:pt x="1762" y="6054"/>
                      <a:pt x="2125" y="7071"/>
                      <a:pt x="2634" y="8015"/>
                    </a:cubicBezTo>
                    <a:cubicBezTo>
                      <a:pt x="2316" y="7485"/>
                      <a:pt x="1775" y="6939"/>
                      <a:pt x="1227" y="6939"/>
                    </a:cubicBezTo>
                    <a:cubicBezTo>
                      <a:pt x="930" y="6939"/>
                      <a:pt x="631" y="7099"/>
                      <a:pt x="363" y="7507"/>
                    </a:cubicBezTo>
                    <a:cubicBezTo>
                      <a:pt x="127" y="7852"/>
                      <a:pt x="0" y="8288"/>
                      <a:pt x="18" y="8706"/>
                    </a:cubicBezTo>
                    <a:cubicBezTo>
                      <a:pt x="18" y="9832"/>
                      <a:pt x="345" y="11085"/>
                      <a:pt x="1272" y="11793"/>
                    </a:cubicBezTo>
                    <a:cubicBezTo>
                      <a:pt x="1526" y="11975"/>
                      <a:pt x="1816" y="12139"/>
                      <a:pt x="2125" y="12229"/>
                    </a:cubicBezTo>
                    <a:cubicBezTo>
                      <a:pt x="1671" y="13501"/>
                      <a:pt x="1435" y="14863"/>
                      <a:pt x="1435" y="16225"/>
                    </a:cubicBezTo>
                    <a:lnTo>
                      <a:pt x="1435" y="19004"/>
                    </a:lnTo>
                    <a:cubicBezTo>
                      <a:pt x="1544" y="18314"/>
                      <a:pt x="2289" y="14173"/>
                      <a:pt x="5068" y="11884"/>
                    </a:cubicBezTo>
                    <a:cubicBezTo>
                      <a:pt x="5794" y="11557"/>
                      <a:pt x="6466" y="11158"/>
                      <a:pt x="7120" y="10722"/>
                    </a:cubicBezTo>
                    <a:cubicBezTo>
                      <a:pt x="7611" y="11501"/>
                      <a:pt x="9429" y="13054"/>
                      <a:pt x="11072" y="13054"/>
                    </a:cubicBezTo>
                    <a:cubicBezTo>
                      <a:pt x="11191" y="13054"/>
                      <a:pt x="11309" y="13046"/>
                      <a:pt x="11425" y="13029"/>
                    </a:cubicBezTo>
                    <a:cubicBezTo>
                      <a:pt x="12769" y="12829"/>
                      <a:pt x="13913" y="11993"/>
                      <a:pt x="14949" y="11121"/>
                    </a:cubicBezTo>
                    <a:cubicBezTo>
                      <a:pt x="15984" y="10250"/>
                      <a:pt x="17001" y="9305"/>
                      <a:pt x="18255" y="8797"/>
                    </a:cubicBezTo>
                    <a:cubicBezTo>
                      <a:pt x="18872" y="8524"/>
                      <a:pt x="19508" y="8306"/>
                      <a:pt x="20162" y="8143"/>
                    </a:cubicBezTo>
                    <a:cubicBezTo>
                      <a:pt x="20997" y="8306"/>
                      <a:pt x="21778" y="8669"/>
                      <a:pt x="22432" y="9196"/>
                    </a:cubicBezTo>
                    <a:cubicBezTo>
                      <a:pt x="25920" y="12011"/>
                      <a:pt x="27118" y="17533"/>
                      <a:pt x="27118" y="17551"/>
                    </a:cubicBezTo>
                    <a:lnTo>
                      <a:pt x="27118" y="16225"/>
                    </a:lnTo>
                    <a:cubicBezTo>
                      <a:pt x="27118" y="13010"/>
                      <a:pt x="25847" y="9941"/>
                      <a:pt x="23558" y="7670"/>
                    </a:cubicBezTo>
                    <a:cubicBezTo>
                      <a:pt x="23595" y="7307"/>
                      <a:pt x="23613" y="6962"/>
                      <a:pt x="23613" y="6599"/>
                    </a:cubicBezTo>
                    <a:cubicBezTo>
                      <a:pt x="23631" y="6054"/>
                      <a:pt x="23613" y="5527"/>
                      <a:pt x="23540" y="5000"/>
                    </a:cubicBezTo>
                    <a:cubicBezTo>
                      <a:pt x="23486" y="4637"/>
                      <a:pt x="23395" y="4237"/>
                      <a:pt x="23086" y="4038"/>
                    </a:cubicBezTo>
                    <a:cubicBezTo>
                      <a:pt x="22928" y="3943"/>
                      <a:pt x="22755" y="3889"/>
                      <a:pt x="22569" y="3889"/>
                    </a:cubicBezTo>
                    <a:cubicBezTo>
                      <a:pt x="22542" y="3889"/>
                      <a:pt x="22514" y="3890"/>
                      <a:pt x="22487" y="3892"/>
                    </a:cubicBezTo>
                    <a:cubicBezTo>
                      <a:pt x="22178" y="3911"/>
                      <a:pt x="21887" y="4056"/>
                      <a:pt x="21669" y="4274"/>
                    </a:cubicBezTo>
                    <a:cubicBezTo>
                      <a:pt x="21488" y="4474"/>
                      <a:pt x="21397" y="4728"/>
                      <a:pt x="21379" y="5000"/>
                    </a:cubicBezTo>
                    <a:cubicBezTo>
                      <a:pt x="21252" y="4365"/>
                      <a:pt x="21088" y="3729"/>
                      <a:pt x="20888" y="3111"/>
                    </a:cubicBezTo>
                    <a:cubicBezTo>
                      <a:pt x="20779" y="2675"/>
                      <a:pt x="20561" y="2276"/>
                      <a:pt x="20271" y="1931"/>
                    </a:cubicBezTo>
                    <a:cubicBezTo>
                      <a:pt x="19924" y="1619"/>
                      <a:pt x="19478" y="1439"/>
                      <a:pt x="19012" y="1439"/>
                    </a:cubicBezTo>
                    <a:cubicBezTo>
                      <a:pt x="18990" y="1439"/>
                      <a:pt x="18967" y="1439"/>
                      <a:pt x="18945" y="1440"/>
                    </a:cubicBezTo>
                    <a:cubicBezTo>
                      <a:pt x="18904" y="1438"/>
                      <a:pt x="18864" y="1437"/>
                      <a:pt x="18824" y="1437"/>
                    </a:cubicBezTo>
                    <a:cubicBezTo>
                      <a:pt x="18265" y="1437"/>
                      <a:pt x="17717" y="1668"/>
                      <a:pt x="17310" y="2058"/>
                    </a:cubicBezTo>
                    <a:cubicBezTo>
                      <a:pt x="16874" y="2476"/>
                      <a:pt x="16493" y="3148"/>
                      <a:pt x="16602" y="3747"/>
                    </a:cubicBezTo>
                    <a:cubicBezTo>
                      <a:pt x="16456" y="3020"/>
                      <a:pt x="16238" y="2330"/>
                      <a:pt x="15948" y="1640"/>
                    </a:cubicBezTo>
                    <a:cubicBezTo>
                      <a:pt x="15857" y="1386"/>
                      <a:pt x="15712" y="1150"/>
                      <a:pt x="15530" y="932"/>
                    </a:cubicBezTo>
                    <a:cubicBezTo>
                      <a:pt x="15330" y="696"/>
                      <a:pt x="15076" y="496"/>
                      <a:pt x="14822" y="332"/>
                    </a:cubicBezTo>
                    <a:cubicBezTo>
                      <a:pt x="14513" y="169"/>
                      <a:pt x="14186" y="78"/>
                      <a:pt x="13841" y="60"/>
                    </a:cubicBezTo>
                    <a:cubicBezTo>
                      <a:pt x="13514" y="60"/>
                      <a:pt x="13205" y="132"/>
                      <a:pt x="12914" y="296"/>
                    </a:cubicBezTo>
                    <a:cubicBezTo>
                      <a:pt x="12642" y="441"/>
                      <a:pt x="12406" y="641"/>
                      <a:pt x="12242" y="895"/>
                    </a:cubicBezTo>
                    <a:cubicBezTo>
                      <a:pt x="11806" y="1604"/>
                      <a:pt x="12061" y="2494"/>
                      <a:pt x="12006" y="3293"/>
                    </a:cubicBezTo>
                    <a:cubicBezTo>
                      <a:pt x="11697" y="2748"/>
                      <a:pt x="11352" y="2221"/>
                      <a:pt x="10971" y="1713"/>
                    </a:cubicBezTo>
                    <a:cubicBezTo>
                      <a:pt x="10608" y="1204"/>
                      <a:pt x="10172" y="750"/>
                      <a:pt x="9645" y="405"/>
                    </a:cubicBezTo>
                    <a:cubicBezTo>
                      <a:pt x="9261" y="140"/>
                      <a:pt x="8820" y="1"/>
                      <a:pt x="8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2079525" y="1880582"/>
                <a:ext cx="273288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9264" fill="none" extrusionOk="0">
                    <a:moveTo>
                      <a:pt x="0" y="0"/>
                    </a:moveTo>
                    <a:cubicBezTo>
                      <a:pt x="1381" y="3742"/>
                      <a:pt x="3851" y="6975"/>
                      <a:pt x="7102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2283589" y="1778550"/>
                <a:ext cx="27971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634" extrusionOk="0">
                    <a:moveTo>
                      <a:pt x="363" y="1"/>
                    </a:moveTo>
                    <a:cubicBezTo>
                      <a:pt x="164" y="1"/>
                      <a:pt x="0" y="818"/>
                      <a:pt x="0" y="1817"/>
                    </a:cubicBezTo>
                    <a:cubicBezTo>
                      <a:pt x="0" y="2816"/>
                      <a:pt x="164" y="3633"/>
                      <a:pt x="363" y="3633"/>
                    </a:cubicBezTo>
                    <a:cubicBezTo>
                      <a:pt x="563" y="3633"/>
                      <a:pt x="727" y="2816"/>
                      <a:pt x="727" y="1817"/>
                    </a:cubicBezTo>
                    <a:cubicBezTo>
                      <a:pt x="727" y="818"/>
                      <a:pt x="563" y="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2231149" y="1640468"/>
                <a:ext cx="125159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119" extrusionOk="0">
                    <a:moveTo>
                      <a:pt x="2215" y="0"/>
                    </a:moveTo>
                    <a:cubicBezTo>
                      <a:pt x="1920" y="0"/>
                      <a:pt x="1621" y="59"/>
                      <a:pt x="1345" y="175"/>
                    </a:cubicBezTo>
                    <a:cubicBezTo>
                      <a:pt x="891" y="320"/>
                      <a:pt x="419" y="538"/>
                      <a:pt x="183" y="956"/>
                    </a:cubicBezTo>
                    <a:cubicBezTo>
                      <a:pt x="1" y="1301"/>
                      <a:pt x="19" y="1719"/>
                      <a:pt x="19" y="2118"/>
                    </a:cubicBezTo>
                    <a:cubicBezTo>
                      <a:pt x="855" y="1210"/>
                      <a:pt x="2035" y="702"/>
                      <a:pt x="3252" y="702"/>
                    </a:cubicBezTo>
                    <a:cubicBezTo>
                      <a:pt x="3107" y="356"/>
                      <a:pt x="2816" y="84"/>
                      <a:pt x="2435" y="11"/>
                    </a:cubicBezTo>
                    <a:cubicBezTo>
                      <a:pt x="2362" y="4"/>
                      <a:pt x="2289" y="0"/>
                      <a:pt x="2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2211605" y="1937870"/>
                <a:ext cx="44746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2" fill="none" extrusionOk="0">
                    <a:moveTo>
                      <a:pt x="0" y="982"/>
                    </a:moveTo>
                    <a:lnTo>
                      <a:pt x="1163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2232573" y="1950451"/>
                <a:ext cx="62214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418" fill="none" extrusionOk="0">
                    <a:moveTo>
                      <a:pt x="0" y="1418"/>
                    </a:moveTo>
                    <a:lnTo>
                      <a:pt x="1617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2291245" y="1967225"/>
                <a:ext cx="30126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64" fill="none" extrusionOk="0">
                    <a:moveTo>
                      <a:pt x="1" y="764"/>
                    </a:moveTo>
                    <a:cubicBezTo>
                      <a:pt x="255" y="491"/>
                      <a:pt x="510" y="237"/>
                      <a:pt x="782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2731538" y="1880582"/>
                <a:ext cx="272557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9264" fill="none" extrusionOk="0">
                    <a:moveTo>
                      <a:pt x="7084" y="0"/>
                    </a:moveTo>
                    <a:cubicBezTo>
                      <a:pt x="5722" y="3742"/>
                      <a:pt x="3233" y="6957"/>
                      <a:pt x="0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2777629" y="1778550"/>
                <a:ext cx="28010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634" extrusionOk="0">
                    <a:moveTo>
                      <a:pt x="364" y="1"/>
                    </a:moveTo>
                    <a:cubicBezTo>
                      <a:pt x="164" y="1"/>
                      <a:pt x="1" y="818"/>
                      <a:pt x="1" y="1817"/>
                    </a:cubicBezTo>
                    <a:cubicBezTo>
                      <a:pt x="1" y="2816"/>
                      <a:pt x="164" y="3633"/>
                      <a:pt x="364" y="3633"/>
                    </a:cubicBezTo>
                    <a:cubicBezTo>
                      <a:pt x="564" y="3633"/>
                      <a:pt x="727" y="2816"/>
                      <a:pt x="727" y="1817"/>
                    </a:cubicBezTo>
                    <a:cubicBezTo>
                      <a:pt x="727" y="818"/>
                      <a:pt x="564" y="1"/>
                      <a:pt x="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2727344" y="1640468"/>
                <a:ext cx="125121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119" extrusionOk="0">
                    <a:moveTo>
                      <a:pt x="1037" y="0"/>
                    </a:moveTo>
                    <a:cubicBezTo>
                      <a:pt x="963" y="0"/>
                      <a:pt x="890" y="4"/>
                      <a:pt x="817" y="11"/>
                    </a:cubicBezTo>
                    <a:cubicBezTo>
                      <a:pt x="454" y="84"/>
                      <a:pt x="145" y="356"/>
                      <a:pt x="0" y="702"/>
                    </a:cubicBezTo>
                    <a:cubicBezTo>
                      <a:pt x="1235" y="702"/>
                      <a:pt x="2398" y="1210"/>
                      <a:pt x="3233" y="2118"/>
                    </a:cubicBezTo>
                    <a:cubicBezTo>
                      <a:pt x="3233" y="1719"/>
                      <a:pt x="3251" y="1301"/>
                      <a:pt x="3070" y="956"/>
                    </a:cubicBezTo>
                    <a:cubicBezTo>
                      <a:pt x="2834" y="538"/>
                      <a:pt x="2361" y="320"/>
                      <a:pt x="1907" y="175"/>
                    </a:cubicBezTo>
                    <a:cubicBezTo>
                      <a:pt x="1631" y="59"/>
                      <a:pt x="1332" y="0"/>
                      <a:pt x="1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2832839" y="1937870"/>
                <a:ext cx="44785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82" fill="none" extrusionOk="0">
                    <a:moveTo>
                      <a:pt x="1163" y="982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2794404" y="1950451"/>
                <a:ext cx="62253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418" fill="none" extrusionOk="0">
                    <a:moveTo>
                      <a:pt x="1617" y="141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2767857" y="1967225"/>
                <a:ext cx="3008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64" fill="none" extrusionOk="0">
                    <a:moveTo>
                      <a:pt x="782" y="764"/>
                    </a:moveTo>
                    <a:cubicBezTo>
                      <a:pt x="527" y="491"/>
                      <a:pt x="273" y="237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2506505" y="2378124"/>
                <a:ext cx="100651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600" fill="none" extrusionOk="0">
                    <a:moveTo>
                      <a:pt x="0" y="1599"/>
                    </a:moveTo>
                    <a:cubicBezTo>
                      <a:pt x="600" y="764"/>
                      <a:pt x="1635" y="346"/>
                      <a:pt x="2616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2544941" y="2408172"/>
                <a:ext cx="3916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10" fill="none" extrusionOk="0">
                    <a:moveTo>
                      <a:pt x="0" y="510"/>
                    </a:moveTo>
                    <a:cubicBezTo>
                      <a:pt x="273" y="255"/>
                      <a:pt x="636" y="74"/>
                      <a:pt x="1018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2408667" y="2092341"/>
                <a:ext cx="177562" cy="217191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5645" extrusionOk="0">
                    <a:moveTo>
                      <a:pt x="4251" y="0"/>
                    </a:moveTo>
                    <a:cubicBezTo>
                      <a:pt x="4251" y="0"/>
                      <a:pt x="1962" y="418"/>
                      <a:pt x="909" y="1435"/>
                    </a:cubicBezTo>
                    <a:cubicBezTo>
                      <a:pt x="909" y="1435"/>
                      <a:pt x="0" y="2016"/>
                      <a:pt x="164" y="3760"/>
                    </a:cubicBezTo>
                    <a:cubicBezTo>
                      <a:pt x="272" y="5062"/>
                      <a:pt x="1495" y="5645"/>
                      <a:pt x="2561" y="5645"/>
                    </a:cubicBezTo>
                    <a:cubicBezTo>
                      <a:pt x="2923" y="5645"/>
                      <a:pt x="3266" y="5578"/>
                      <a:pt x="3542" y="5449"/>
                    </a:cubicBezTo>
                    <a:cubicBezTo>
                      <a:pt x="4614" y="4941"/>
                      <a:pt x="4251" y="0"/>
                      <a:pt x="4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2414246" y="2204646"/>
                <a:ext cx="157978" cy="104998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729" extrusionOk="0">
                    <a:moveTo>
                      <a:pt x="2573" y="1"/>
                    </a:moveTo>
                    <a:cubicBezTo>
                      <a:pt x="1697" y="1"/>
                      <a:pt x="734" y="248"/>
                      <a:pt x="1" y="587"/>
                    </a:cubicBezTo>
                    <a:cubicBezTo>
                      <a:pt x="1" y="659"/>
                      <a:pt x="1" y="750"/>
                      <a:pt x="19" y="841"/>
                    </a:cubicBezTo>
                    <a:cubicBezTo>
                      <a:pt x="141" y="2152"/>
                      <a:pt x="1348" y="2729"/>
                      <a:pt x="2407" y="2729"/>
                    </a:cubicBezTo>
                    <a:cubicBezTo>
                      <a:pt x="2772" y="2729"/>
                      <a:pt x="3118" y="2660"/>
                      <a:pt x="3397" y="2530"/>
                    </a:cubicBezTo>
                    <a:cubicBezTo>
                      <a:pt x="3815" y="2330"/>
                      <a:pt x="4033" y="1404"/>
                      <a:pt x="4106" y="369"/>
                    </a:cubicBezTo>
                    <a:cubicBezTo>
                      <a:pt x="3694" y="108"/>
                      <a:pt x="3153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2433829" y="1843878"/>
                <a:ext cx="309608" cy="314187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166" extrusionOk="0">
                    <a:moveTo>
                      <a:pt x="5632" y="0"/>
                    </a:moveTo>
                    <a:cubicBezTo>
                      <a:pt x="4112" y="0"/>
                      <a:pt x="3009" y="2772"/>
                      <a:pt x="2734" y="2772"/>
                    </a:cubicBezTo>
                    <a:cubicBezTo>
                      <a:pt x="2731" y="2772"/>
                      <a:pt x="2728" y="2772"/>
                      <a:pt x="2725" y="2771"/>
                    </a:cubicBezTo>
                    <a:cubicBezTo>
                      <a:pt x="2670" y="2753"/>
                      <a:pt x="2652" y="2517"/>
                      <a:pt x="2652" y="2117"/>
                    </a:cubicBezTo>
                    <a:cubicBezTo>
                      <a:pt x="2325" y="2317"/>
                      <a:pt x="1980" y="2480"/>
                      <a:pt x="1617" y="2589"/>
                    </a:cubicBezTo>
                    <a:cubicBezTo>
                      <a:pt x="1588" y="2599"/>
                      <a:pt x="1559" y="2603"/>
                      <a:pt x="1530" y="2603"/>
                    </a:cubicBezTo>
                    <a:cubicBezTo>
                      <a:pt x="1451" y="2603"/>
                      <a:pt x="1375" y="2570"/>
                      <a:pt x="1308" y="2517"/>
                    </a:cubicBezTo>
                    <a:lnTo>
                      <a:pt x="0" y="8165"/>
                    </a:lnTo>
                    <a:cubicBezTo>
                      <a:pt x="1326" y="6621"/>
                      <a:pt x="4505" y="6313"/>
                      <a:pt x="4505" y="6313"/>
                    </a:cubicBezTo>
                    <a:cubicBezTo>
                      <a:pt x="3433" y="6058"/>
                      <a:pt x="2670" y="4387"/>
                      <a:pt x="2670" y="4387"/>
                    </a:cubicBezTo>
                    <a:cubicBezTo>
                      <a:pt x="4959" y="4169"/>
                      <a:pt x="8047" y="1009"/>
                      <a:pt x="6212" y="137"/>
                    </a:cubicBezTo>
                    <a:cubicBezTo>
                      <a:pt x="6013" y="42"/>
                      <a:pt x="5819" y="0"/>
                      <a:pt x="56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2433829" y="1664630"/>
                <a:ext cx="309608" cy="492749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12807" fill="none" extrusionOk="0">
                    <a:moveTo>
                      <a:pt x="2979" y="1"/>
                    </a:moveTo>
                    <a:cubicBezTo>
                      <a:pt x="2979" y="1"/>
                      <a:pt x="2434" y="7357"/>
                      <a:pt x="2725" y="7430"/>
                    </a:cubicBezTo>
                    <a:cubicBezTo>
                      <a:pt x="3016" y="7502"/>
                      <a:pt x="4378" y="3924"/>
                      <a:pt x="6212" y="4796"/>
                    </a:cubicBezTo>
                    <a:cubicBezTo>
                      <a:pt x="8047" y="5668"/>
                      <a:pt x="4959" y="8828"/>
                      <a:pt x="2670" y="9046"/>
                    </a:cubicBezTo>
                    <a:cubicBezTo>
                      <a:pt x="2670" y="9046"/>
                      <a:pt x="3433" y="10717"/>
                      <a:pt x="4505" y="10972"/>
                    </a:cubicBezTo>
                    <a:cubicBezTo>
                      <a:pt x="4505" y="10972"/>
                      <a:pt x="1326" y="11280"/>
                      <a:pt x="0" y="12806"/>
                    </a:cubicBezTo>
                  </a:path>
                </a:pathLst>
              </a:custGeom>
              <a:solidFill>
                <a:srgbClr val="261E23">
                  <a:alpha val="25000"/>
                </a:srgbClr>
              </a:solidFill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1387691" y="2669562"/>
                <a:ext cx="2291533" cy="2473942"/>
              </a:xfrm>
              <a:custGeom>
                <a:avLst/>
                <a:gdLst/>
                <a:ahLst/>
                <a:cxnLst/>
                <a:rect l="l" t="t" r="r" b="b"/>
                <a:pathLst>
                  <a:path w="59559" h="64300" extrusionOk="0">
                    <a:moveTo>
                      <a:pt x="18527" y="0"/>
                    </a:moveTo>
                    <a:cubicBezTo>
                      <a:pt x="14132" y="2252"/>
                      <a:pt x="563" y="9227"/>
                      <a:pt x="291" y="10190"/>
                    </a:cubicBezTo>
                    <a:cubicBezTo>
                      <a:pt x="0" y="11153"/>
                      <a:pt x="4487" y="53147"/>
                      <a:pt x="5667" y="64299"/>
                    </a:cubicBezTo>
                    <a:lnTo>
                      <a:pt x="53892" y="64299"/>
                    </a:lnTo>
                    <a:cubicBezTo>
                      <a:pt x="55073" y="53147"/>
                      <a:pt x="59559" y="11171"/>
                      <a:pt x="59268" y="10190"/>
                    </a:cubicBezTo>
                    <a:cubicBezTo>
                      <a:pt x="59032" y="9318"/>
                      <a:pt x="47880" y="3524"/>
                      <a:pt x="42521" y="763"/>
                    </a:cubicBezTo>
                    <a:lnTo>
                      <a:pt x="29825" y="25974"/>
                    </a:lnTo>
                    <a:cubicBezTo>
                      <a:pt x="29825" y="25974"/>
                      <a:pt x="22687" y="9754"/>
                      <a:pt x="185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2100493" y="2661175"/>
                <a:ext cx="923208" cy="1007737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6192" extrusionOk="0">
                    <a:moveTo>
                      <a:pt x="418" y="0"/>
                    </a:moveTo>
                    <a:lnTo>
                      <a:pt x="0" y="236"/>
                    </a:lnTo>
                    <a:cubicBezTo>
                      <a:pt x="4160" y="9972"/>
                      <a:pt x="11298" y="26192"/>
                      <a:pt x="11298" y="26192"/>
                    </a:cubicBezTo>
                    <a:lnTo>
                      <a:pt x="23994" y="981"/>
                    </a:lnTo>
                    <a:lnTo>
                      <a:pt x="22105" y="18"/>
                    </a:lnTo>
                    <a:cubicBezTo>
                      <a:pt x="21615" y="1199"/>
                      <a:pt x="21016" y="2343"/>
                      <a:pt x="20325" y="3415"/>
                    </a:cubicBezTo>
                    <a:cubicBezTo>
                      <a:pt x="18425" y="6265"/>
                      <a:pt x="15225" y="7524"/>
                      <a:pt x="11957" y="7524"/>
                    </a:cubicBezTo>
                    <a:cubicBezTo>
                      <a:pt x="10975" y="7524"/>
                      <a:pt x="9988" y="7411"/>
                      <a:pt x="9028" y="7193"/>
                    </a:cubicBezTo>
                    <a:cubicBezTo>
                      <a:pt x="5177" y="6321"/>
                      <a:pt x="1762" y="3724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1808362" y="2568915"/>
                <a:ext cx="72687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590" extrusionOk="0">
                    <a:moveTo>
                      <a:pt x="8919" y="1"/>
                    </a:moveTo>
                    <a:cubicBezTo>
                      <a:pt x="8919" y="1"/>
                      <a:pt x="1" y="3942"/>
                      <a:pt x="110" y="5595"/>
                    </a:cubicBezTo>
                    <a:cubicBezTo>
                      <a:pt x="219" y="7248"/>
                      <a:pt x="8810" y="11389"/>
                      <a:pt x="8810" y="11389"/>
                    </a:cubicBezTo>
                    <a:cubicBezTo>
                      <a:pt x="8810" y="11389"/>
                      <a:pt x="5159" y="14114"/>
                      <a:pt x="5323" y="15094"/>
                    </a:cubicBezTo>
                    <a:cubicBezTo>
                      <a:pt x="5650" y="16947"/>
                      <a:pt x="18891" y="28590"/>
                      <a:pt x="18891" y="28590"/>
                    </a:cubicBezTo>
                    <a:cubicBezTo>
                      <a:pt x="18891" y="28590"/>
                      <a:pt x="17947" y="12969"/>
                      <a:pt x="8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1811171" y="2712883"/>
                <a:ext cx="724061" cy="956027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24848" fill="none" extrusionOk="0">
                    <a:moveTo>
                      <a:pt x="1762" y="0"/>
                    </a:moveTo>
                    <a:cubicBezTo>
                      <a:pt x="727" y="709"/>
                      <a:pt x="1" y="1381"/>
                      <a:pt x="37" y="1853"/>
                    </a:cubicBezTo>
                    <a:cubicBezTo>
                      <a:pt x="146" y="3524"/>
                      <a:pt x="8737" y="7647"/>
                      <a:pt x="8737" y="7647"/>
                    </a:cubicBezTo>
                    <a:cubicBezTo>
                      <a:pt x="8737" y="7647"/>
                      <a:pt x="5086" y="10372"/>
                      <a:pt x="5250" y="11352"/>
                    </a:cubicBezTo>
                    <a:cubicBezTo>
                      <a:pt x="5577" y="13205"/>
                      <a:pt x="18818" y="24848"/>
                      <a:pt x="18818" y="2484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2535168" y="2568915"/>
                <a:ext cx="72333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28590" extrusionOk="0">
                    <a:moveTo>
                      <a:pt x="9881" y="1"/>
                    </a:moveTo>
                    <a:cubicBezTo>
                      <a:pt x="854" y="12969"/>
                      <a:pt x="0" y="28590"/>
                      <a:pt x="0" y="28590"/>
                    </a:cubicBezTo>
                    <a:cubicBezTo>
                      <a:pt x="0" y="28590"/>
                      <a:pt x="13151" y="16947"/>
                      <a:pt x="13477" y="15094"/>
                    </a:cubicBezTo>
                    <a:cubicBezTo>
                      <a:pt x="13659" y="14114"/>
                      <a:pt x="9990" y="11389"/>
                      <a:pt x="9990" y="11389"/>
                    </a:cubicBezTo>
                    <a:cubicBezTo>
                      <a:pt x="9990" y="11389"/>
                      <a:pt x="18581" y="7248"/>
                      <a:pt x="18690" y="5595"/>
                    </a:cubicBezTo>
                    <a:cubicBezTo>
                      <a:pt x="18799" y="3942"/>
                      <a:pt x="9881" y="1"/>
                      <a:pt x="9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2535168" y="2723348"/>
                <a:ext cx="720521" cy="945562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4576" fill="none" extrusionOk="0">
                    <a:moveTo>
                      <a:pt x="17365" y="1"/>
                    </a:moveTo>
                    <a:cubicBezTo>
                      <a:pt x="18182" y="618"/>
                      <a:pt x="18727" y="1163"/>
                      <a:pt x="18690" y="1581"/>
                    </a:cubicBezTo>
                    <a:cubicBezTo>
                      <a:pt x="18581" y="3234"/>
                      <a:pt x="9990" y="7375"/>
                      <a:pt x="9990" y="7375"/>
                    </a:cubicBezTo>
                    <a:cubicBezTo>
                      <a:pt x="9990" y="7375"/>
                      <a:pt x="13641" y="10100"/>
                      <a:pt x="13477" y="11080"/>
                    </a:cubicBezTo>
                    <a:cubicBezTo>
                      <a:pt x="13151" y="12933"/>
                      <a:pt x="0" y="24576"/>
                      <a:pt x="0" y="2457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2535168" y="3670954"/>
                <a:ext cx="38" cy="1472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272" fill="none" extrusionOk="0">
                    <a:moveTo>
                      <a:pt x="0" y="1"/>
                    </a:moveTo>
                    <a:lnTo>
                      <a:pt x="0" y="382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2609923" y="3715661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36"/>
                      <a:pt x="1635" y="2090"/>
                      <a:pt x="1054" y="2090"/>
                    </a:cubicBezTo>
                    <a:cubicBezTo>
                      <a:pt x="473" y="2090"/>
                      <a:pt x="1" y="1636"/>
                      <a:pt x="1" y="1054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2609923" y="4077660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36"/>
                    </a:moveTo>
                    <a:cubicBezTo>
                      <a:pt x="2089" y="1617"/>
                      <a:pt x="1635" y="2090"/>
                      <a:pt x="1054" y="2090"/>
                    </a:cubicBezTo>
                    <a:cubicBezTo>
                      <a:pt x="473" y="2090"/>
                      <a:pt x="1" y="1617"/>
                      <a:pt x="1" y="1036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3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2609923" y="4438966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17"/>
                      <a:pt x="1635" y="2089"/>
                      <a:pt x="1054" y="2089"/>
                    </a:cubicBezTo>
                    <a:cubicBezTo>
                      <a:pt x="473" y="2089"/>
                      <a:pt x="1" y="1617"/>
                      <a:pt x="1" y="1054"/>
                    </a:cubicBezTo>
                    <a:cubicBezTo>
                      <a:pt x="1" y="473"/>
                      <a:pt x="473" y="0"/>
                      <a:pt x="1054" y="0"/>
                    </a:cubicBezTo>
                    <a:cubicBezTo>
                      <a:pt x="1635" y="0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7"/>
              <p:cNvSpPr/>
              <p:nvPr/>
            </p:nvSpPr>
            <p:spPr>
              <a:xfrm>
                <a:off x="3519094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0" y="28662"/>
                    </a:moveTo>
                    <a:lnTo>
                      <a:pt x="2943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7"/>
              <p:cNvSpPr/>
              <p:nvPr/>
            </p:nvSpPr>
            <p:spPr>
              <a:xfrm>
                <a:off x="1438707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2943" y="2866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7"/>
              <p:cNvSpPr/>
              <p:nvPr/>
            </p:nvSpPr>
            <p:spPr>
              <a:xfrm>
                <a:off x="1530929" y="3158024"/>
                <a:ext cx="1462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8" extrusionOk="0">
                    <a:moveTo>
                      <a:pt x="37" y="128"/>
                    </a:moveTo>
                    <a:cubicBezTo>
                      <a:pt x="19" y="91"/>
                      <a:pt x="1" y="37"/>
                      <a:pt x="1" y="0"/>
                    </a:cubicBezTo>
                    <a:cubicBezTo>
                      <a:pt x="1" y="37"/>
                      <a:pt x="19" y="91"/>
                      <a:pt x="37" y="128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0" name="Google Shape;2020;p37"/>
              <p:cNvGrpSpPr/>
              <p:nvPr/>
            </p:nvGrpSpPr>
            <p:grpSpPr>
              <a:xfrm>
                <a:off x="1985861" y="1536046"/>
                <a:ext cx="1144703" cy="434751"/>
                <a:chOff x="5867547" y="1448506"/>
                <a:chExt cx="1172491" cy="445305"/>
              </a:xfrm>
            </p:grpSpPr>
            <p:sp>
              <p:nvSpPr>
                <p:cNvPr id="2021" name="Google Shape;2021;p37"/>
                <p:cNvSpPr/>
                <p:nvPr/>
              </p:nvSpPr>
              <p:spPr>
                <a:xfrm>
                  <a:off x="5916216" y="1448506"/>
                  <a:ext cx="1040791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1" h="2490" extrusionOk="0">
                      <a:moveTo>
                        <a:pt x="14224" y="1"/>
                      </a:moveTo>
                      <a:cubicBezTo>
                        <a:pt x="6663" y="1"/>
                        <a:pt x="455" y="1091"/>
                        <a:pt x="455" y="1091"/>
                      </a:cubicBezTo>
                      <a:lnTo>
                        <a:pt x="1" y="2489"/>
                      </a:lnTo>
                      <a:cubicBezTo>
                        <a:pt x="1" y="2489"/>
                        <a:pt x="6854" y="1416"/>
                        <a:pt x="14680" y="1416"/>
                      </a:cubicBezTo>
                      <a:cubicBezTo>
                        <a:pt x="18592" y="1416"/>
                        <a:pt x="22748" y="1684"/>
                        <a:pt x="26411" y="2489"/>
                      </a:cubicBezTo>
                      <a:lnTo>
                        <a:pt x="25975" y="1091"/>
                      </a:lnTo>
                      <a:cubicBezTo>
                        <a:pt x="22124" y="273"/>
                        <a:pt x="18005" y="1"/>
                        <a:pt x="142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37"/>
                <p:cNvSpPr/>
                <p:nvPr/>
              </p:nvSpPr>
              <p:spPr>
                <a:xfrm>
                  <a:off x="6234746" y="1682468"/>
                  <a:ext cx="248425" cy="19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" h="5018" extrusionOk="0">
                      <a:moveTo>
                        <a:pt x="5127" y="0"/>
                      </a:moveTo>
                      <a:cubicBezTo>
                        <a:pt x="2955" y="0"/>
                        <a:pt x="3881" y="3943"/>
                        <a:pt x="0" y="5016"/>
                      </a:cubicBezTo>
                      <a:cubicBezTo>
                        <a:pt x="0" y="5016"/>
                        <a:pt x="23" y="5017"/>
                        <a:pt x="64" y="5017"/>
                      </a:cubicBezTo>
                      <a:cubicBezTo>
                        <a:pt x="435" y="5017"/>
                        <a:pt x="2331" y="4944"/>
                        <a:pt x="3197" y="3473"/>
                      </a:cubicBezTo>
                      <a:cubicBezTo>
                        <a:pt x="4025" y="2093"/>
                        <a:pt x="4788" y="480"/>
                        <a:pt x="5749" y="480"/>
                      </a:cubicBezTo>
                      <a:cubicBezTo>
                        <a:pt x="5926" y="480"/>
                        <a:pt x="6111" y="535"/>
                        <a:pt x="6303" y="657"/>
                      </a:cubicBezTo>
                      <a:cubicBezTo>
                        <a:pt x="6110" y="253"/>
                        <a:pt x="5713" y="2"/>
                        <a:pt x="5277" y="2"/>
                      </a:cubicBezTo>
                      <a:cubicBezTo>
                        <a:pt x="5262" y="2"/>
                        <a:pt x="5247" y="3"/>
                        <a:pt x="5232" y="3"/>
                      </a:cubicBezTo>
                      <a:cubicBezTo>
                        <a:pt x="5196" y="1"/>
                        <a:pt x="5161" y="0"/>
                        <a:pt x="51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37"/>
                <p:cNvSpPr/>
                <p:nvPr/>
              </p:nvSpPr>
              <p:spPr>
                <a:xfrm>
                  <a:off x="5867547" y="1504267"/>
                  <a:ext cx="1172491" cy="38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3" h="9885" extrusionOk="0">
                      <a:moveTo>
                        <a:pt x="15915" y="1"/>
                      </a:moveTo>
                      <a:cubicBezTo>
                        <a:pt x="8089" y="1"/>
                        <a:pt x="1236" y="1074"/>
                        <a:pt x="1236" y="1074"/>
                      </a:cubicBezTo>
                      <a:cubicBezTo>
                        <a:pt x="1236" y="1074"/>
                        <a:pt x="0" y="9666"/>
                        <a:pt x="6848" y="9793"/>
                      </a:cubicBezTo>
                      <a:cubicBezTo>
                        <a:pt x="6926" y="9794"/>
                        <a:pt x="7003" y="9795"/>
                        <a:pt x="7079" y="9795"/>
                      </a:cubicBezTo>
                      <a:cubicBezTo>
                        <a:pt x="13585" y="9795"/>
                        <a:pt x="11902" y="4522"/>
                        <a:pt x="14429" y="4522"/>
                      </a:cubicBezTo>
                      <a:cubicBezTo>
                        <a:pt x="14462" y="4522"/>
                        <a:pt x="14496" y="4523"/>
                        <a:pt x="14531" y="4525"/>
                      </a:cubicBezTo>
                      <a:cubicBezTo>
                        <a:pt x="17149" y="4648"/>
                        <a:pt x="14483" y="9884"/>
                        <a:pt x="21286" y="9884"/>
                      </a:cubicBezTo>
                      <a:cubicBezTo>
                        <a:pt x="21518" y="9884"/>
                        <a:pt x="21760" y="9878"/>
                        <a:pt x="22015" y="9865"/>
                      </a:cubicBezTo>
                      <a:cubicBezTo>
                        <a:pt x="29752" y="9502"/>
                        <a:pt x="27646" y="1074"/>
                        <a:pt x="27646" y="1074"/>
                      </a:cubicBezTo>
                      <a:cubicBezTo>
                        <a:pt x="23983" y="269"/>
                        <a:pt x="19827" y="1"/>
                        <a:pt x="15915" y="1"/>
                      </a:cubicBezTo>
                      <a:close/>
                    </a:path>
                  </a:pathLst>
                </a:custGeom>
                <a:solidFill>
                  <a:srgbClr val="C2D7D0">
                    <a:alpha val="27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37"/>
                <p:cNvSpPr/>
                <p:nvPr/>
              </p:nvSpPr>
              <p:spPr>
                <a:xfrm>
                  <a:off x="5934107" y="1507932"/>
                  <a:ext cx="397306" cy="27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2" h="6958" extrusionOk="0">
                      <a:moveTo>
                        <a:pt x="10082" y="0"/>
                      </a:moveTo>
                      <a:cubicBezTo>
                        <a:pt x="9428" y="37"/>
                        <a:pt x="8774" y="55"/>
                        <a:pt x="8156" y="91"/>
                      </a:cubicBezTo>
                      <a:lnTo>
                        <a:pt x="1" y="5958"/>
                      </a:lnTo>
                      <a:cubicBezTo>
                        <a:pt x="110" y="6303"/>
                        <a:pt x="255" y="6630"/>
                        <a:pt x="437" y="6957"/>
                      </a:cubicBezTo>
                      <a:lnTo>
                        <a:pt x="10082" y="0"/>
                      </a:ln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37"/>
                <p:cNvSpPr/>
                <p:nvPr/>
              </p:nvSpPr>
              <p:spPr>
                <a:xfrm>
                  <a:off x="6022143" y="1504346"/>
                  <a:ext cx="642815" cy="38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9791" extrusionOk="0">
                      <a:moveTo>
                        <a:pt x="12479" y="1"/>
                      </a:moveTo>
                      <a:lnTo>
                        <a:pt x="1" y="8992"/>
                      </a:lnTo>
                      <a:cubicBezTo>
                        <a:pt x="873" y="9518"/>
                        <a:pt x="1854" y="9791"/>
                        <a:pt x="2871" y="9791"/>
                      </a:cubicBezTo>
                      <a:lnTo>
                        <a:pt x="9410" y="5086"/>
                      </a:lnTo>
                      <a:cubicBezTo>
                        <a:pt x="9591" y="4832"/>
                        <a:pt x="9827" y="4669"/>
                        <a:pt x="10118" y="4578"/>
                      </a:cubicBezTo>
                      <a:lnTo>
                        <a:pt x="16312" y="110"/>
                      </a:lnTo>
                      <a:cubicBezTo>
                        <a:pt x="15022" y="37"/>
                        <a:pt x="13733" y="1"/>
                        <a:pt x="12479" y="1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37"/>
                <p:cNvSpPr/>
                <p:nvPr/>
              </p:nvSpPr>
              <p:spPr>
                <a:xfrm>
                  <a:off x="6496018" y="1520818"/>
                  <a:ext cx="381543" cy="27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6921" extrusionOk="0">
                      <a:moveTo>
                        <a:pt x="7720" y="0"/>
                      </a:moveTo>
                      <a:lnTo>
                        <a:pt x="0" y="5558"/>
                      </a:lnTo>
                      <a:cubicBezTo>
                        <a:pt x="127" y="5976"/>
                        <a:pt x="254" y="6467"/>
                        <a:pt x="436" y="6921"/>
                      </a:cubicBezTo>
                      <a:lnTo>
                        <a:pt x="9681" y="255"/>
                      </a:lnTo>
                      <a:cubicBezTo>
                        <a:pt x="9027" y="164"/>
                        <a:pt x="8374" y="73"/>
                        <a:pt x="7720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37"/>
                <p:cNvSpPr/>
                <p:nvPr/>
              </p:nvSpPr>
              <p:spPr>
                <a:xfrm>
                  <a:off x="6523919" y="1537291"/>
                  <a:ext cx="437384" cy="3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9" h="8102" extrusionOk="0">
                      <a:moveTo>
                        <a:pt x="9827" y="0"/>
                      </a:moveTo>
                      <a:lnTo>
                        <a:pt x="1" y="7066"/>
                      </a:lnTo>
                      <a:cubicBezTo>
                        <a:pt x="218" y="7465"/>
                        <a:pt x="527" y="7810"/>
                        <a:pt x="909" y="8101"/>
                      </a:cubicBezTo>
                      <a:lnTo>
                        <a:pt x="11098" y="763"/>
                      </a:lnTo>
                      <a:cubicBezTo>
                        <a:pt x="11044" y="418"/>
                        <a:pt x="10990" y="236"/>
                        <a:pt x="10990" y="236"/>
                      </a:cubicBezTo>
                      <a:cubicBezTo>
                        <a:pt x="10608" y="145"/>
                        <a:pt x="10227" y="73"/>
                        <a:pt x="9827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8" name="Google Shape;2028;p37"/>
            <p:cNvGrpSpPr/>
            <p:nvPr/>
          </p:nvGrpSpPr>
          <p:grpSpPr>
            <a:xfrm rot="5400000">
              <a:off x="2212744" y="1626248"/>
              <a:ext cx="644171" cy="2688206"/>
              <a:chOff x="3615675" y="367825"/>
              <a:chExt cx="808650" cy="3374600"/>
            </a:xfrm>
          </p:grpSpPr>
          <p:sp>
            <p:nvSpPr>
              <p:cNvPr id="2029" name="Google Shape;2029;p3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3" name="Google Shape;1963;p37"/>
          <p:cNvSpPr txBox="1">
            <a:spLocks noGrp="1"/>
          </p:cNvSpPr>
          <p:nvPr>
            <p:ph type="subTitle" idx="1"/>
          </p:nvPr>
        </p:nvSpPr>
        <p:spPr>
          <a:xfrm>
            <a:off x="275490" y="-737191"/>
            <a:ext cx="5550196" cy="6643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Skin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flexible, protective organ covering our bodies.</a:t>
            </a:r>
          </a:p>
          <a:p>
            <a:pPr algn="l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Layers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comprises three primary layers: epidermis, dermis, and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hypodermis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Melanocytes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:These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cells in the basal layer produce melanin, essential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      for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skin color and protection from UV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radiation.</a:t>
            </a:r>
          </a:p>
          <a:p>
            <a:pPr algn="l"/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Melanin Transport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Dendrites transport melanin from melanocytes to 	                 nearby keratinocytes, forming the epidermal 	                 melanin unit.</a:t>
            </a:r>
          </a:p>
          <a:p>
            <a:pPr algn="l"/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aim to discover natural compounds that can lighten skin using computer-based methods, specifically molecular docking.</a:t>
            </a:r>
          </a:p>
          <a:p>
            <a:pPr algn="l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pPr algn="l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400" b="1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 is to find molecules that can change certain </a:t>
            </a:r>
            <a:r>
              <a:rPr lang="en-US" sz="1400" b="1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proteins responsible 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melanin production, which is how skin gets its color.</a:t>
            </a:r>
          </a:p>
          <a:p>
            <a:pPr marL="0" indent="0" algn="l"/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3.Identifying the hit molecules and analyzing </a:t>
            </a:r>
          </a:p>
          <a:p>
            <a:pPr marL="0" lvl="0" indent="0" algn="l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molecular mechanism.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4" name="Google Shape;1964;p37"/>
          <p:cNvSpPr txBox="1">
            <a:spLocks noGrp="1"/>
          </p:cNvSpPr>
          <p:nvPr>
            <p:ph type="title"/>
          </p:nvPr>
        </p:nvSpPr>
        <p:spPr>
          <a:xfrm>
            <a:off x="200559" y="155944"/>
            <a:ext cx="2442686" cy="467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Introduction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260932" y="3457790"/>
            <a:ext cx="497923" cy="524408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623777" y="3036301"/>
            <a:ext cx="6046381" cy="7063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1290085" y="1084519"/>
            <a:ext cx="5643944" cy="18075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52400" y="-261257"/>
            <a:ext cx="3323771" cy="1596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•</a:t>
            </a:r>
            <a:r>
              <a:rPr lang="en" sz="2400" dirty="0"/>
              <a:t> </a:t>
            </a:r>
            <a:r>
              <a:rPr lang="en" sz="2400" dirty="0" smtClean="0"/>
              <a:t>ResearchObjectives </a:t>
            </a:r>
            <a:r>
              <a:rPr lang="en" sz="2400" dirty="0">
                <a:solidFill>
                  <a:schemeClr val="accent5"/>
                </a:solidFill>
              </a:rPr>
              <a:t>•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467834" y="-411125"/>
            <a:ext cx="6288668" cy="4678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research questions are addressed in the thesis: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1200" b="1" dirty="0" smtClean="0">
              <a:solidFill>
                <a:srgbClr val="FFC000"/>
              </a:solidFill>
              <a:latin typeface="Calisto MT" panose="02040603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200" b="1" dirty="0" smtClean="0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1.Can </a:t>
            </a:r>
            <a:r>
              <a:rPr lang="en-US" sz="1200" b="1" dirty="0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molecular docking accurately anticipate the interactions and binding affinities between phytochemicals and target proteins involved in controlling skin pigmentation</a:t>
            </a:r>
            <a:r>
              <a:rPr lang="en-US" sz="1200" b="1" dirty="0" smtClean="0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sz="1200" b="1" dirty="0" smtClean="0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2.Which </a:t>
            </a:r>
            <a:r>
              <a:rPr lang="en-US" sz="1200" b="1" dirty="0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phytochemicals have the most binding affinity and have the greatest potential as skin lightening treatments?</a:t>
            </a:r>
            <a:endParaRPr lang="en-IN" sz="1200" b="1" dirty="0">
              <a:solidFill>
                <a:srgbClr val="FFC000"/>
              </a:solidFill>
              <a:latin typeface="Calisto MT" panose="02040603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200" b="1" dirty="0" smtClean="0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3.What </a:t>
            </a:r>
            <a:r>
              <a:rPr lang="en-US" sz="1200" b="1" dirty="0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are the main molecular interactions and processes through which these phytochemicals influence the pathways leading to </a:t>
            </a:r>
            <a:r>
              <a:rPr lang="en-US" sz="1200" b="1" dirty="0" err="1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melanogenesis</a:t>
            </a:r>
            <a:r>
              <a:rPr lang="en-US" sz="1200" b="1" dirty="0">
                <a:solidFill>
                  <a:srgbClr val="FFC000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N" sz="1200" b="1" dirty="0">
              <a:solidFill>
                <a:srgbClr val="FFC000"/>
              </a:solidFill>
              <a:latin typeface="Calisto MT" panose="02040603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Some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articles were taken from google scholar,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crossref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pubmed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Finally some articles were selected from it in order plan this research. 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oogle Shape;1575;p47"/>
          <p:cNvGrpSpPr/>
          <p:nvPr/>
        </p:nvGrpSpPr>
        <p:grpSpPr>
          <a:xfrm>
            <a:off x="6756502" y="3036301"/>
            <a:ext cx="2252818" cy="2107199"/>
            <a:chOff x="1513425" y="1731006"/>
            <a:chExt cx="1224625" cy="1074944"/>
          </a:xfrm>
        </p:grpSpPr>
        <p:sp>
          <p:nvSpPr>
            <p:cNvPr id="5" name="Google Shape;1576;p47"/>
            <p:cNvSpPr/>
            <p:nvPr/>
          </p:nvSpPr>
          <p:spPr>
            <a:xfrm>
              <a:off x="2004325" y="2607300"/>
              <a:ext cx="246275" cy="195525"/>
            </a:xfrm>
            <a:custGeom>
              <a:avLst/>
              <a:gdLst/>
              <a:ahLst/>
              <a:cxnLst/>
              <a:rect l="l" t="t" r="r" b="b"/>
              <a:pathLst>
                <a:path w="9851" h="7821" extrusionOk="0">
                  <a:moveTo>
                    <a:pt x="928" y="1"/>
                  </a:moveTo>
                  <a:lnTo>
                    <a:pt x="0" y="7820"/>
                  </a:lnTo>
                  <a:lnTo>
                    <a:pt x="9850" y="7820"/>
                  </a:lnTo>
                  <a:lnTo>
                    <a:pt x="892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77;p47"/>
            <p:cNvSpPr/>
            <p:nvPr/>
          </p:nvSpPr>
          <p:spPr>
            <a:xfrm>
              <a:off x="1860825" y="2775225"/>
              <a:ext cx="533875" cy="30725"/>
            </a:xfrm>
            <a:custGeom>
              <a:avLst/>
              <a:gdLst/>
              <a:ahLst/>
              <a:cxnLst/>
              <a:rect l="l" t="t" r="r" b="b"/>
              <a:pathLst>
                <a:path w="21355" h="1229" extrusionOk="0">
                  <a:moveTo>
                    <a:pt x="377" y="1"/>
                  </a:moveTo>
                  <a:cubicBezTo>
                    <a:pt x="176" y="1"/>
                    <a:pt x="1" y="276"/>
                    <a:pt x="1" y="602"/>
                  </a:cubicBezTo>
                  <a:cubicBezTo>
                    <a:pt x="1" y="953"/>
                    <a:pt x="176" y="1229"/>
                    <a:pt x="377" y="1229"/>
                  </a:cubicBezTo>
                  <a:lnTo>
                    <a:pt x="20953" y="1229"/>
                  </a:lnTo>
                  <a:cubicBezTo>
                    <a:pt x="21179" y="1229"/>
                    <a:pt x="21354" y="953"/>
                    <a:pt x="21354" y="602"/>
                  </a:cubicBezTo>
                  <a:cubicBezTo>
                    <a:pt x="21354" y="276"/>
                    <a:pt x="21179" y="1"/>
                    <a:pt x="20953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8;p47"/>
            <p:cNvSpPr/>
            <p:nvPr/>
          </p:nvSpPr>
          <p:spPr>
            <a:xfrm>
              <a:off x="1516850" y="1735750"/>
              <a:ext cx="1221200" cy="871575"/>
            </a:xfrm>
            <a:custGeom>
              <a:avLst/>
              <a:gdLst/>
              <a:ahLst/>
              <a:cxnLst/>
              <a:rect l="l" t="t" r="r" b="b"/>
              <a:pathLst>
                <a:path w="48848" h="34863" extrusionOk="0">
                  <a:moveTo>
                    <a:pt x="2732" y="1"/>
                  </a:moveTo>
                  <a:cubicBezTo>
                    <a:pt x="1229" y="1"/>
                    <a:pt x="0" y="1229"/>
                    <a:pt x="0" y="2732"/>
                  </a:cubicBezTo>
                  <a:lnTo>
                    <a:pt x="0" y="32131"/>
                  </a:lnTo>
                  <a:cubicBezTo>
                    <a:pt x="0" y="33635"/>
                    <a:pt x="1229" y="34863"/>
                    <a:pt x="2732" y="34863"/>
                  </a:cubicBezTo>
                  <a:lnTo>
                    <a:pt x="46141" y="34863"/>
                  </a:lnTo>
                  <a:cubicBezTo>
                    <a:pt x="47645" y="34863"/>
                    <a:pt x="48848" y="33635"/>
                    <a:pt x="48848" y="32131"/>
                  </a:cubicBezTo>
                  <a:lnTo>
                    <a:pt x="48848" y="2732"/>
                  </a:lnTo>
                  <a:cubicBezTo>
                    <a:pt x="48848" y="1229"/>
                    <a:pt x="47645" y="1"/>
                    <a:pt x="46141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79;p47"/>
            <p:cNvSpPr/>
            <p:nvPr/>
          </p:nvSpPr>
          <p:spPr>
            <a:xfrm>
              <a:off x="1513425" y="1731006"/>
              <a:ext cx="1221200" cy="696775"/>
            </a:xfrm>
            <a:custGeom>
              <a:avLst/>
              <a:gdLst/>
              <a:ahLst/>
              <a:cxnLst/>
              <a:rect l="l" t="t" r="r" b="b"/>
              <a:pathLst>
                <a:path w="48848" h="27871" extrusionOk="0">
                  <a:moveTo>
                    <a:pt x="2732" y="1"/>
                  </a:moveTo>
                  <a:cubicBezTo>
                    <a:pt x="1229" y="1"/>
                    <a:pt x="0" y="1229"/>
                    <a:pt x="0" y="2732"/>
                  </a:cubicBezTo>
                  <a:lnTo>
                    <a:pt x="0" y="27870"/>
                  </a:lnTo>
                  <a:lnTo>
                    <a:pt x="48848" y="27870"/>
                  </a:lnTo>
                  <a:lnTo>
                    <a:pt x="48848" y="2732"/>
                  </a:lnTo>
                  <a:cubicBezTo>
                    <a:pt x="48848" y="1229"/>
                    <a:pt x="47645" y="1"/>
                    <a:pt x="4614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0;p47"/>
            <p:cNvSpPr/>
            <p:nvPr/>
          </p:nvSpPr>
          <p:spPr>
            <a:xfrm>
              <a:off x="2092675" y="2486375"/>
              <a:ext cx="69575" cy="69575"/>
            </a:xfrm>
            <a:custGeom>
              <a:avLst/>
              <a:gdLst/>
              <a:ahLst/>
              <a:cxnLst/>
              <a:rect l="l" t="t" r="r" b="b"/>
              <a:pathLst>
                <a:path w="2783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379"/>
                  </a:cubicBezTo>
                  <a:cubicBezTo>
                    <a:pt x="0" y="2156"/>
                    <a:pt x="627" y="2783"/>
                    <a:pt x="1404" y="2783"/>
                  </a:cubicBezTo>
                  <a:cubicBezTo>
                    <a:pt x="2156" y="2783"/>
                    <a:pt x="2782" y="2156"/>
                    <a:pt x="2782" y="1379"/>
                  </a:cubicBezTo>
                  <a:cubicBezTo>
                    <a:pt x="2782" y="627"/>
                    <a:pt x="2156" y="1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1;p47"/>
            <p:cNvSpPr/>
            <p:nvPr/>
          </p:nvSpPr>
          <p:spPr>
            <a:xfrm>
              <a:off x="1600175" y="1829725"/>
              <a:ext cx="37000" cy="73975"/>
            </a:xfrm>
            <a:custGeom>
              <a:avLst/>
              <a:gdLst/>
              <a:ahLst/>
              <a:cxnLst/>
              <a:rect l="l" t="t" r="r" b="b"/>
              <a:pathLst>
                <a:path w="1480" h="2959" extrusionOk="0">
                  <a:moveTo>
                    <a:pt x="978" y="1"/>
                  </a:moveTo>
                  <a:lnTo>
                    <a:pt x="1" y="753"/>
                  </a:lnTo>
                  <a:lnTo>
                    <a:pt x="302" y="1129"/>
                  </a:lnTo>
                  <a:lnTo>
                    <a:pt x="652" y="853"/>
                  </a:lnTo>
                  <a:cubicBezTo>
                    <a:pt x="703" y="828"/>
                    <a:pt x="778" y="753"/>
                    <a:pt x="878" y="653"/>
                  </a:cubicBezTo>
                  <a:lnTo>
                    <a:pt x="878" y="653"/>
                  </a:lnTo>
                  <a:lnTo>
                    <a:pt x="853" y="953"/>
                  </a:lnTo>
                  <a:lnTo>
                    <a:pt x="853" y="1229"/>
                  </a:lnTo>
                  <a:lnTo>
                    <a:pt x="853" y="2958"/>
                  </a:lnTo>
                  <a:lnTo>
                    <a:pt x="1480" y="2958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2;p47"/>
            <p:cNvSpPr/>
            <p:nvPr/>
          </p:nvSpPr>
          <p:spPr>
            <a:xfrm>
              <a:off x="1657200" y="18284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28" y="502"/>
                  </a:moveTo>
                  <a:cubicBezTo>
                    <a:pt x="1179" y="502"/>
                    <a:pt x="1279" y="577"/>
                    <a:pt x="1354" y="728"/>
                  </a:cubicBezTo>
                  <a:cubicBezTo>
                    <a:pt x="1429" y="903"/>
                    <a:pt x="1454" y="1154"/>
                    <a:pt x="1454" y="1530"/>
                  </a:cubicBezTo>
                  <a:cubicBezTo>
                    <a:pt x="1454" y="1881"/>
                    <a:pt x="1429" y="2131"/>
                    <a:pt x="1354" y="2307"/>
                  </a:cubicBezTo>
                  <a:cubicBezTo>
                    <a:pt x="1279" y="2457"/>
                    <a:pt x="1179" y="2532"/>
                    <a:pt x="1028" y="2532"/>
                  </a:cubicBezTo>
                  <a:cubicBezTo>
                    <a:pt x="903" y="2532"/>
                    <a:pt x="778" y="2457"/>
                    <a:pt x="727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27" y="728"/>
                  </a:cubicBezTo>
                  <a:cubicBezTo>
                    <a:pt x="778" y="577"/>
                    <a:pt x="903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7" y="126"/>
                    <a:pt x="251" y="377"/>
                  </a:cubicBezTo>
                  <a:cubicBezTo>
                    <a:pt x="101" y="602"/>
                    <a:pt x="1" y="1003"/>
                    <a:pt x="1" y="1530"/>
                  </a:cubicBezTo>
                  <a:cubicBezTo>
                    <a:pt x="1" y="2031"/>
                    <a:pt x="101" y="2407"/>
                    <a:pt x="276" y="2657"/>
                  </a:cubicBezTo>
                  <a:cubicBezTo>
                    <a:pt x="452" y="2908"/>
                    <a:pt x="702" y="3033"/>
                    <a:pt x="1028" y="3033"/>
                  </a:cubicBezTo>
                  <a:cubicBezTo>
                    <a:pt x="1404" y="3033"/>
                    <a:pt x="1655" y="2933"/>
                    <a:pt x="1830" y="2683"/>
                  </a:cubicBezTo>
                  <a:cubicBezTo>
                    <a:pt x="1981" y="2432"/>
                    <a:pt x="2081" y="2031"/>
                    <a:pt x="2081" y="1530"/>
                  </a:cubicBezTo>
                  <a:cubicBezTo>
                    <a:pt x="2081" y="1028"/>
                    <a:pt x="1981" y="652"/>
                    <a:pt x="1805" y="377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3;p47"/>
            <p:cNvSpPr/>
            <p:nvPr/>
          </p:nvSpPr>
          <p:spPr>
            <a:xfrm>
              <a:off x="1719225" y="1829725"/>
              <a:ext cx="36375" cy="73975"/>
            </a:xfrm>
            <a:custGeom>
              <a:avLst/>
              <a:gdLst/>
              <a:ahLst/>
              <a:cxnLst/>
              <a:rect l="l" t="t" r="r" b="b"/>
              <a:pathLst>
                <a:path w="1455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2" y="1129"/>
                  </a:lnTo>
                  <a:lnTo>
                    <a:pt x="627" y="853"/>
                  </a:lnTo>
                  <a:cubicBezTo>
                    <a:pt x="677" y="828"/>
                    <a:pt x="753" y="753"/>
                    <a:pt x="853" y="653"/>
                  </a:cubicBezTo>
                  <a:lnTo>
                    <a:pt x="853" y="653"/>
                  </a:lnTo>
                  <a:lnTo>
                    <a:pt x="828" y="953"/>
                  </a:lnTo>
                  <a:lnTo>
                    <a:pt x="828" y="1229"/>
                  </a:lnTo>
                  <a:lnTo>
                    <a:pt x="828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4;p47"/>
            <p:cNvSpPr/>
            <p:nvPr/>
          </p:nvSpPr>
          <p:spPr>
            <a:xfrm>
              <a:off x="1775625" y="18284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53" y="502"/>
                  </a:moveTo>
                  <a:cubicBezTo>
                    <a:pt x="1178" y="502"/>
                    <a:pt x="1304" y="577"/>
                    <a:pt x="1354" y="728"/>
                  </a:cubicBezTo>
                  <a:cubicBezTo>
                    <a:pt x="1429" y="903"/>
                    <a:pt x="1454" y="1154"/>
                    <a:pt x="1454" y="1530"/>
                  </a:cubicBezTo>
                  <a:cubicBezTo>
                    <a:pt x="1454" y="1881"/>
                    <a:pt x="1429" y="2131"/>
                    <a:pt x="1354" y="2307"/>
                  </a:cubicBezTo>
                  <a:cubicBezTo>
                    <a:pt x="1304" y="2457"/>
                    <a:pt x="1178" y="2532"/>
                    <a:pt x="1053" y="2532"/>
                  </a:cubicBezTo>
                  <a:cubicBezTo>
                    <a:pt x="903" y="2532"/>
                    <a:pt x="777" y="2457"/>
                    <a:pt x="727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27" y="728"/>
                  </a:cubicBezTo>
                  <a:cubicBezTo>
                    <a:pt x="777" y="577"/>
                    <a:pt x="903" y="502"/>
                    <a:pt x="1053" y="502"/>
                  </a:cubicBezTo>
                  <a:close/>
                  <a:moveTo>
                    <a:pt x="1053" y="1"/>
                  </a:moveTo>
                  <a:cubicBezTo>
                    <a:pt x="702" y="1"/>
                    <a:pt x="426" y="126"/>
                    <a:pt x="251" y="377"/>
                  </a:cubicBezTo>
                  <a:cubicBezTo>
                    <a:pt x="101" y="602"/>
                    <a:pt x="0" y="1003"/>
                    <a:pt x="0" y="1530"/>
                  </a:cubicBezTo>
                  <a:cubicBezTo>
                    <a:pt x="0" y="2031"/>
                    <a:pt x="101" y="2407"/>
                    <a:pt x="276" y="2657"/>
                  </a:cubicBezTo>
                  <a:cubicBezTo>
                    <a:pt x="452" y="2908"/>
                    <a:pt x="702" y="3033"/>
                    <a:pt x="1053" y="3033"/>
                  </a:cubicBezTo>
                  <a:cubicBezTo>
                    <a:pt x="1404" y="3033"/>
                    <a:pt x="1655" y="2933"/>
                    <a:pt x="1830" y="2683"/>
                  </a:cubicBezTo>
                  <a:cubicBezTo>
                    <a:pt x="2005" y="2432"/>
                    <a:pt x="2081" y="2031"/>
                    <a:pt x="2081" y="1530"/>
                  </a:cubicBezTo>
                  <a:cubicBezTo>
                    <a:pt x="2081" y="1028"/>
                    <a:pt x="1980" y="652"/>
                    <a:pt x="1805" y="377"/>
                  </a:cubicBezTo>
                  <a:cubicBezTo>
                    <a:pt x="1655" y="126"/>
                    <a:pt x="1379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5;p47"/>
            <p:cNvSpPr/>
            <p:nvPr/>
          </p:nvSpPr>
          <p:spPr>
            <a:xfrm>
              <a:off x="1837650" y="1829725"/>
              <a:ext cx="36375" cy="73975"/>
            </a:xfrm>
            <a:custGeom>
              <a:avLst/>
              <a:gdLst/>
              <a:ahLst/>
              <a:cxnLst/>
              <a:rect l="l" t="t" r="r" b="b"/>
              <a:pathLst>
                <a:path w="1455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1" y="1129"/>
                  </a:lnTo>
                  <a:lnTo>
                    <a:pt x="627" y="853"/>
                  </a:lnTo>
                  <a:cubicBezTo>
                    <a:pt x="677" y="828"/>
                    <a:pt x="753" y="753"/>
                    <a:pt x="853" y="653"/>
                  </a:cubicBezTo>
                  <a:lnTo>
                    <a:pt x="853" y="953"/>
                  </a:lnTo>
                  <a:lnTo>
                    <a:pt x="828" y="1229"/>
                  </a:lnTo>
                  <a:lnTo>
                    <a:pt x="828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6;p47"/>
            <p:cNvSpPr/>
            <p:nvPr/>
          </p:nvSpPr>
          <p:spPr>
            <a:xfrm>
              <a:off x="1894050" y="18284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53" y="502"/>
                  </a:moveTo>
                  <a:cubicBezTo>
                    <a:pt x="1178" y="502"/>
                    <a:pt x="1304" y="577"/>
                    <a:pt x="1354" y="728"/>
                  </a:cubicBezTo>
                  <a:cubicBezTo>
                    <a:pt x="1429" y="903"/>
                    <a:pt x="1454" y="1154"/>
                    <a:pt x="1454" y="1530"/>
                  </a:cubicBezTo>
                  <a:cubicBezTo>
                    <a:pt x="1454" y="1881"/>
                    <a:pt x="1429" y="2131"/>
                    <a:pt x="1354" y="2307"/>
                  </a:cubicBezTo>
                  <a:cubicBezTo>
                    <a:pt x="1304" y="2457"/>
                    <a:pt x="1178" y="2532"/>
                    <a:pt x="1053" y="2532"/>
                  </a:cubicBezTo>
                  <a:cubicBezTo>
                    <a:pt x="903" y="2532"/>
                    <a:pt x="802" y="2457"/>
                    <a:pt x="727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77" y="903"/>
                    <a:pt x="727" y="728"/>
                  </a:cubicBezTo>
                  <a:cubicBezTo>
                    <a:pt x="802" y="577"/>
                    <a:pt x="903" y="502"/>
                    <a:pt x="1053" y="502"/>
                  </a:cubicBezTo>
                  <a:close/>
                  <a:moveTo>
                    <a:pt x="1053" y="1"/>
                  </a:moveTo>
                  <a:cubicBezTo>
                    <a:pt x="702" y="1"/>
                    <a:pt x="426" y="126"/>
                    <a:pt x="276" y="377"/>
                  </a:cubicBezTo>
                  <a:cubicBezTo>
                    <a:pt x="101" y="602"/>
                    <a:pt x="0" y="1003"/>
                    <a:pt x="0" y="1530"/>
                  </a:cubicBezTo>
                  <a:cubicBezTo>
                    <a:pt x="0" y="2031"/>
                    <a:pt x="101" y="2407"/>
                    <a:pt x="276" y="2657"/>
                  </a:cubicBezTo>
                  <a:cubicBezTo>
                    <a:pt x="451" y="2908"/>
                    <a:pt x="702" y="3033"/>
                    <a:pt x="1053" y="3033"/>
                  </a:cubicBezTo>
                  <a:cubicBezTo>
                    <a:pt x="1404" y="3033"/>
                    <a:pt x="1654" y="2933"/>
                    <a:pt x="1830" y="2683"/>
                  </a:cubicBezTo>
                  <a:cubicBezTo>
                    <a:pt x="2005" y="2432"/>
                    <a:pt x="2081" y="2031"/>
                    <a:pt x="2081" y="1530"/>
                  </a:cubicBezTo>
                  <a:cubicBezTo>
                    <a:pt x="2081" y="1028"/>
                    <a:pt x="2005" y="652"/>
                    <a:pt x="1830" y="377"/>
                  </a:cubicBezTo>
                  <a:cubicBezTo>
                    <a:pt x="1654" y="126"/>
                    <a:pt x="1379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7;p47"/>
            <p:cNvSpPr/>
            <p:nvPr/>
          </p:nvSpPr>
          <p:spPr>
            <a:xfrm>
              <a:off x="1956075" y="1829725"/>
              <a:ext cx="36375" cy="73975"/>
            </a:xfrm>
            <a:custGeom>
              <a:avLst/>
              <a:gdLst/>
              <a:ahLst/>
              <a:cxnLst/>
              <a:rect l="l" t="t" r="r" b="b"/>
              <a:pathLst>
                <a:path w="1455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1" y="1129"/>
                  </a:lnTo>
                  <a:lnTo>
                    <a:pt x="627" y="853"/>
                  </a:lnTo>
                  <a:cubicBezTo>
                    <a:pt x="677" y="828"/>
                    <a:pt x="752" y="753"/>
                    <a:pt x="853" y="653"/>
                  </a:cubicBezTo>
                  <a:lnTo>
                    <a:pt x="853" y="953"/>
                  </a:lnTo>
                  <a:lnTo>
                    <a:pt x="828" y="1229"/>
                  </a:lnTo>
                  <a:lnTo>
                    <a:pt x="828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8;p47"/>
            <p:cNvSpPr/>
            <p:nvPr/>
          </p:nvSpPr>
          <p:spPr>
            <a:xfrm>
              <a:off x="2013100" y="1828475"/>
              <a:ext cx="51400" cy="75850"/>
            </a:xfrm>
            <a:custGeom>
              <a:avLst/>
              <a:gdLst/>
              <a:ahLst/>
              <a:cxnLst/>
              <a:rect l="l" t="t" r="r" b="b"/>
              <a:pathLst>
                <a:path w="2056" h="3034" extrusionOk="0">
                  <a:moveTo>
                    <a:pt x="1028" y="502"/>
                  </a:moveTo>
                  <a:cubicBezTo>
                    <a:pt x="1178" y="502"/>
                    <a:pt x="1278" y="577"/>
                    <a:pt x="1329" y="728"/>
                  </a:cubicBezTo>
                  <a:cubicBezTo>
                    <a:pt x="1404" y="903"/>
                    <a:pt x="1429" y="1154"/>
                    <a:pt x="1429" y="1530"/>
                  </a:cubicBezTo>
                  <a:cubicBezTo>
                    <a:pt x="1429" y="1881"/>
                    <a:pt x="1404" y="2131"/>
                    <a:pt x="1329" y="2307"/>
                  </a:cubicBezTo>
                  <a:cubicBezTo>
                    <a:pt x="1278" y="2457"/>
                    <a:pt x="1178" y="2532"/>
                    <a:pt x="1028" y="2532"/>
                  </a:cubicBezTo>
                  <a:cubicBezTo>
                    <a:pt x="877" y="2532"/>
                    <a:pt x="777" y="2457"/>
                    <a:pt x="702" y="2307"/>
                  </a:cubicBezTo>
                  <a:cubicBezTo>
                    <a:pt x="652" y="2156"/>
                    <a:pt x="602" y="1881"/>
                    <a:pt x="602" y="1530"/>
                  </a:cubicBezTo>
                  <a:cubicBezTo>
                    <a:pt x="602" y="1154"/>
                    <a:pt x="652" y="903"/>
                    <a:pt x="702" y="728"/>
                  </a:cubicBezTo>
                  <a:cubicBezTo>
                    <a:pt x="777" y="577"/>
                    <a:pt x="877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01" y="126"/>
                    <a:pt x="251" y="377"/>
                  </a:cubicBezTo>
                  <a:cubicBezTo>
                    <a:pt x="75" y="602"/>
                    <a:pt x="0" y="1003"/>
                    <a:pt x="0" y="1530"/>
                  </a:cubicBezTo>
                  <a:cubicBezTo>
                    <a:pt x="0" y="2031"/>
                    <a:pt x="75" y="2407"/>
                    <a:pt x="251" y="2657"/>
                  </a:cubicBezTo>
                  <a:cubicBezTo>
                    <a:pt x="426" y="2908"/>
                    <a:pt x="677" y="3033"/>
                    <a:pt x="1028" y="3033"/>
                  </a:cubicBezTo>
                  <a:cubicBezTo>
                    <a:pt x="1379" y="3033"/>
                    <a:pt x="1629" y="2933"/>
                    <a:pt x="1805" y="2683"/>
                  </a:cubicBezTo>
                  <a:cubicBezTo>
                    <a:pt x="1980" y="2432"/>
                    <a:pt x="2055" y="2031"/>
                    <a:pt x="2055" y="1530"/>
                  </a:cubicBezTo>
                  <a:cubicBezTo>
                    <a:pt x="2055" y="1028"/>
                    <a:pt x="1980" y="652"/>
                    <a:pt x="1805" y="377"/>
                  </a:cubicBezTo>
                  <a:cubicBezTo>
                    <a:pt x="1629" y="126"/>
                    <a:pt x="1354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9;p47"/>
            <p:cNvSpPr/>
            <p:nvPr/>
          </p:nvSpPr>
          <p:spPr>
            <a:xfrm>
              <a:off x="2074500" y="1829725"/>
              <a:ext cx="37000" cy="73975"/>
            </a:xfrm>
            <a:custGeom>
              <a:avLst/>
              <a:gdLst/>
              <a:ahLst/>
              <a:cxnLst/>
              <a:rect l="l" t="t" r="r" b="b"/>
              <a:pathLst>
                <a:path w="1480" h="2959" extrusionOk="0">
                  <a:moveTo>
                    <a:pt x="953" y="1"/>
                  </a:moveTo>
                  <a:lnTo>
                    <a:pt x="0" y="753"/>
                  </a:lnTo>
                  <a:lnTo>
                    <a:pt x="301" y="1129"/>
                  </a:lnTo>
                  <a:lnTo>
                    <a:pt x="652" y="853"/>
                  </a:lnTo>
                  <a:cubicBezTo>
                    <a:pt x="677" y="828"/>
                    <a:pt x="752" y="753"/>
                    <a:pt x="853" y="653"/>
                  </a:cubicBezTo>
                  <a:lnTo>
                    <a:pt x="853" y="953"/>
                  </a:lnTo>
                  <a:lnTo>
                    <a:pt x="853" y="1229"/>
                  </a:lnTo>
                  <a:lnTo>
                    <a:pt x="853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0;p47"/>
            <p:cNvSpPr/>
            <p:nvPr/>
          </p:nvSpPr>
          <p:spPr>
            <a:xfrm>
              <a:off x="2131525" y="1828475"/>
              <a:ext cx="51400" cy="75850"/>
            </a:xfrm>
            <a:custGeom>
              <a:avLst/>
              <a:gdLst/>
              <a:ahLst/>
              <a:cxnLst/>
              <a:rect l="l" t="t" r="r" b="b"/>
              <a:pathLst>
                <a:path w="2056" h="3034" extrusionOk="0">
                  <a:moveTo>
                    <a:pt x="1028" y="502"/>
                  </a:moveTo>
                  <a:cubicBezTo>
                    <a:pt x="1178" y="502"/>
                    <a:pt x="1278" y="577"/>
                    <a:pt x="1328" y="728"/>
                  </a:cubicBezTo>
                  <a:cubicBezTo>
                    <a:pt x="1404" y="903"/>
                    <a:pt x="1429" y="1154"/>
                    <a:pt x="1429" y="1530"/>
                  </a:cubicBezTo>
                  <a:cubicBezTo>
                    <a:pt x="1429" y="1881"/>
                    <a:pt x="1404" y="2131"/>
                    <a:pt x="1353" y="2307"/>
                  </a:cubicBezTo>
                  <a:cubicBezTo>
                    <a:pt x="1278" y="2457"/>
                    <a:pt x="1178" y="2532"/>
                    <a:pt x="1028" y="2532"/>
                  </a:cubicBezTo>
                  <a:cubicBezTo>
                    <a:pt x="877" y="2532"/>
                    <a:pt x="777" y="2457"/>
                    <a:pt x="702" y="2307"/>
                  </a:cubicBezTo>
                  <a:cubicBezTo>
                    <a:pt x="652" y="2156"/>
                    <a:pt x="602" y="1881"/>
                    <a:pt x="602" y="1530"/>
                  </a:cubicBezTo>
                  <a:cubicBezTo>
                    <a:pt x="602" y="1154"/>
                    <a:pt x="652" y="903"/>
                    <a:pt x="702" y="728"/>
                  </a:cubicBezTo>
                  <a:cubicBezTo>
                    <a:pt x="777" y="577"/>
                    <a:pt x="877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01" y="126"/>
                    <a:pt x="251" y="377"/>
                  </a:cubicBezTo>
                  <a:cubicBezTo>
                    <a:pt x="75" y="602"/>
                    <a:pt x="0" y="1003"/>
                    <a:pt x="0" y="1530"/>
                  </a:cubicBezTo>
                  <a:cubicBezTo>
                    <a:pt x="0" y="2031"/>
                    <a:pt x="75" y="2407"/>
                    <a:pt x="251" y="2657"/>
                  </a:cubicBezTo>
                  <a:cubicBezTo>
                    <a:pt x="426" y="2908"/>
                    <a:pt x="677" y="3033"/>
                    <a:pt x="1028" y="3033"/>
                  </a:cubicBezTo>
                  <a:cubicBezTo>
                    <a:pt x="1379" y="3033"/>
                    <a:pt x="1629" y="2933"/>
                    <a:pt x="1805" y="2683"/>
                  </a:cubicBezTo>
                  <a:cubicBezTo>
                    <a:pt x="1980" y="2432"/>
                    <a:pt x="2055" y="2031"/>
                    <a:pt x="2055" y="1530"/>
                  </a:cubicBezTo>
                  <a:cubicBezTo>
                    <a:pt x="2055" y="1028"/>
                    <a:pt x="1980" y="652"/>
                    <a:pt x="1805" y="377"/>
                  </a:cubicBezTo>
                  <a:cubicBezTo>
                    <a:pt x="1629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91;p47"/>
            <p:cNvSpPr/>
            <p:nvPr/>
          </p:nvSpPr>
          <p:spPr>
            <a:xfrm>
              <a:off x="2192925" y="1829725"/>
              <a:ext cx="36975" cy="73975"/>
            </a:xfrm>
            <a:custGeom>
              <a:avLst/>
              <a:gdLst/>
              <a:ahLst/>
              <a:cxnLst/>
              <a:rect l="l" t="t" r="r" b="b"/>
              <a:pathLst>
                <a:path w="1479" h="2959" extrusionOk="0">
                  <a:moveTo>
                    <a:pt x="953" y="1"/>
                  </a:moveTo>
                  <a:lnTo>
                    <a:pt x="0" y="753"/>
                  </a:lnTo>
                  <a:lnTo>
                    <a:pt x="301" y="1129"/>
                  </a:lnTo>
                  <a:lnTo>
                    <a:pt x="652" y="853"/>
                  </a:lnTo>
                  <a:cubicBezTo>
                    <a:pt x="677" y="828"/>
                    <a:pt x="752" y="753"/>
                    <a:pt x="852" y="653"/>
                  </a:cubicBezTo>
                  <a:lnTo>
                    <a:pt x="852" y="953"/>
                  </a:lnTo>
                  <a:lnTo>
                    <a:pt x="852" y="1229"/>
                  </a:lnTo>
                  <a:lnTo>
                    <a:pt x="852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92;p47"/>
            <p:cNvSpPr/>
            <p:nvPr/>
          </p:nvSpPr>
          <p:spPr>
            <a:xfrm>
              <a:off x="2249925" y="1828475"/>
              <a:ext cx="51425" cy="75850"/>
            </a:xfrm>
            <a:custGeom>
              <a:avLst/>
              <a:gdLst/>
              <a:ahLst/>
              <a:cxnLst/>
              <a:rect l="l" t="t" r="r" b="b"/>
              <a:pathLst>
                <a:path w="2057" h="3034" extrusionOk="0">
                  <a:moveTo>
                    <a:pt x="1029" y="502"/>
                  </a:moveTo>
                  <a:cubicBezTo>
                    <a:pt x="1179" y="502"/>
                    <a:pt x="1279" y="577"/>
                    <a:pt x="1354" y="728"/>
                  </a:cubicBezTo>
                  <a:cubicBezTo>
                    <a:pt x="1404" y="903"/>
                    <a:pt x="1430" y="1154"/>
                    <a:pt x="1430" y="1530"/>
                  </a:cubicBezTo>
                  <a:cubicBezTo>
                    <a:pt x="1430" y="1881"/>
                    <a:pt x="1404" y="2131"/>
                    <a:pt x="1354" y="2307"/>
                  </a:cubicBezTo>
                  <a:cubicBezTo>
                    <a:pt x="1279" y="2457"/>
                    <a:pt x="1179" y="2532"/>
                    <a:pt x="1029" y="2532"/>
                  </a:cubicBezTo>
                  <a:cubicBezTo>
                    <a:pt x="878" y="2532"/>
                    <a:pt x="778" y="2457"/>
                    <a:pt x="703" y="2307"/>
                  </a:cubicBezTo>
                  <a:cubicBezTo>
                    <a:pt x="653" y="2156"/>
                    <a:pt x="628" y="1881"/>
                    <a:pt x="628" y="1530"/>
                  </a:cubicBezTo>
                  <a:cubicBezTo>
                    <a:pt x="628" y="1154"/>
                    <a:pt x="653" y="903"/>
                    <a:pt x="703" y="728"/>
                  </a:cubicBezTo>
                  <a:cubicBezTo>
                    <a:pt x="778" y="577"/>
                    <a:pt x="878" y="502"/>
                    <a:pt x="1029" y="502"/>
                  </a:cubicBezTo>
                  <a:close/>
                  <a:moveTo>
                    <a:pt x="1029" y="1"/>
                  </a:moveTo>
                  <a:cubicBezTo>
                    <a:pt x="678" y="1"/>
                    <a:pt x="427" y="126"/>
                    <a:pt x="252" y="377"/>
                  </a:cubicBezTo>
                  <a:cubicBezTo>
                    <a:pt x="76" y="602"/>
                    <a:pt x="1" y="1003"/>
                    <a:pt x="1" y="1530"/>
                  </a:cubicBezTo>
                  <a:cubicBezTo>
                    <a:pt x="1" y="2031"/>
                    <a:pt x="76" y="2407"/>
                    <a:pt x="252" y="2657"/>
                  </a:cubicBezTo>
                  <a:cubicBezTo>
                    <a:pt x="427" y="2908"/>
                    <a:pt x="678" y="3033"/>
                    <a:pt x="1029" y="3033"/>
                  </a:cubicBezTo>
                  <a:cubicBezTo>
                    <a:pt x="1379" y="3033"/>
                    <a:pt x="1630" y="2933"/>
                    <a:pt x="1805" y="2683"/>
                  </a:cubicBezTo>
                  <a:cubicBezTo>
                    <a:pt x="1981" y="2432"/>
                    <a:pt x="2056" y="2031"/>
                    <a:pt x="2056" y="1530"/>
                  </a:cubicBezTo>
                  <a:cubicBezTo>
                    <a:pt x="2056" y="1028"/>
                    <a:pt x="1981" y="652"/>
                    <a:pt x="1805" y="377"/>
                  </a:cubicBezTo>
                  <a:cubicBezTo>
                    <a:pt x="1630" y="126"/>
                    <a:pt x="1379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93;p47"/>
            <p:cNvSpPr/>
            <p:nvPr/>
          </p:nvSpPr>
          <p:spPr>
            <a:xfrm>
              <a:off x="2311350" y="1829725"/>
              <a:ext cx="36975" cy="73975"/>
            </a:xfrm>
            <a:custGeom>
              <a:avLst/>
              <a:gdLst/>
              <a:ahLst/>
              <a:cxnLst/>
              <a:rect l="l" t="t" r="r" b="b"/>
              <a:pathLst>
                <a:path w="1479" h="2959" extrusionOk="0">
                  <a:moveTo>
                    <a:pt x="953" y="1"/>
                  </a:moveTo>
                  <a:lnTo>
                    <a:pt x="0" y="753"/>
                  </a:lnTo>
                  <a:lnTo>
                    <a:pt x="301" y="1129"/>
                  </a:lnTo>
                  <a:lnTo>
                    <a:pt x="652" y="853"/>
                  </a:lnTo>
                  <a:cubicBezTo>
                    <a:pt x="677" y="828"/>
                    <a:pt x="752" y="753"/>
                    <a:pt x="852" y="653"/>
                  </a:cubicBezTo>
                  <a:lnTo>
                    <a:pt x="852" y="953"/>
                  </a:lnTo>
                  <a:lnTo>
                    <a:pt x="852" y="1229"/>
                  </a:lnTo>
                  <a:lnTo>
                    <a:pt x="852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94;p47"/>
            <p:cNvSpPr/>
            <p:nvPr/>
          </p:nvSpPr>
          <p:spPr>
            <a:xfrm>
              <a:off x="2368350" y="1828475"/>
              <a:ext cx="52050" cy="75850"/>
            </a:xfrm>
            <a:custGeom>
              <a:avLst/>
              <a:gdLst/>
              <a:ahLst/>
              <a:cxnLst/>
              <a:rect l="l" t="t" r="r" b="b"/>
              <a:pathLst>
                <a:path w="2082" h="3034" extrusionOk="0">
                  <a:moveTo>
                    <a:pt x="1028" y="502"/>
                  </a:moveTo>
                  <a:cubicBezTo>
                    <a:pt x="1179" y="502"/>
                    <a:pt x="1279" y="577"/>
                    <a:pt x="1354" y="728"/>
                  </a:cubicBezTo>
                  <a:cubicBezTo>
                    <a:pt x="1404" y="903"/>
                    <a:pt x="1454" y="1154"/>
                    <a:pt x="1454" y="1530"/>
                  </a:cubicBezTo>
                  <a:cubicBezTo>
                    <a:pt x="1454" y="1881"/>
                    <a:pt x="1404" y="2131"/>
                    <a:pt x="1354" y="2307"/>
                  </a:cubicBezTo>
                  <a:cubicBezTo>
                    <a:pt x="1279" y="2457"/>
                    <a:pt x="1179" y="2532"/>
                    <a:pt x="1028" y="2532"/>
                  </a:cubicBezTo>
                  <a:cubicBezTo>
                    <a:pt x="878" y="2532"/>
                    <a:pt x="778" y="2457"/>
                    <a:pt x="703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03" y="728"/>
                  </a:cubicBezTo>
                  <a:cubicBezTo>
                    <a:pt x="778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8" y="1"/>
                    <a:pt x="427" y="126"/>
                    <a:pt x="251" y="377"/>
                  </a:cubicBezTo>
                  <a:cubicBezTo>
                    <a:pt x="76" y="602"/>
                    <a:pt x="1" y="1003"/>
                    <a:pt x="1" y="1530"/>
                  </a:cubicBezTo>
                  <a:cubicBezTo>
                    <a:pt x="1" y="2031"/>
                    <a:pt x="76" y="2407"/>
                    <a:pt x="251" y="2657"/>
                  </a:cubicBezTo>
                  <a:cubicBezTo>
                    <a:pt x="427" y="2908"/>
                    <a:pt x="678" y="3033"/>
                    <a:pt x="1028" y="3033"/>
                  </a:cubicBezTo>
                  <a:cubicBezTo>
                    <a:pt x="1379" y="3033"/>
                    <a:pt x="1655" y="2933"/>
                    <a:pt x="1805" y="2683"/>
                  </a:cubicBezTo>
                  <a:cubicBezTo>
                    <a:pt x="1981" y="2432"/>
                    <a:pt x="2081" y="2031"/>
                    <a:pt x="2081" y="1530"/>
                  </a:cubicBezTo>
                  <a:cubicBezTo>
                    <a:pt x="2081" y="1028"/>
                    <a:pt x="1981" y="652"/>
                    <a:pt x="1805" y="377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95;p47"/>
            <p:cNvSpPr/>
            <p:nvPr/>
          </p:nvSpPr>
          <p:spPr>
            <a:xfrm>
              <a:off x="2429750" y="1829725"/>
              <a:ext cx="37000" cy="73975"/>
            </a:xfrm>
            <a:custGeom>
              <a:avLst/>
              <a:gdLst/>
              <a:ahLst/>
              <a:cxnLst/>
              <a:rect l="l" t="t" r="r" b="b"/>
              <a:pathLst>
                <a:path w="1480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2" y="1129"/>
                  </a:lnTo>
                  <a:lnTo>
                    <a:pt x="653" y="853"/>
                  </a:lnTo>
                  <a:cubicBezTo>
                    <a:pt x="678" y="828"/>
                    <a:pt x="753" y="753"/>
                    <a:pt x="853" y="653"/>
                  </a:cubicBezTo>
                  <a:lnTo>
                    <a:pt x="853" y="953"/>
                  </a:lnTo>
                  <a:lnTo>
                    <a:pt x="853" y="1229"/>
                  </a:lnTo>
                  <a:lnTo>
                    <a:pt x="853" y="2958"/>
                  </a:lnTo>
                  <a:lnTo>
                    <a:pt x="1480" y="2958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6;p47"/>
            <p:cNvSpPr/>
            <p:nvPr/>
          </p:nvSpPr>
          <p:spPr>
            <a:xfrm>
              <a:off x="2486775" y="18284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28" y="502"/>
                  </a:moveTo>
                  <a:cubicBezTo>
                    <a:pt x="1179" y="502"/>
                    <a:pt x="1279" y="577"/>
                    <a:pt x="1354" y="728"/>
                  </a:cubicBezTo>
                  <a:cubicBezTo>
                    <a:pt x="1404" y="903"/>
                    <a:pt x="1454" y="1154"/>
                    <a:pt x="1454" y="1530"/>
                  </a:cubicBezTo>
                  <a:cubicBezTo>
                    <a:pt x="1454" y="1881"/>
                    <a:pt x="1404" y="2131"/>
                    <a:pt x="1354" y="2307"/>
                  </a:cubicBezTo>
                  <a:cubicBezTo>
                    <a:pt x="1279" y="2457"/>
                    <a:pt x="1179" y="2532"/>
                    <a:pt x="1028" y="2532"/>
                  </a:cubicBezTo>
                  <a:cubicBezTo>
                    <a:pt x="878" y="2532"/>
                    <a:pt x="778" y="2457"/>
                    <a:pt x="728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28" y="728"/>
                  </a:cubicBezTo>
                  <a:cubicBezTo>
                    <a:pt x="778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7" y="126"/>
                    <a:pt x="251" y="377"/>
                  </a:cubicBezTo>
                  <a:cubicBezTo>
                    <a:pt x="76" y="602"/>
                    <a:pt x="1" y="1003"/>
                    <a:pt x="1" y="1530"/>
                  </a:cubicBezTo>
                  <a:cubicBezTo>
                    <a:pt x="1" y="2031"/>
                    <a:pt x="76" y="2407"/>
                    <a:pt x="251" y="2657"/>
                  </a:cubicBezTo>
                  <a:cubicBezTo>
                    <a:pt x="427" y="2908"/>
                    <a:pt x="702" y="3033"/>
                    <a:pt x="1028" y="3033"/>
                  </a:cubicBezTo>
                  <a:cubicBezTo>
                    <a:pt x="1379" y="3033"/>
                    <a:pt x="1655" y="2933"/>
                    <a:pt x="1805" y="2683"/>
                  </a:cubicBezTo>
                  <a:cubicBezTo>
                    <a:pt x="1981" y="2432"/>
                    <a:pt x="2081" y="2031"/>
                    <a:pt x="2081" y="1530"/>
                  </a:cubicBezTo>
                  <a:cubicBezTo>
                    <a:pt x="2081" y="1028"/>
                    <a:pt x="1981" y="652"/>
                    <a:pt x="1805" y="377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7;p47"/>
            <p:cNvSpPr/>
            <p:nvPr/>
          </p:nvSpPr>
          <p:spPr>
            <a:xfrm>
              <a:off x="2548175" y="1829725"/>
              <a:ext cx="37000" cy="73975"/>
            </a:xfrm>
            <a:custGeom>
              <a:avLst/>
              <a:gdLst/>
              <a:ahLst/>
              <a:cxnLst/>
              <a:rect l="l" t="t" r="r" b="b"/>
              <a:pathLst>
                <a:path w="1480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2" y="1129"/>
                  </a:lnTo>
                  <a:lnTo>
                    <a:pt x="652" y="853"/>
                  </a:lnTo>
                  <a:cubicBezTo>
                    <a:pt x="703" y="828"/>
                    <a:pt x="753" y="753"/>
                    <a:pt x="878" y="653"/>
                  </a:cubicBezTo>
                  <a:lnTo>
                    <a:pt x="878" y="653"/>
                  </a:lnTo>
                  <a:lnTo>
                    <a:pt x="853" y="953"/>
                  </a:lnTo>
                  <a:lnTo>
                    <a:pt x="853" y="1229"/>
                  </a:lnTo>
                  <a:lnTo>
                    <a:pt x="853" y="2958"/>
                  </a:lnTo>
                  <a:lnTo>
                    <a:pt x="1480" y="2958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98;p47"/>
            <p:cNvSpPr/>
            <p:nvPr/>
          </p:nvSpPr>
          <p:spPr>
            <a:xfrm>
              <a:off x="2605200" y="18284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28" y="502"/>
                  </a:moveTo>
                  <a:cubicBezTo>
                    <a:pt x="1179" y="502"/>
                    <a:pt x="1279" y="577"/>
                    <a:pt x="1354" y="728"/>
                  </a:cubicBezTo>
                  <a:cubicBezTo>
                    <a:pt x="1404" y="903"/>
                    <a:pt x="1454" y="1154"/>
                    <a:pt x="1454" y="1530"/>
                  </a:cubicBezTo>
                  <a:cubicBezTo>
                    <a:pt x="1454" y="1881"/>
                    <a:pt x="1429" y="2131"/>
                    <a:pt x="1354" y="2307"/>
                  </a:cubicBezTo>
                  <a:cubicBezTo>
                    <a:pt x="1279" y="2457"/>
                    <a:pt x="1179" y="2532"/>
                    <a:pt x="1028" y="2532"/>
                  </a:cubicBezTo>
                  <a:cubicBezTo>
                    <a:pt x="878" y="2532"/>
                    <a:pt x="778" y="2457"/>
                    <a:pt x="727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27" y="728"/>
                  </a:cubicBezTo>
                  <a:cubicBezTo>
                    <a:pt x="778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7" y="126"/>
                    <a:pt x="251" y="377"/>
                  </a:cubicBezTo>
                  <a:cubicBezTo>
                    <a:pt x="76" y="602"/>
                    <a:pt x="1" y="1003"/>
                    <a:pt x="1" y="1530"/>
                  </a:cubicBezTo>
                  <a:cubicBezTo>
                    <a:pt x="1" y="2031"/>
                    <a:pt x="101" y="2407"/>
                    <a:pt x="251" y="2657"/>
                  </a:cubicBezTo>
                  <a:cubicBezTo>
                    <a:pt x="427" y="2908"/>
                    <a:pt x="702" y="3033"/>
                    <a:pt x="1028" y="3033"/>
                  </a:cubicBezTo>
                  <a:cubicBezTo>
                    <a:pt x="1379" y="3033"/>
                    <a:pt x="1655" y="2933"/>
                    <a:pt x="1830" y="2683"/>
                  </a:cubicBezTo>
                  <a:cubicBezTo>
                    <a:pt x="1981" y="2432"/>
                    <a:pt x="2081" y="2031"/>
                    <a:pt x="2081" y="1530"/>
                  </a:cubicBezTo>
                  <a:cubicBezTo>
                    <a:pt x="2081" y="1028"/>
                    <a:pt x="1981" y="652"/>
                    <a:pt x="1805" y="377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99;p47"/>
            <p:cNvSpPr/>
            <p:nvPr/>
          </p:nvSpPr>
          <p:spPr>
            <a:xfrm>
              <a:off x="1598300" y="1939375"/>
              <a:ext cx="51400" cy="75850"/>
            </a:xfrm>
            <a:custGeom>
              <a:avLst/>
              <a:gdLst/>
              <a:ahLst/>
              <a:cxnLst/>
              <a:rect l="l" t="t" r="r" b="b"/>
              <a:pathLst>
                <a:path w="2056" h="3034" extrusionOk="0">
                  <a:moveTo>
                    <a:pt x="1028" y="502"/>
                  </a:moveTo>
                  <a:cubicBezTo>
                    <a:pt x="1179" y="502"/>
                    <a:pt x="1279" y="577"/>
                    <a:pt x="1329" y="728"/>
                  </a:cubicBezTo>
                  <a:cubicBezTo>
                    <a:pt x="1404" y="903"/>
                    <a:pt x="1429" y="1154"/>
                    <a:pt x="1429" y="1530"/>
                  </a:cubicBezTo>
                  <a:cubicBezTo>
                    <a:pt x="1429" y="1881"/>
                    <a:pt x="1404" y="2131"/>
                    <a:pt x="1354" y="2307"/>
                  </a:cubicBezTo>
                  <a:cubicBezTo>
                    <a:pt x="1279" y="2457"/>
                    <a:pt x="1179" y="2532"/>
                    <a:pt x="1028" y="2532"/>
                  </a:cubicBezTo>
                  <a:cubicBezTo>
                    <a:pt x="878" y="2532"/>
                    <a:pt x="778" y="2457"/>
                    <a:pt x="702" y="2307"/>
                  </a:cubicBezTo>
                  <a:cubicBezTo>
                    <a:pt x="652" y="2156"/>
                    <a:pt x="602" y="1881"/>
                    <a:pt x="602" y="1530"/>
                  </a:cubicBezTo>
                  <a:cubicBezTo>
                    <a:pt x="602" y="1154"/>
                    <a:pt x="652" y="903"/>
                    <a:pt x="702" y="728"/>
                  </a:cubicBezTo>
                  <a:cubicBezTo>
                    <a:pt x="778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02" y="126"/>
                    <a:pt x="251" y="377"/>
                  </a:cubicBezTo>
                  <a:cubicBezTo>
                    <a:pt x="76" y="602"/>
                    <a:pt x="1" y="1003"/>
                    <a:pt x="1" y="1530"/>
                  </a:cubicBezTo>
                  <a:cubicBezTo>
                    <a:pt x="1" y="2031"/>
                    <a:pt x="76" y="2407"/>
                    <a:pt x="251" y="2658"/>
                  </a:cubicBezTo>
                  <a:cubicBezTo>
                    <a:pt x="427" y="2908"/>
                    <a:pt x="677" y="3034"/>
                    <a:pt x="1028" y="3034"/>
                  </a:cubicBezTo>
                  <a:cubicBezTo>
                    <a:pt x="1379" y="3034"/>
                    <a:pt x="1630" y="2908"/>
                    <a:pt x="1805" y="2683"/>
                  </a:cubicBezTo>
                  <a:cubicBezTo>
                    <a:pt x="1981" y="2432"/>
                    <a:pt x="2056" y="2031"/>
                    <a:pt x="2056" y="1530"/>
                  </a:cubicBezTo>
                  <a:cubicBezTo>
                    <a:pt x="2056" y="1029"/>
                    <a:pt x="1981" y="653"/>
                    <a:pt x="1805" y="377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0;p47"/>
            <p:cNvSpPr/>
            <p:nvPr/>
          </p:nvSpPr>
          <p:spPr>
            <a:xfrm>
              <a:off x="1659700" y="1940650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52" y="852"/>
                  </a:lnTo>
                  <a:cubicBezTo>
                    <a:pt x="678" y="827"/>
                    <a:pt x="753" y="752"/>
                    <a:pt x="853" y="652"/>
                  </a:cubicBezTo>
                  <a:lnTo>
                    <a:pt x="853" y="952"/>
                  </a:lnTo>
                  <a:lnTo>
                    <a:pt x="853" y="1228"/>
                  </a:lnTo>
                  <a:lnTo>
                    <a:pt x="853" y="2957"/>
                  </a:lnTo>
                  <a:lnTo>
                    <a:pt x="1480" y="295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1;p47"/>
            <p:cNvSpPr/>
            <p:nvPr/>
          </p:nvSpPr>
          <p:spPr>
            <a:xfrm>
              <a:off x="1716725" y="1939375"/>
              <a:ext cx="51400" cy="75850"/>
            </a:xfrm>
            <a:custGeom>
              <a:avLst/>
              <a:gdLst/>
              <a:ahLst/>
              <a:cxnLst/>
              <a:rect l="l" t="t" r="r" b="b"/>
              <a:pathLst>
                <a:path w="2056" h="3034" extrusionOk="0">
                  <a:moveTo>
                    <a:pt x="1028" y="502"/>
                  </a:moveTo>
                  <a:cubicBezTo>
                    <a:pt x="1178" y="502"/>
                    <a:pt x="1279" y="577"/>
                    <a:pt x="1354" y="728"/>
                  </a:cubicBezTo>
                  <a:cubicBezTo>
                    <a:pt x="1404" y="903"/>
                    <a:pt x="1454" y="1154"/>
                    <a:pt x="1454" y="1530"/>
                  </a:cubicBezTo>
                  <a:cubicBezTo>
                    <a:pt x="1454" y="1881"/>
                    <a:pt x="1404" y="2131"/>
                    <a:pt x="1354" y="2307"/>
                  </a:cubicBezTo>
                  <a:cubicBezTo>
                    <a:pt x="1279" y="2457"/>
                    <a:pt x="1178" y="2532"/>
                    <a:pt x="1028" y="2532"/>
                  </a:cubicBezTo>
                  <a:cubicBezTo>
                    <a:pt x="878" y="2532"/>
                    <a:pt x="777" y="2457"/>
                    <a:pt x="702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02" y="728"/>
                  </a:cubicBezTo>
                  <a:cubicBezTo>
                    <a:pt x="777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7" y="126"/>
                    <a:pt x="251" y="377"/>
                  </a:cubicBezTo>
                  <a:cubicBezTo>
                    <a:pt x="76" y="602"/>
                    <a:pt x="1" y="1003"/>
                    <a:pt x="1" y="1530"/>
                  </a:cubicBezTo>
                  <a:cubicBezTo>
                    <a:pt x="1" y="2031"/>
                    <a:pt x="76" y="2407"/>
                    <a:pt x="251" y="2658"/>
                  </a:cubicBezTo>
                  <a:cubicBezTo>
                    <a:pt x="427" y="2908"/>
                    <a:pt x="677" y="3034"/>
                    <a:pt x="1028" y="3034"/>
                  </a:cubicBezTo>
                  <a:cubicBezTo>
                    <a:pt x="1379" y="3034"/>
                    <a:pt x="1655" y="2908"/>
                    <a:pt x="1805" y="2683"/>
                  </a:cubicBezTo>
                  <a:cubicBezTo>
                    <a:pt x="1980" y="2432"/>
                    <a:pt x="2056" y="2031"/>
                    <a:pt x="2056" y="1530"/>
                  </a:cubicBezTo>
                  <a:cubicBezTo>
                    <a:pt x="2056" y="1029"/>
                    <a:pt x="1980" y="653"/>
                    <a:pt x="1805" y="377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2;p47"/>
            <p:cNvSpPr/>
            <p:nvPr/>
          </p:nvSpPr>
          <p:spPr>
            <a:xfrm>
              <a:off x="1778125" y="1940650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1" y="1128"/>
                  </a:lnTo>
                  <a:lnTo>
                    <a:pt x="652" y="852"/>
                  </a:lnTo>
                  <a:cubicBezTo>
                    <a:pt x="677" y="827"/>
                    <a:pt x="753" y="752"/>
                    <a:pt x="853" y="652"/>
                  </a:cubicBezTo>
                  <a:lnTo>
                    <a:pt x="853" y="952"/>
                  </a:lnTo>
                  <a:lnTo>
                    <a:pt x="853" y="1228"/>
                  </a:lnTo>
                  <a:lnTo>
                    <a:pt x="853" y="2957"/>
                  </a:lnTo>
                  <a:lnTo>
                    <a:pt x="1479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3;p47"/>
            <p:cNvSpPr/>
            <p:nvPr/>
          </p:nvSpPr>
          <p:spPr>
            <a:xfrm>
              <a:off x="1835150" y="19393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28" y="502"/>
                  </a:moveTo>
                  <a:cubicBezTo>
                    <a:pt x="1178" y="502"/>
                    <a:pt x="1279" y="577"/>
                    <a:pt x="1354" y="728"/>
                  </a:cubicBezTo>
                  <a:cubicBezTo>
                    <a:pt x="1404" y="903"/>
                    <a:pt x="1454" y="1154"/>
                    <a:pt x="1454" y="1530"/>
                  </a:cubicBezTo>
                  <a:cubicBezTo>
                    <a:pt x="1454" y="1881"/>
                    <a:pt x="1404" y="2131"/>
                    <a:pt x="1354" y="2307"/>
                  </a:cubicBezTo>
                  <a:cubicBezTo>
                    <a:pt x="1279" y="2457"/>
                    <a:pt x="1178" y="2532"/>
                    <a:pt x="1028" y="2532"/>
                  </a:cubicBezTo>
                  <a:cubicBezTo>
                    <a:pt x="878" y="2532"/>
                    <a:pt x="777" y="2457"/>
                    <a:pt x="702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02" y="728"/>
                  </a:cubicBezTo>
                  <a:cubicBezTo>
                    <a:pt x="777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6" y="126"/>
                    <a:pt x="251" y="377"/>
                  </a:cubicBezTo>
                  <a:cubicBezTo>
                    <a:pt x="76" y="602"/>
                    <a:pt x="0" y="1003"/>
                    <a:pt x="0" y="1530"/>
                  </a:cubicBezTo>
                  <a:cubicBezTo>
                    <a:pt x="0" y="2031"/>
                    <a:pt x="76" y="2407"/>
                    <a:pt x="251" y="2658"/>
                  </a:cubicBezTo>
                  <a:cubicBezTo>
                    <a:pt x="426" y="2908"/>
                    <a:pt x="677" y="3034"/>
                    <a:pt x="1028" y="3034"/>
                  </a:cubicBezTo>
                  <a:cubicBezTo>
                    <a:pt x="1379" y="3034"/>
                    <a:pt x="1655" y="2908"/>
                    <a:pt x="1805" y="2683"/>
                  </a:cubicBezTo>
                  <a:cubicBezTo>
                    <a:pt x="1980" y="2432"/>
                    <a:pt x="2081" y="2031"/>
                    <a:pt x="2081" y="1530"/>
                  </a:cubicBezTo>
                  <a:cubicBezTo>
                    <a:pt x="2081" y="1029"/>
                    <a:pt x="1980" y="653"/>
                    <a:pt x="1805" y="377"/>
                  </a:cubicBezTo>
                  <a:cubicBezTo>
                    <a:pt x="1629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4;p47"/>
            <p:cNvSpPr/>
            <p:nvPr/>
          </p:nvSpPr>
          <p:spPr>
            <a:xfrm>
              <a:off x="1896550" y="1940650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1" y="1128"/>
                  </a:lnTo>
                  <a:lnTo>
                    <a:pt x="652" y="852"/>
                  </a:lnTo>
                  <a:cubicBezTo>
                    <a:pt x="677" y="827"/>
                    <a:pt x="752" y="752"/>
                    <a:pt x="878" y="652"/>
                  </a:cubicBezTo>
                  <a:lnTo>
                    <a:pt x="878" y="652"/>
                  </a:lnTo>
                  <a:lnTo>
                    <a:pt x="853" y="952"/>
                  </a:lnTo>
                  <a:lnTo>
                    <a:pt x="853" y="1228"/>
                  </a:lnTo>
                  <a:lnTo>
                    <a:pt x="853" y="2957"/>
                  </a:lnTo>
                  <a:lnTo>
                    <a:pt x="1479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5;p47"/>
            <p:cNvSpPr/>
            <p:nvPr/>
          </p:nvSpPr>
          <p:spPr>
            <a:xfrm>
              <a:off x="1953575" y="19393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28" y="502"/>
                  </a:moveTo>
                  <a:cubicBezTo>
                    <a:pt x="1178" y="502"/>
                    <a:pt x="1278" y="577"/>
                    <a:pt x="1354" y="728"/>
                  </a:cubicBezTo>
                  <a:cubicBezTo>
                    <a:pt x="1404" y="903"/>
                    <a:pt x="1454" y="1154"/>
                    <a:pt x="1454" y="1530"/>
                  </a:cubicBezTo>
                  <a:cubicBezTo>
                    <a:pt x="1454" y="1881"/>
                    <a:pt x="1404" y="2131"/>
                    <a:pt x="1354" y="2307"/>
                  </a:cubicBezTo>
                  <a:cubicBezTo>
                    <a:pt x="1278" y="2457"/>
                    <a:pt x="1178" y="2532"/>
                    <a:pt x="1028" y="2532"/>
                  </a:cubicBezTo>
                  <a:cubicBezTo>
                    <a:pt x="877" y="2532"/>
                    <a:pt x="777" y="2457"/>
                    <a:pt x="727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27" y="728"/>
                  </a:cubicBezTo>
                  <a:cubicBezTo>
                    <a:pt x="777" y="577"/>
                    <a:pt x="877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6" y="126"/>
                    <a:pt x="251" y="377"/>
                  </a:cubicBezTo>
                  <a:cubicBezTo>
                    <a:pt x="75" y="602"/>
                    <a:pt x="0" y="1003"/>
                    <a:pt x="0" y="1530"/>
                  </a:cubicBezTo>
                  <a:cubicBezTo>
                    <a:pt x="0" y="2031"/>
                    <a:pt x="75" y="2407"/>
                    <a:pt x="251" y="2658"/>
                  </a:cubicBezTo>
                  <a:cubicBezTo>
                    <a:pt x="426" y="2908"/>
                    <a:pt x="702" y="3034"/>
                    <a:pt x="1028" y="3034"/>
                  </a:cubicBezTo>
                  <a:cubicBezTo>
                    <a:pt x="1379" y="3034"/>
                    <a:pt x="1654" y="2908"/>
                    <a:pt x="1805" y="2683"/>
                  </a:cubicBezTo>
                  <a:cubicBezTo>
                    <a:pt x="1980" y="2432"/>
                    <a:pt x="2080" y="2031"/>
                    <a:pt x="2080" y="1530"/>
                  </a:cubicBezTo>
                  <a:cubicBezTo>
                    <a:pt x="2080" y="1029"/>
                    <a:pt x="1980" y="653"/>
                    <a:pt x="1805" y="377"/>
                  </a:cubicBezTo>
                  <a:cubicBezTo>
                    <a:pt x="1629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6;p47"/>
            <p:cNvSpPr/>
            <p:nvPr/>
          </p:nvSpPr>
          <p:spPr>
            <a:xfrm>
              <a:off x="2014975" y="1940650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0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52" y="852"/>
                  </a:lnTo>
                  <a:cubicBezTo>
                    <a:pt x="702" y="827"/>
                    <a:pt x="752" y="752"/>
                    <a:pt x="878" y="652"/>
                  </a:cubicBezTo>
                  <a:lnTo>
                    <a:pt x="878" y="652"/>
                  </a:lnTo>
                  <a:lnTo>
                    <a:pt x="853" y="952"/>
                  </a:lnTo>
                  <a:lnTo>
                    <a:pt x="853" y="1228"/>
                  </a:lnTo>
                  <a:lnTo>
                    <a:pt x="853" y="2957"/>
                  </a:lnTo>
                  <a:lnTo>
                    <a:pt x="1479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07;p47"/>
            <p:cNvSpPr/>
            <p:nvPr/>
          </p:nvSpPr>
          <p:spPr>
            <a:xfrm>
              <a:off x="2072000" y="19393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28" y="502"/>
                  </a:moveTo>
                  <a:cubicBezTo>
                    <a:pt x="1178" y="502"/>
                    <a:pt x="1278" y="577"/>
                    <a:pt x="1354" y="728"/>
                  </a:cubicBezTo>
                  <a:cubicBezTo>
                    <a:pt x="1429" y="903"/>
                    <a:pt x="1454" y="1154"/>
                    <a:pt x="1454" y="1530"/>
                  </a:cubicBezTo>
                  <a:cubicBezTo>
                    <a:pt x="1454" y="1881"/>
                    <a:pt x="1429" y="2131"/>
                    <a:pt x="1354" y="2307"/>
                  </a:cubicBezTo>
                  <a:cubicBezTo>
                    <a:pt x="1278" y="2457"/>
                    <a:pt x="1178" y="2532"/>
                    <a:pt x="1028" y="2532"/>
                  </a:cubicBezTo>
                  <a:cubicBezTo>
                    <a:pt x="877" y="2532"/>
                    <a:pt x="777" y="2457"/>
                    <a:pt x="727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27" y="728"/>
                  </a:cubicBezTo>
                  <a:cubicBezTo>
                    <a:pt x="777" y="577"/>
                    <a:pt x="877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6" y="126"/>
                    <a:pt x="251" y="377"/>
                  </a:cubicBezTo>
                  <a:cubicBezTo>
                    <a:pt x="75" y="602"/>
                    <a:pt x="0" y="1003"/>
                    <a:pt x="0" y="1530"/>
                  </a:cubicBezTo>
                  <a:cubicBezTo>
                    <a:pt x="0" y="2031"/>
                    <a:pt x="100" y="2407"/>
                    <a:pt x="251" y="2658"/>
                  </a:cubicBezTo>
                  <a:cubicBezTo>
                    <a:pt x="426" y="2908"/>
                    <a:pt x="702" y="3034"/>
                    <a:pt x="1028" y="3034"/>
                  </a:cubicBezTo>
                  <a:cubicBezTo>
                    <a:pt x="1379" y="3034"/>
                    <a:pt x="1654" y="2908"/>
                    <a:pt x="1830" y="2683"/>
                  </a:cubicBezTo>
                  <a:cubicBezTo>
                    <a:pt x="1980" y="2432"/>
                    <a:pt x="2080" y="2031"/>
                    <a:pt x="2080" y="1530"/>
                  </a:cubicBezTo>
                  <a:cubicBezTo>
                    <a:pt x="2080" y="1029"/>
                    <a:pt x="1980" y="653"/>
                    <a:pt x="1805" y="377"/>
                  </a:cubicBezTo>
                  <a:cubicBezTo>
                    <a:pt x="1629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8;p47"/>
            <p:cNvSpPr/>
            <p:nvPr/>
          </p:nvSpPr>
          <p:spPr>
            <a:xfrm>
              <a:off x="2133400" y="1940650"/>
              <a:ext cx="36975" cy="73950"/>
            </a:xfrm>
            <a:custGeom>
              <a:avLst/>
              <a:gdLst/>
              <a:ahLst/>
              <a:cxnLst/>
              <a:rect l="l" t="t" r="r" b="b"/>
              <a:pathLst>
                <a:path w="1479" h="2958" extrusionOk="0">
                  <a:moveTo>
                    <a:pt x="978" y="0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52" y="852"/>
                  </a:lnTo>
                  <a:cubicBezTo>
                    <a:pt x="702" y="827"/>
                    <a:pt x="777" y="752"/>
                    <a:pt x="877" y="652"/>
                  </a:cubicBezTo>
                  <a:lnTo>
                    <a:pt x="877" y="652"/>
                  </a:lnTo>
                  <a:lnTo>
                    <a:pt x="852" y="952"/>
                  </a:lnTo>
                  <a:lnTo>
                    <a:pt x="852" y="1228"/>
                  </a:lnTo>
                  <a:lnTo>
                    <a:pt x="852" y="2957"/>
                  </a:lnTo>
                  <a:lnTo>
                    <a:pt x="1479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9;p47"/>
            <p:cNvSpPr/>
            <p:nvPr/>
          </p:nvSpPr>
          <p:spPr>
            <a:xfrm>
              <a:off x="2190400" y="1939375"/>
              <a:ext cx="52050" cy="75850"/>
            </a:xfrm>
            <a:custGeom>
              <a:avLst/>
              <a:gdLst/>
              <a:ahLst/>
              <a:cxnLst/>
              <a:rect l="l" t="t" r="r" b="b"/>
              <a:pathLst>
                <a:path w="2082" h="3034" extrusionOk="0">
                  <a:moveTo>
                    <a:pt x="1029" y="502"/>
                  </a:moveTo>
                  <a:cubicBezTo>
                    <a:pt x="1179" y="502"/>
                    <a:pt x="1279" y="577"/>
                    <a:pt x="1354" y="728"/>
                  </a:cubicBezTo>
                  <a:cubicBezTo>
                    <a:pt x="1430" y="903"/>
                    <a:pt x="1455" y="1154"/>
                    <a:pt x="1455" y="1530"/>
                  </a:cubicBezTo>
                  <a:cubicBezTo>
                    <a:pt x="1455" y="1881"/>
                    <a:pt x="1430" y="2131"/>
                    <a:pt x="1354" y="2307"/>
                  </a:cubicBezTo>
                  <a:cubicBezTo>
                    <a:pt x="1279" y="2457"/>
                    <a:pt x="1179" y="2532"/>
                    <a:pt x="1029" y="2532"/>
                  </a:cubicBezTo>
                  <a:cubicBezTo>
                    <a:pt x="903" y="2532"/>
                    <a:pt x="778" y="2457"/>
                    <a:pt x="728" y="2307"/>
                  </a:cubicBezTo>
                  <a:cubicBezTo>
                    <a:pt x="653" y="2156"/>
                    <a:pt x="628" y="1881"/>
                    <a:pt x="628" y="1530"/>
                  </a:cubicBezTo>
                  <a:cubicBezTo>
                    <a:pt x="628" y="1154"/>
                    <a:pt x="653" y="903"/>
                    <a:pt x="728" y="728"/>
                  </a:cubicBezTo>
                  <a:cubicBezTo>
                    <a:pt x="778" y="577"/>
                    <a:pt x="903" y="502"/>
                    <a:pt x="1029" y="502"/>
                  </a:cubicBezTo>
                  <a:close/>
                  <a:moveTo>
                    <a:pt x="1029" y="1"/>
                  </a:moveTo>
                  <a:cubicBezTo>
                    <a:pt x="678" y="1"/>
                    <a:pt x="427" y="126"/>
                    <a:pt x="252" y="377"/>
                  </a:cubicBezTo>
                  <a:cubicBezTo>
                    <a:pt x="101" y="602"/>
                    <a:pt x="1" y="1003"/>
                    <a:pt x="1" y="1530"/>
                  </a:cubicBezTo>
                  <a:cubicBezTo>
                    <a:pt x="1" y="2031"/>
                    <a:pt x="101" y="2407"/>
                    <a:pt x="277" y="2658"/>
                  </a:cubicBezTo>
                  <a:cubicBezTo>
                    <a:pt x="452" y="2908"/>
                    <a:pt x="703" y="3034"/>
                    <a:pt x="1029" y="3034"/>
                  </a:cubicBezTo>
                  <a:cubicBezTo>
                    <a:pt x="1405" y="3034"/>
                    <a:pt x="1655" y="2908"/>
                    <a:pt x="1831" y="2683"/>
                  </a:cubicBezTo>
                  <a:cubicBezTo>
                    <a:pt x="1981" y="2432"/>
                    <a:pt x="2081" y="2031"/>
                    <a:pt x="2081" y="1530"/>
                  </a:cubicBezTo>
                  <a:cubicBezTo>
                    <a:pt x="2081" y="1029"/>
                    <a:pt x="1981" y="653"/>
                    <a:pt x="1806" y="377"/>
                  </a:cubicBezTo>
                  <a:cubicBezTo>
                    <a:pt x="1630" y="126"/>
                    <a:pt x="1379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10;p47"/>
            <p:cNvSpPr/>
            <p:nvPr/>
          </p:nvSpPr>
          <p:spPr>
            <a:xfrm>
              <a:off x="2252450" y="1940650"/>
              <a:ext cx="36350" cy="73950"/>
            </a:xfrm>
            <a:custGeom>
              <a:avLst/>
              <a:gdLst/>
              <a:ahLst/>
              <a:cxnLst/>
              <a:rect l="l" t="t" r="r" b="b"/>
              <a:pathLst>
                <a:path w="1454" h="2958" extrusionOk="0">
                  <a:moveTo>
                    <a:pt x="953" y="0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27" y="852"/>
                  </a:lnTo>
                  <a:cubicBezTo>
                    <a:pt x="677" y="827"/>
                    <a:pt x="752" y="752"/>
                    <a:pt x="852" y="652"/>
                  </a:cubicBezTo>
                  <a:lnTo>
                    <a:pt x="852" y="652"/>
                  </a:lnTo>
                  <a:lnTo>
                    <a:pt x="827" y="952"/>
                  </a:lnTo>
                  <a:lnTo>
                    <a:pt x="827" y="1228"/>
                  </a:lnTo>
                  <a:lnTo>
                    <a:pt x="827" y="2957"/>
                  </a:lnTo>
                  <a:lnTo>
                    <a:pt x="1454" y="295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11;p47"/>
            <p:cNvSpPr/>
            <p:nvPr/>
          </p:nvSpPr>
          <p:spPr>
            <a:xfrm>
              <a:off x="2308825" y="1939375"/>
              <a:ext cx="52050" cy="75850"/>
            </a:xfrm>
            <a:custGeom>
              <a:avLst/>
              <a:gdLst/>
              <a:ahLst/>
              <a:cxnLst/>
              <a:rect l="l" t="t" r="r" b="b"/>
              <a:pathLst>
                <a:path w="2082" h="3034" extrusionOk="0">
                  <a:moveTo>
                    <a:pt x="1054" y="502"/>
                  </a:moveTo>
                  <a:cubicBezTo>
                    <a:pt x="1179" y="502"/>
                    <a:pt x="1279" y="577"/>
                    <a:pt x="1354" y="728"/>
                  </a:cubicBezTo>
                  <a:cubicBezTo>
                    <a:pt x="1429" y="903"/>
                    <a:pt x="1455" y="1154"/>
                    <a:pt x="1455" y="1530"/>
                  </a:cubicBezTo>
                  <a:cubicBezTo>
                    <a:pt x="1455" y="1881"/>
                    <a:pt x="1429" y="2131"/>
                    <a:pt x="1354" y="2307"/>
                  </a:cubicBezTo>
                  <a:cubicBezTo>
                    <a:pt x="1304" y="2457"/>
                    <a:pt x="1179" y="2532"/>
                    <a:pt x="1054" y="2532"/>
                  </a:cubicBezTo>
                  <a:cubicBezTo>
                    <a:pt x="903" y="2532"/>
                    <a:pt x="778" y="2457"/>
                    <a:pt x="728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28" y="728"/>
                  </a:cubicBezTo>
                  <a:cubicBezTo>
                    <a:pt x="778" y="577"/>
                    <a:pt x="903" y="502"/>
                    <a:pt x="1054" y="502"/>
                  </a:cubicBezTo>
                  <a:close/>
                  <a:moveTo>
                    <a:pt x="1054" y="1"/>
                  </a:moveTo>
                  <a:cubicBezTo>
                    <a:pt x="703" y="1"/>
                    <a:pt x="427" y="126"/>
                    <a:pt x="251" y="377"/>
                  </a:cubicBezTo>
                  <a:cubicBezTo>
                    <a:pt x="101" y="602"/>
                    <a:pt x="1" y="1003"/>
                    <a:pt x="1" y="1530"/>
                  </a:cubicBezTo>
                  <a:cubicBezTo>
                    <a:pt x="1" y="2031"/>
                    <a:pt x="101" y="2407"/>
                    <a:pt x="277" y="2658"/>
                  </a:cubicBezTo>
                  <a:cubicBezTo>
                    <a:pt x="452" y="2908"/>
                    <a:pt x="703" y="3034"/>
                    <a:pt x="1054" y="3034"/>
                  </a:cubicBezTo>
                  <a:cubicBezTo>
                    <a:pt x="1404" y="3034"/>
                    <a:pt x="1655" y="2908"/>
                    <a:pt x="1830" y="2683"/>
                  </a:cubicBezTo>
                  <a:cubicBezTo>
                    <a:pt x="2006" y="2432"/>
                    <a:pt x="2081" y="2031"/>
                    <a:pt x="2081" y="1530"/>
                  </a:cubicBezTo>
                  <a:cubicBezTo>
                    <a:pt x="2081" y="1029"/>
                    <a:pt x="1981" y="653"/>
                    <a:pt x="1805" y="377"/>
                  </a:cubicBezTo>
                  <a:cubicBezTo>
                    <a:pt x="1630" y="126"/>
                    <a:pt x="1379" y="1"/>
                    <a:pt x="1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12;p47"/>
            <p:cNvSpPr/>
            <p:nvPr/>
          </p:nvSpPr>
          <p:spPr>
            <a:xfrm>
              <a:off x="2370875" y="1940650"/>
              <a:ext cx="36350" cy="73950"/>
            </a:xfrm>
            <a:custGeom>
              <a:avLst/>
              <a:gdLst/>
              <a:ahLst/>
              <a:cxnLst/>
              <a:rect l="l" t="t" r="r" b="b"/>
              <a:pathLst>
                <a:path w="1454" h="2958" extrusionOk="0">
                  <a:moveTo>
                    <a:pt x="952" y="0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27" y="852"/>
                  </a:lnTo>
                  <a:cubicBezTo>
                    <a:pt x="677" y="827"/>
                    <a:pt x="752" y="752"/>
                    <a:pt x="852" y="652"/>
                  </a:cubicBezTo>
                  <a:lnTo>
                    <a:pt x="852" y="952"/>
                  </a:lnTo>
                  <a:lnTo>
                    <a:pt x="827" y="1228"/>
                  </a:lnTo>
                  <a:lnTo>
                    <a:pt x="827" y="2957"/>
                  </a:lnTo>
                  <a:lnTo>
                    <a:pt x="1454" y="295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3;p47"/>
            <p:cNvSpPr/>
            <p:nvPr/>
          </p:nvSpPr>
          <p:spPr>
            <a:xfrm>
              <a:off x="2427250" y="1939375"/>
              <a:ext cx="52025" cy="75850"/>
            </a:xfrm>
            <a:custGeom>
              <a:avLst/>
              <a:gdLst/>
              <a:ahLst/>
              <a:cxnLst/>
              <a:rect l="l" t="t" r="r" b="b"/>
              <a:pathLst>
                <a:path w="2081" h="3034" extrusionOk="0">
                  <a:moveTo>
                    <a:pt x="1053" y="502"/>
                  </a:moveTo>
                  <a:cubicBezTo>
                    <a:pt x="1179" y="502"/>
                    <a:pt x="1304" y="577"/>
                    <a:pt x="1354" y="728"/>
                  </a:cubicBezTo>
                  <a:cubicBezTo>
                    <a:pt x="1429" y="903"/>
                    <a:pt x="1454" y="1154"/>
                    <a:pt x="1454" y="1530"/>
                  </a:cubicBezTo>
                  <a:cubicBezTo>
                    <a:pt x="1454" y="1881"/>
                    <a:pt x="1429" y="2131"/>
                    <a:pt x="1354" y="2307"/>
                  </a:cubicBezTo>
                  <a:cubicBezTo>
                    <a:pt x="1304" y="2457"/>
                    <a:pt x="1179" y="2532"/>
                    <a:pt x="1053" y="2532"/>
                  </a:cubicBezTo>
                  <a:cubicBezTo>
                    <a:pt x="903" y="2532"/>
                    <a:pt x="803" y="2457"/>
                    <a:pt x="728" y="2307"/>
                  </a:cubicBezTo>
                  <a:cubicBezTo>
                    <a:pt x="652" y="2156"/>
                    <a:pt x="627" y="1881"/>
                    <a:pt x="627" y="1530"/>
                  </a:cubicBezTo>
                  <a:cubicBezTo>
                    <a:pt x="627" y="1154"/>
                    <a:pt x="652" y="903"/>
                    <a:pt x="728" y="728"/>
                  </a:cubicBezTo>
                  <a:cubicBezTo>
                    <a:pt x="803" y="577"/>
                    <a:pt x="903" y="502"/>
                    <a:pt x="1053" y="502"/>
                  </a:cubicBezTo>
                  <a:close/>
                  <a:moveTo>
                    <a:pt x="1053" y="1"/>
                  </a:moveTo>
                  <a:cubicBezTo>
                    <a:pt x="702" y="1"/>
                    <a:pt x="427" y="126"/>
                    <a:pt x="276" y="377"/>
                  </a:cubicBezTo>
                  <a:cubicBezTo>
                    <a:pt x="101" y="602"/>
                    <a:pt x="1" y="1003"/>
                    <a:pt x="1" y="1530"/>
                  </a:cubicBezTo>
                  <a:cubicBezTo>
                    <a:pt x="1" y="2031"/>
                    <a:pt x="101" y="2407"/>
                    <a:pt x="276" y="2658"/>
                  </a:cubicBezTo>
                  <a:cubicBezTo>
                    <a:pt x="452" y="2908"/>
                    <a:pt x="702" y="3034"/>
                    <a:pt x="1053" y="3034"/>
                  </a:cubicBezTo>
                  <a:cubicBezTo>
                    <a:pt x="1404" y="3034"/>
                    <a:pt x="1655" y="2908"/>
                    <a:pt x="1830" y="2683"/>
                  </a:cubicBezTo>
                  <a:cubicBezTo>
                    <a:pt x="2006" y="2432"/>
                    <a:pt x="2081" y="2031"/>
                    <a:pt x="2081" y="1530"/>
                  </a:cubicBezTo>
                  <a:cubicBezTo>
                    <a:pt x="2081" y="1029"/>
                    <a:pt x="2006" y="653"/>
                    <a:pt x="1830" y="377"/>
                  </a:cubicBezTo>
                  <a:cubicBezTo>
                    <a:pt x="1655" y="126"/>
                    <a:pt x="1379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4;p47"/>
            <p:cNvSpPr/>
            <p:nvPr/>
          </p:nvSpPr>
          <p:spPr>
            <a:xfrm>
              <a:off x="2489275" y="1940650"/>
              <a:ext cx="36375" cy="73950"/>
            </a:xfrm>
            <a:custGeom>
              <a:avLst/>
              <a:gdLst/>
              <a:ahLst/>
              <a:cxnLst/>
              <a:rect l="l" t="t" r="r" b="b"/>
              <a:pathLst>
                <a:path w="1455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28" y="852"/>
                  </a:lnTo>
                  <a:cubicBezTo>
                    <a:pt x="678" y="827"/>
                    <a:pt x="753" y="752"/>
                    <a:pt x="853" y="652"/>
                  </a:cubicBezTo>
                  <a:lnTo>
                    <a:pt x="853" y="952"/>
                  </a:lnTo>
                  <a:lnTo>
                    <a:pt x="828" y="1228"/>
                  </a:lnTo>
                  <a:lnTo>
                    <a:pt x="828" y="2957"/>
                  </a:lnTo>
                  <a:lnTo>
                    <a:pt x="1455" y="295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15;p47"/>
            <p:cNvSpPr/>
            <p:nvPr/>
          </p:nvSpPr>
          <p:spPr>
            <a:xfrm>
              <a:off x="2546300" y="1939375"/>
              <a:ext cx="51400" cy="75850"/>
            </a:xfrm>
            <a:custGeom>
              <a:avLst/>
              <a:gdLst/>
              <a:ahLst/>
              <a:cxnLst/>
              <a:rect l="l" t="t" r="r" b="b"/>
              <a:pathLst>
                <a:path w="2056" h="3034" extrusionOk="0">
                  <a:moveTo>
                    <a:pt x="1028" y="502"/>
                  </a:moveTo>
                  <a:cubicBezTo>
                    <a:pt x="1179" y="502"/>
                    <a:pt x="1279" y="577"/>
                    <a:pt x="1329" y="728"/>
                  </a:cubicBezTo>
                  <a:cubicBezTo>
                    <a:pt x="1404" y="903"/>
                    <a:pt x="1429" y="1154"/>
                    <a:pt x="1429" y="1530"/>
                  </a:cubicBezTo>
                  <a:cubicBezTo>
                    <a:pt x="1429" y="1881"/>
                    <a:pt x="1404" y="2131"/>
                    <a:pt x="1329" y="2307"/>
                  </a:cubicBezTo>
                  <a:cubicBezTo>
                    <a:pt x="1279" y="2457"/>
                    <a:pt x="1179" y="2532"/>
                    <a:pt x="1028" y="2532"/>
                  </a:cubicBezTo>
                  <a:cubicBezTo>
                    <a:pt x="878" y="2532"/>
                    <a:pt x="778" y="2457"/>
                    <a:pt x="702" y="2307"/>
                  </a:cubicBezTo>
                  <a:cubicBezTo>
                    <a:pt x="652" y="2156"/>
                    <a:pt x="602" y="1881"/>
                    <a:pt x="602" y="1530"/>
                  </a:cubicBezTo>
                  <a:cubicBezTo>
                    <a:pt x="602" y="1154"/>
                    <a:pt x="652" y="903"/>
                    <a:pt x="702" y="728"/>
                  </a:cubicBezTo>
                  <a:cubicBezTo>
                    <a:pt x="778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02" y="126"/>
                    <a:pt x="251" y="377"/>
                  </a:cubicBezTo>
                  <a:cubicBezTo>
                    <a:pt x="76" y="602"/>
                    <a:pt x="1" y="1003"/>
                    <a:pt x="1" y="1530"/>
                  </a:cubicBezTo>
                  <a:cubicBezTo>
                    <a:pt x="1" y="2031"/>
                    <a:pt x="76" y="2407"/>
                    <a:pt x="251" y="2658"/>
                  </a:cubicBezTo>
                  <a:cubicBezTo>
                    <a:pt x="427" y="2908"/>
                    <a:pt x="677" y="3034"/>
                    <a:pt x="1028" y="3034"/>
                  </a:cubicBezTo>
                  <a:cubicBezTo>
                    <a:pt x="1379" y="3034"/>
                    <a:pt x="1630" y="2908"/>
                    <a:pt x="1805" y="2683"/>
                  </a:cubicBezTo>
                  <a:cubicBezTo>
                    <a:pt x="1981" y="2432"/>
                    <a:pt x="2056" y="2031"/>
                    <a:pt x="2056" y="1530"/>
                  </a:cubicBezTo>
                  <a:cubicBezTo>
                    <a:pt x="2056" y="1029"/>
                    <a:pt x="1981" y="653"/>
                    <a:pt x="1805" y="377"/>
                  </a:cubicBezTo>
                  <a:cubicBezTo>
                    <a:pt x="1630" y="126"/>
                    <a:pt x="1354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16;p47"/>
            <p:cNvSpPr/>
            <p:nvPr/>
          </p:nvSpPr>
          <p:spPr>
            <a:xfrm>
              <a:off x="2607700" y="1940650"/>
              <a:ext cx="36375" cy="73950"/>
            </a:xfrm>
            <a:custGeom>
              <a:avLst/>
              <a:gdLst/>
              <a:ahLst/>
              <a:cxnLst/>
              <a:rect l="l" t="t" r="r" b="b"/>
              <a:pathLst>
                <a:path w="1455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52" y="852"/>
                  </a:lnTo>
                  <a:cubicBezTo>
                    <a:pt x="678" y="827"/>
                    <a:pt x="753" y="752"/>
                    <a:pt x="853" y="652"/>
                  </a:cubicBezTo>
                  <a:lnTo>
                    <a:pt x="853" y="952"/>
                  </a:lnTo>
                  <a:lnTo>
                    <a:pt x="853" y="1228"/>
                  </a:lnTo>
                  <a:lnTo>
                    <a:pt x="853" y="2957"/>
                  </a:lnTo>
                  <a:lnTo>
                    <a:pt x="1454" y="295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7;p47"/>
            <p:cNvSpPr/>
            <p:nvPr/>
          </p:nvSpPr>
          <p:spPr>
            <a:xfrm>
              <a:off x="1600175" y="2045275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78" y="1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52" y="853"/>
                  </a:lnTo>
                  <a:cubicBezTo>
                    <a:pt x="703" y="828"/>
                    <a:pt x="778" y="752"/>
                    <a:pt x="878" y="652"/>
                  </a:cubicBezTo>
                  <a:lnTo>
                    <a:pt x="878" y="652"/>
                  </a:ln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80" y="2958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8;p47"/>
            <p:cNvSpPr/>
            <p:nvPr/>
          </p:nvSpPr>
          <p:spPr>
            <a:xfrm>
              <a:off x="1657200" y="20440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9" y="502"/>
                    <a:pt x="1279" y="602"/>
                    <a:pt x="1354" y="752"/>
                  </a:cubicBezTo>
                  <a:cubicBezTo>
                    <a:pt x="1429" y="903"/>
                    <a:pt x="1454" y="1178"/>
                    <a:pt x="1454" y="1529"/>
                  </a:cubicBezTo>
                  <a:cubicBezTo>
                    <a:pt x="1454" y="1880"/>
                    <a:pt x="1429" y="2156"/>
                    <a:pt x="1354" y="2306"/>
                  </a:cubicBezTo>
                  <a:cubicBezTo>
                    <a:pt x="1279" y="2482"/>
                    <a:pt x="1179" y="2557"/>
                    <a:pt x="1028" y="2557"/>
                  </a:cubicBezTo>
                  <a:cubicBezTo>
                    <a:pt x="903" y="2557"/>
                    <a:pt x="778" y="2482"/>
                    <a:pt x="727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8"/>
                    <a:pt x="652" y="903"/>
                    <a:pt x="727" y="752"/>
                  </a:cubicBezTo>
                  <a:cubicBezTo>
                    <a:pt x="778" y="602"/>
                    <a:pt x="903" y="502"/>
                    <a:pt x="1028" y="502"/>
                  </a:cubicBezTo>
                  <a:close/>
                  <a:moveTo>
                    <a:pt x="1028" y="0"/>
                  </a:moveTo>
                  <a:cubicBezTo>
                    <a:pt x="677" y="0"/>
                    <a:pt x="427" y="126"/>
                    <a:pt x="251" y="376"/>
                  </a:cubicBezTo>
                  <a:cubicBezTo>
                    <a:pt x="101" y="627"/>
                    <a:pt x="1" y="1003"/>
                    <a:pt x="1" y="1529"/>
                  </a:cubicBezTo>
                  <a:cubicBezTo>
                    <a:pt x="1" y="2031"/>
                    <a:pt x="101" y="2406"/>
                    <a:pt x="276" y="2657"/>
                  </a:cubicBezTo>
                  <a:cubicBezTo>
                    <a:pt x="452" y="2933"/>
                    <a:pt x="702" y="3058"/>
                    <a:pt x="1028" y="3058"/>
                  </a:cubicBezTo>
                  <a:cubicBezTo>
                    <a:pt x="1404" y="3058"/>
                    <a:pt x="1655" y="2933"/>
                    <a:pt x="1830" y="2682"/>
                  </a:cubicBezTo>
                  <a:cubicBezTo>
                    <a:pt x="1981" y="2432"/>
                    <a:pt x="2081" y="2056"/>
                    <a:pt x="2081" y="1529"/>
                  </a:cubicBezTo>
                  <a:cubicBezTo>
                    <a:pt x="2081" y="1028"/>
                    <a:pt x="1981" y="652"/>
                    <a:pt x="1805" y="401"/>
                  </a:cubicBezTo>
                  <a:cubicBezTo>
                    <a:pt x="1630" y="126"/>
                    <a:pt x="1379" y="0"/>
                    <a:pt x="1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9;p47"/>
            <p:cNvSpPr/>
            <p:nvPr/>
          </p:nvSpPr>
          <p:spPr>
            <a:xfrm>
              <a:off x="1719225" y="2045275"/>
              <a:ext cx="36375" cy="73950"/>
            </a:xfrm>
            <a:custGeom>
              <a:avLst/>
              <a:gdLst/>
              <a:ahLst/>
              <a:cxnLst/>
              <a:rect l="l" t="t" r="r" b="b"/>
              <a:pathLst>
                <a:path w="1455" h="2958" extrusionOk="0">
                  <a:moveTo>
                    <a:pt x="953" y="1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27" y="853"/>
                  </a:lnTo>
                  <a:cubicBezTo>
                    <a:pt x="677" y="828"/>
                    <a:pt x="753" y="752"/>
                    <a:pt x="853" y="652"/>
                  </a:cubicBezTo>
                  <a:lnTo>
                    <a:pt x="853" y="652"/>
                  </a:lnTo>
                  <a:lnTo>
                    <a:pt x="828" y="978"/>
                  </a:lnTo>
                  <a:lnTo>
                    <a:pt x="828" y="1254"/>
                  </a:lnTo>
                  <a:lnTo>
                    <a:pt x="828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20;p47"/>
            <p:cNvSpPr/>
            <p:nvPr/>
          </p:nvSpPr>
          <p:spPr>
            <a:xfrm>
              <a:off x="1775625" y="20440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53" y="502"/>
                  </a:moveTo>
                  <a:cubicBezTo>
                    <a:pt x="1178" y="502"/>
                    <a:pt x="1304" y="602"/>
                    <a:pt x="1354" y="752"/>
                  </a:cubicBezTo>
                  <a:cubicBezTo>
                    <a:pt x="1429" y="903"/>
                    <a:pt x="1454" y="1178"/>
                    <a:pt x="1454" y="1529"/>
                  </a:cubicBezTo>
                  <a:cubicBezTo>
                    <a:pt x="1454" y="1880"/>
                    <a:pt x="1429" y="2156"/>
                    <a:pt x="1354" y="2306"/>
                  </a:cubicBezTo>
                  <a:cubicBezTo>
                    <a:pt x="1304" y="2482"/>
                    <a:pt x="1178" y="2557"/>
                    <a:pt x="1053" y="2557"/>
                  </a:cubicBezTo>
                  <a:cubicBezTo>
                    <a:pt x="903" y="2557"/>
                    <a:pt x="777" y="2482"/>
                    <a:pt x="727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8"/>
                    <a:pt x="652" y="903"/>
                    <a:pt x="727" y="752"/>
                  </a:cubicBezTo>
                  <a:cubicBezTo>
                    <a:pt x="777" y="602"/>
                    <a:pt x="903" y="502"/>
                    <a:pt x="1053" y="502"/>
                  </a:cubicBezTo>
                  <a:close/>
                  <a:moveTo>
                    <a:pt x="1053" y="0"/>
                  </a:moveTo>
                  <a:cubicBezTo>
                    <a:pt x="702" y="0"/>
                    <a:pt x="426" y="126"/>
                    <a:pt x="251" y="376"/>
                  </a:cubicBezTo>
                  <a:cubicBezTo>
                    <a:pt x="101" y="627"/>
                    <a:pt x="0" y="1003"/>
                    <a:pt x="0" y="1529"/>
                  </a:cubicBezTo>
                  <a:cubicBezTo>
                    <a:pt x="0" y="2031"/>
                    <a:pt x="101" y="2406"/>
                    <a:pt x="276" y="2657"/>
                  </a:cubicBezTo>
                  <a:cubicBezTo>
                    <a:pt x="452" y="2933"/>
                    <a:pt x="702" y="3058"/>
                    <a:pt x="1053" y="3058"/>
                  </a:cubicBezTo>
                  <a:cubicBezTo>
                    <a:pt x="1404" y="3058"/>
                    <a:pt x="1655" y="2933"/>
                    <a:pt x="1830" y="2682"/>
                  </a:cubicBezTo>
                  <a:cubicBezTo>
                    <a:pt x="2005" y="2432"/>
                    <a:pt x="2081" y="2056"/>
                    <a:pt x="2081" y="1529"/>
                  </a:cubicBezTo>
                  <a:cubicBezTo>
                    <a:pt x="2081" y="1028"/>
                    <a:pt x="1980" y="652"/>
                    <a:pt x="1805" y="401"/>
                  </a:cubicBezTo>
                  <a:cubicBezTo>
                    <a:pt x="1655" y="126"/>
                    <a:pt x="1379" y="0"/>
                    <a:pt x="1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21;p47"/>
            <p:cNvSpPr/>
            <p:nvPr/>
          </p:nvSpPr>
          <p:spPr>
            <a:xfrm>
              <a:off x="1837650" y="2045275"/>
              <a:ext cx="36375" cy="73950"/>
            </a:xfrm>
            <a:custGeom>
              <a:avLst/>
              <a:gdLst/>
              <a:ahLst/>
              <a:cxnLst/>
              <a:rect l="l" t="t" r="r" b="b"/>
              <a:pathLst>
                <a:path w="1455" h="2958" extrusionOk="0">
                  <a:moveTo>
                    <a:pt x="953" y="1"/>
                  </a:moveTo>
                  <a:lnTo>
                    <a:pt x="1" y="752"/>
                  </a:lnTo>
                  <a:lnTo>
                    <a:pt x="301" y="1128"/>
                  </a:lnTo>
                  <a:lnTo>
                    <a:pt x="627" y="853"/>
                  </a:lnTo>
                  <a:cubicBezTo>
                    <a:pt x="677" y="828"/>
                    <a:pt x="753" y="752"/>
                    <a:pt x="853" y="652"/>
                  </a:cubicBezTo>
                  <a:lnTo>
                    <a:pt x="853" y="978"/>
                  </a:lnTo>
                  <a:lnTo>
                    <a:pt x="828" y="1254"/>
                  </a:lnTo>
                  <a:lnTo>
                    <a:pt x="828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22;p47"/>
            <p:cNvSpPr/>
            <p:nvPr/>
          </p:nvSpPr>
          <p:spPr>
            <a:xfrm>
              <a:off x="1894050" y="20440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53" y="502"/>
                  </a:moveTo>
                  <a:cubicBezTo>
                    <a:pt x="1178" y="502"/>
                    <a:pt x="1304" y="602"/>
                    <a:pt x="1354" y="752"/>
                  </a:cubicBezTo>
                  <a:cubicBezTo>
                    <a:pt x="1429" y="903"/>
                    <a:pt x="1454" y="1178"/>
                    <a:pt x="1454" y="1529"/>
                  </a:cubicBezTo>
                  <a:cubicBezTo>
                    <a:pt x="1454" y="1880"/>
                    <a:pt x="1429" y="2156"/>
                    <a:pt x="1354" y="2306"/>
                  </a:cubicBezTo>
                  <a:cubicBezTo>
                    <a:pt x="1304" y="2482"/>
                    <a:pt x="1178" y="2557"/>
                    <a:pt x="1053" y="2557"/>
                  </a:cubicBezTo>
                  <a:cubicBezTo>
                    <a:pt x="903" y="2557"/>
                    <a:pt x="802" y="2482"/>
                    <a:pt x="727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8"/>
                    <a:pt x="677" y="903"/>
                    <a:pt x="727" y="752"/>
                  </a:cubicBezTo>
                  <a:cubicBezTo>
                    <a:pt x="802" y="602"/>
                    <a:pt x="903" y="502"/>
                    <a:pt x="1053" y="502"/>
                  </a:cubicBezTo>
                  <a:close/>
                  <a:moveTo>
                    <a:pt x="1053" y="0"/>
                  </a:moveTo>
                  <a:cubicBezTo>
                    <a:pt x="702" y="0"/>
                    <a:pt x="426" y="126"/>
                    <a:pt x="276" y="376"/>
                  </a:cubicBezTo>
                  <a:cubicBezTo>
                    <a:pt x="101" y="627"/>
                    <a:pt x="0" y="1003"/>
                    <a:pt x="0" y="1529"/>
                  </a:cubicBezTo>
                  <a:cubicBezTo>
                    <a:pt x="0" y="2031"/>
                    <a:pt x="101" y="2406"/>
                    <a:pt x="276" y="2657"/>
                  </a:cubicBezTo>
                  <a:cubicBezTo>
                    <a:pt x="451" y="2933"/>
                    <a:pt x="702" y="3058"/>
                    <a:pt x="1053" y="3058"/>
                  </a:cubicBezTo>
                  <a:cubicBezTo>
                    <a:pt x="1404" y="3058"/>
                    <a:pt x="1654" y="2933"/>
                    <a:pt x="1830" y="2682"/>
                  </a:cubicBezTo>
                  <a:cubicBezTo>
                    <a:pt x="2005" y="2432"/>
                    <a:pt x="2081" y="2056"/>
                    <a:pt x="2081" y="1529"/>
                  </a:cubicBezTo>
                  <a:cubicBezTo>
                    <a:pt x="2081" y="1028"/>
                    <a:pt x="2005" y="652"/>
                    <a:pt x="1830" y="401"/>
                  </a:cubicBezTo>
                  <a:cubicBezTo>
                    <a:pt x="1654" y="126"/>
                    <a:pt x="1379" y="0"/>
                    <a:pt x="1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23;p47"/>
            <p:cNvSpPr/>
            <p:nvPr/>
          </p:nvSpPr>
          <p:spPr>
            <a:xfrm>
              <a:off x="1956075" y="2045275"/>
              <a:ext cx="36375" cy="73950"/>
            </a:xfrm>
            <a:custGeom>
              <a:avLst/>
              <a:gdLst/>
              <a:ahLst/>
              <a:cxnLst/>
              <a:rect l="l" t="t" r="r" b="b"/>
              <a:pathLst>
                <a:path w="1455" h="2958" extrusionOk="0">
                  <a:moveTo>
                    <a:pt x="953" y="1"/>
                  </a:moveTo>
                  <a:lnTo>
                    <a:pt x="1" y="752"/>
                  </a:lnTo>
                  <a:lnTo>
                    <a:pt x="301" y="1128"/>
                  </a:lnTo>
                  <a:lnTo>
                    <a:pt x="627" y="853"/>
                  </a:lnTo>
                  <a:cubicBezTo>
                    <a:pt x="677" y="828"/>
                    <a:pt x="752" y="752"/>
                    <a:pt x="853" y="652"/>
                  </a:cubicBezTo>
                  <a:lnTo>
                    <a:pt x="853" y="978"/>
                  </a:lnTo>
                  <a:lnTo>
                    <a:pt x="828" y="1254"/>
                  </a:lnTo>
                  <a:lnTo>
                    <a:pt x="828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24;p47"/>
            <p:cNvSpPr/>
            <p:nvPr/>
          </p:nvSpPr>
          <p:spPr>
            <a:xfrm>
              <a:off x="2013100" y="2044025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1028" y="502"/>
                  </a:moveTo>
                  <a:cubicBezTo>
                    <a:pt x="1178" y="502"/>
                    <a:pt x="1278" y="602"/>
                    <a:pt x="1329" y="752"/>
                  </a:cubicBezTo>
                  <a:cubicBezTo>
                    <a:pt x="1404" y="903"/>
                    <a:pt x="1429" y="1178"/>
                    <a:pt x="1429" y="1529"/>
                  </a:cubicBezTo>
                  <a:cubicBezTo>
                    <a:pt x="1429" y="1880"/>
                    <a:pt x="1404" y="2156"/>
                    <a:pt x="1329" y="2306"/>
                  </a:cubicBezTo>
                  <a:cubicBezTo>
                    <a:pt x="1278" y="2482"/>
                    <a:pt x="1178" y="2557"/>
                    <a:pt x="1028" y="2557"/>
                  </a:cubicBezTo>
                  <a:cubicBezTo>
                    <a:pt x="877" y="2557"/>
                    <a:pt x="777" y="2482"/>
                    <a:pt x="702" y="2306"/>
                  </a:cubicBezTo>
                  <a:cubicBezTo>
                    <a:pt x="652" y="2156"/>
                    <a:pt x="602" y="1905"/>
                    <a:pt x="602" y="1529"/>
                  </a:cubicBezTo>
                  <a:cubicBezTo>
                    <a:pt x="602" y="1178"/>
                    <a:pt x="652" y="903"/>
                    <a:pt x="702" y="752"/>
                  </a:cubicBezTo>
                  <a:cubicBezTo>
                    <a:pt x="777" y="602"/>
                    <a:pt x="877" y="502"/>
                    <a:pt x="1028" y="502"/>
                  </a:cubicBezTo>
                  <a:close/>
                  <a:moveTo>
                    <a:pt x="1028" y="0"/>
                  </a:moveTo>
                  <a:cubicBezTo>
                    <a:pt x="677" y="0"/>
                    <a:pt x="401" y="126"/>
                    <a:pt x="251" y="376"/>
                  </a:cubicBezTo>
                  <a:cubicBezTo>
                    <a:pt x="75" y="627"/>
                    <a:pt x="0" y="1003"/>
                    <a:pt x="0" y="1529"/>
                  </a:cubicBezTo>
                  <a:cubicBezTo>
                    <a:pt x="0" y="2031"/>
                    <a:pt x="75" y="2406"/>
                    <a:pt x="251" y="2657"/>
                  </a:cubicBezTo>
                  <a:cubicBezTo>
                    <a:pt x="426" y="2933"/>
                    <a:pt x="677" y="3058"/>
                    <a:pt x="1028" y="3058"/>
                  </a:cubicBezTo>
                  <a:cubicBezTo>
                    <a:pt x="1379" y="3058"/>
                    <a:pt x="1629" y="2933"/>
                    <a:pt x="1805" y="2682"/>
                  </a:cubicBezTo>
                  <a:cubicBezTo>
                    <a:pt x="1980" y="2432"/>
                    <a:pt x="2055" y="2056"/>
                    <a:pt x="2055" y="1529"/>
                  </a:cubicBezTo>
                  <a:cubicBezTo>
                    <a:pt x="2055" y="1028"/>
                    <a:pt x="1980" y="652"/>
                    <a:pt x="1805" y="401"/>
                  </a:cubicBezTo>
                  <a:cubicBezTo>
                    <a:pt x="1629" y="126"/>
                    <a:pt x="1354" y="0"/>
                    <a:pt x="1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25;p47"/>
            <p:cNvSpPr/>
            <p:nvPr/>
          </p:nvSpPr>
          <p:spPr>
            <a:xfrm>
              <a:off x="2074500" y="2045275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1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52" y="853"/>
                  </a:lnTo>
                  <a:cubicBezTo>
                    <a:pt x="677" y="828"/>
                    <a:pt x="752" y="752"/>
                    <a:pt x="853" y="652"/>
                  </a:cubicBez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26;p47"/>
            <p:cNvSpPr/>
            <p:nvPr/>
          </p:nvSpPr>
          <p:spPr>
            <a:xfrm>
              <a:off x="2131525" y="2044025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1028" y="502"/>
                  </a:moveTo>
                  <a:cubicBezTo>
                    <a:pt x="1178" y="502"/>
                    <a:pt x="1278" y="602"/>
                    <a:pt x="1328" y="752"/>
                  </a:cubicBezTo>
                  <a:cubicBezTo>
                    <a:pt x="1404" y="903"/>
                    <a:pt x="1429" y="1178"/>
                    <a:pt x="1429" y="1529"/>
                  </a:cubicBezTo>
                  <a:cubicBezTo>
                    <a:pt x="1429" y="1880"/>
                    <a:pt x="1404" y="2156"/>
                    <a:pt x="1353" y="2306"/>
                  </a:cubicBezTo>
                  <a:cubicBezTo>
                    <a:pt x="1278" y="2482"/>
                    <a:pt x="1178" y="2557"/>
                    <a:pt x="1028" y="2557"/>
                  </a:cubicBezTo>
                  <a:cubicBezTo>
                    <a:pt x="877" y="2557"/>
                    <a:pt x="777" y="2482"/>
                    <a:pt x="702" y="2306"/>
                  </a:cubicBezTo>
                  <a:cubicBezTo>
                    <a:pt x="652" y="2156"/>
                    <a:pt x="602" y="1905"/>
                    <a:pt x="602" y="1529"/>
                  </a:cubicBezTo>
                  <a:cubicBezTo>
                    <a:pt x="602" y="1178"/>
                    <a:pt x="652" y="903"/>
                    <a:pt x="702" y="752"/>
                  </a:cubicBezTo>
                  <a:cubicBezTo>
                    <a:pt x="777" y="602"/>
                    <a:pt x="877" y="502"/>
                    <a:pt x="1028" y="502"/>
                  </a:cubicBezTo>
                  <a:close/>
                  <a:moveTo>
                    <a:pt x="1028" y="0"/>
                  </a:moveTo>
                  <a:cubicBezTo>
                    <a:pt x="677" y="0"/>
                    <a:pt x="401" y="126"/>
                    <a:pt x="251" y="376"/>
                  </a:cubicBezTo>
                  <a:cubicBezTo>
                    <a:pt x="75" y="627"/>
                    <a:pt x="0" y="1003"/>
                    <a:pt x="0" y="1529"/>
                  </a:cubicBezTo>
                  <a:cubicBezTo>
                    <a:pt x="0" y="2031"/>
                    <a:pt x="75" y="2406"/>
                    <a:pt x="251" y="2657"/>
                  </a:cubicBezTo>
                  <a:cubicBezTo>
                    <a:pt x="426" y="2933"/>
                    <a:pt x="677" y="3058"/>
                    <a:pt x="1028" y="3058"/>
                  </a:cubicBezTo>
                  <a:cubicBezTo>
                    <a:pt x="1379" y="3058"/>
                    <a:pt x="1629" y="2933"/>
                    <a:pt x="1805" y="2682"/>
                  </a:cubicBezTo>
                  <a:cubicBezTo>
                    <a:pt x="1980" y="2432"/>
                    <a:pt x="2055" y="2056"/>
                    <a:pt x="2055" y="1529"/>
                  </a:cubicBezTo>
                  <a:cubicBezTo>
                    <a:pt x="2055" y="1028"/>
                    <a:pt x="1980" y="652"/>
                    <a:pt x="1805" y="401"/>
                  </a:cubicBezTo>
                  <a:cubicBezTo>
                    <a:pt x="1629" y="126"/>
                    <a:pt x="1379" y="0"/>
                    <a:pt x="1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27;p47"/>
            <p:cNvSpPr/>
            <p:nvPr/>
          </p:nvSpPr>
          <p:spPr>
            <a:xfrm>
              <a:off x="2192925" y="2045275"/>
              <a:ext cx="36975" cy="73950"/>
            </a:xfrm>
            <a:custGeom>
              <a:avLst/>
              <a:gdLst/>
              <a:ahLst/>
              <a:cxnLst/>
              <a:rect l="l" t="t" r="r" b="b"/>
              <a:pathLst>
                <a:path w="1479" h="2958" extrusionOk="0">
                  <a:moveTo>
                    <a:pt x="953" y="1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52" y="853"/>
                  </a:lnTo>
                  <a:cubicBezTo>
                    <a:pt x="677" y="828"/>
                    <a:pt x="752" y="752"/>
                    <a:pt x="852" y="652"/>
                  </a:cubicBezTo>
                  <a:lnTo>
                    <a:pt x="852" y="978"/>
                  </a:lnTo>
                  <a:lnTo>
                    <a:pt x="852" y="1254"/>
                  </a:lnTo>
                  <a:lnTo>
                    <a:pt x="852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28;p47"/>
            <p:cNvSpPr/>
            <p:nvPr/>
          </p:nvSpPr>
          <p:spPr>
            <a:xfrm>
              <a:off x="2249925" y="2044025"/>
              <a:ext cx="51425" cy="76475"/>
            </a:xfrm>
            <a:custGeom>
              <a:avLst/>
              <a:gdLst/>
              <a:ahLst/>
              <a:cxnLst/>
              <a:rect l="l" t="t" r="r" b="b"/>
              <a:pathLst>
                <a:path w="2057" h="3059" extrusionOk="0">
                  <a:moveTo>
                    <a:pt x="1029" y="502"/>
                  </a:moveTo>
                  <a:cubicBezTo>
                    <a:pt x="1179" y="502"/>
                    <a:pt x="1279" y="602"/>
                    <a:pt x="1354" y="752"/>
                  </a:cubicBezTo>
                  <a:cubicBezTo>
                    <a:pt x="1404" y="903"/>
                    <a:pt x="1430" y="1178"/>
                    <a:pt x="1430" y="1529"/>
                  </a:cubicBezTo>
                  <a:cubicBezTo>
                    <a:pt x="1430" y="1880"/>
                    <a:pt x="1404" y="2156"/>
                    <a:pt x="1354" y="2306"/>
                  </a:cubicBezTo>
                  <a:cubicBezTo>
                    <a:pt x="1279" y="2482"/>
                    <a:pt x="1179" y="2557"/>
                    <a:pt x="1029" y="2557"/>
                  </a:cubicBezTo>
                  <a:cubicBezTo>
                    <a:pt x="878" y="2557"/>
                    <a:pt x="778" y="2482"/>
                    <a:pt x="703" y="2306"/>
                  </a:cubicBezTo>
                  <a:cubicBezTo>
                    <a:pt x="653" y="2156"/>
                    <a:pt x="628" y="1905"/>
                    <a:pt x="628" y="1529"/>
                  </a:cubicBezTo>
                  <a:cubicBezTo>
                    <a:pt x="628" y="1178"/>
                    <a:pt x="653" y="903"/>
                    <a:pt x="703" y="752"/>
                  </a:cubicBezTo>
                  <a:cubicBezTo>
                    <a:pt x="778" y="602"/>
                    <a:pt x="878" y="502"/>
                    <a:pt x="1029" y="502"/>
                  </a:cubicBezTo>
                  <a:close/>
                  <a:moveTo>
                    <a:pt x="1029" y="0"/>
                  </a:moveTo>
                  <a:cubicBezTo>
                    <a:pt x="678" y="0"/>
                    <a:pt x="427" y="126"/>
                    <a:pt x="252" y="376"/>
                  </a:cubicBezTo>
                  <a:cubicBezTo>
                    <a:pt x="76" y="627"/>
                    <a:pt x="1" y="1003"/>
                    <a:pt x="1" y="1529"/>
                  </a:cubicBezTo>
                  <a:cubicBezTo>
                    <a:pt x="1" y="2031"/>
                    <a:pt x="76" y="2406"/>
                    <a:pt x="252" y="2657"/>
                  </a:cubicBezTo>
                  <a:cubicBezTo>
                    <a:pt x="427" y="2933"/>
                    <a:pt x="678" y="3058"/>
                    <a:pt x="1029" y="3058"/>
                  </a:cubicBezTo>
                  <a:cubicBezTo>
                    <a:pt x="1379" y="3058"/>
                    <a:pt x="1630" y="2933"/>
                    <a:pt x="1805" y="2682"/>
                  </a:cubicBezTo>
                  <a:cubicBezTo>
                    <a:pt x="1981" y="2432"/>
                    <a:pt x="2056" y="2056"/>
                    <a:pt x="2056" y="1529"/>
                  </a:cubicBezTo>
                  <a:cubicBezTo>
                    <a:pt x="2056" y="1028"/>
                    <a:pt x="1981" y="652"/>
                    <a:pt x="1805" y="401"/>
                  </a:cubicBezTo>
                  <a:cubicBezTo>
                    <a:pt x="1630" y="126"/>
                    <a:pt x="1379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29;p47"/>
            <p:cNvSpPr/>
            <p:nvPr/>
          </p:nvSpPr>
          <p:spPr>
            <a:xfrm>
              <a:off x="2311350" y="2045275"/>
              <a:ext cx="36975" cy="73950"/>
            </a:xfrm>
            <a:custGeom>
              <a:avLst/>
              <a:gdLst/>
              <a:ahLst/>
              <a:cxnLst/>
              <a:rect l="l" t="t" r="r" b="b"/>
              <a:pathLst>
                <a:path w="1479" h="2958" extrusionOk="0">
                  <a:moveTo>
                    <a:pt x="953" y="1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52" y="853"/>
                  </a:lnTo>
                  <a:cubicBezTo>
                    <a:pt x="677" y="828"/>
                    <a:pt x="752" y="752"/>
                    <a:pt x="852" y="652"/>
                  </a:cubicBezTo>
                  <a:lnTo>
                    <a:pt x="852" y="978"/>
                  </a:lnTo>
                  <a:lnTo>
                    <a:pt x="852" y="1254"/>
                  </a:lnTo>
                  <a:lnTo>
                    <a:pt x="852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30;p47"/>
            <p:cNvSpPr/>
            <p:nvPr/>
          </p:nvSpPr>
          <p:spPr>
            <a:xfrm>
              <a:off x="2368350" y="2044025"/>
              <a:ext cx="52050" cy="76475"/>
            </a:xfrm>
            <a:custGeom>
              <a:avLst/>
              <a:gdLst/>
              <a:ahLst/>
              <a:cxnLst/>
              <a:rect l="l" t="t" r="r" b="b"/>
              <a:pathLst>
                <a:path w="2082" h="3059" extrusionOk="0">
                  <a:moveTo>
                    <a:pt x="1028" y="502"/>
                  </a:moveTo>
                  <a:cubicBezTo>
                    <a:pt x="1179" y="502"/>
                    <a:pt x="1279" y="602"/>
                    <a:pt x="1354" y="752"/>
                  </a:cubicBezTo>
                  <a:cubicBezTo>
                    <a:pt x="1404" y="903"/>
                    <a:pt x="1454" y="1178"/>
                    <a:pt x="1454" y="1529"/>
                  </a:cubicBezTo>
                  <a:cubicBezTo>
                    <a:pt x="1454" y="1880"/>
                    <a:pt x="1404" y="2156"/>
                    <a:pt x="1354" y="2306"/>
                  </a:cubicBezTo>
                  <a:cubicBezTo>
                    <a:pt x="1279" y="2482"/>
                    <a:pt x="1179" y="2557"/>
                    <a:pt x="1028" y="2557"/>
                  </a:cubicBezTo>
                  <a:cubicBezTo>
                    <a:pt x="878" y="2557"/>
                    <a:pt x="778" y="2482"/>
                    <a:pt x="703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8"/>
                    <a:pt x="652" y="903"/>
                    <a:pt x="703" y="752"/>
                  </a:cubicBezTo>
                  <a:cubicBezTo>
                    <a:pt x="778" y="602"/>
                    <a:pt x="878" y="502"/>
                    <a:pt x="1028" y="502"/>
                  </a:cubicBezTo>
                  <a:close/>
                  <a:moveTo>
                    <a:pt x="1028" y="0"/>
                  </a:moveTo>
                  <a:cubicBezTo>
                    <a:pt x="678" y="0"/>
                    <a:pt x="427" y="126"/>
                    <a:pt x="251" y="376"/>
                  </a:cubicBezTo>
                  <a:cubicBezTo>
                    <a:pt x="76" y="627"/>
                    <a:pt x="1" y="1003"/>
                    <a:pt x="1" y="1529"/>
                  </a:cubicBezTo>
                  <a:cubicBezTo>
                    <a:pt x="1" y="2031"/>
                    <a:pt x="76" y="2406"/>
                    <a:pt x="251" y="2657"/>
                  </a:cubicBezTo>
                  <a:cubicBezTo>
                    <a:pt x="427" y="2933"/>
                    <a:pt x="678" y="3058"/>
                    <a:pt x="1028" y="3058"/>
                  </a:cubicBezTo>
                  <a:cubicBezTo>
                    <a:pt x="1379" y="3058"/>
                    <a:pt x="1655" y="2933"/>
                    <a:pt x="1805" y="2682"/>
                  </a:cubicBezTo>
                  <a:cubicBezTo>
                    <a:pt x="1981" y="2432"/>
                    <a:pt x="2081" y="2056"/>
                    <a:pt x="2081" y="1529"/>
                  </a:cubicBezTo>
                  <a:cubicBezTo>
                    <a:pt x="2081" y="1028"/>
                    <a:pt x="1981" y="652"/>
                    <a:pt x="1805" y="401"/>
                  </a:cubicBezTo>
                  <a:cubicBezTo>
                    <a:pt x="1630" y="126"/>
                    <a:pt x="1379" y="0"/>
                    <a:pt x="1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31;p47"/>
            <p:cNvSpPr/>
            <p:nvPr/>
          </p:nvSpPr>
          <p:spPr>
            <a:xfrm>
              <a:off x="2429750" y="2045275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1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53" y="853"/>
                  </a:lnTo>
                  <a:cubicBezTo>
                    <a:pt x="678" y="828"/>
                    <a:pt x="753" y="752"/>
                    <a:pt x="853" y="652"/>
                  </a:cubicBez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80" y="2958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32;p47"/>
            <p:cNvSpPr/>
            <p:nvPr/>
          </p:nvSpPr>
          <p:spPr>
            <a:xfrm>
              <a:off x="2486775" y="20440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9" y="502"/>
                    <a:pt x="1279" y="602"/>
                    <a:pt x="1354" y="752"/>
                  </a:cubicBezTo>
                  <a:cubicBezTo>
                    <a:pt x="1404" y="903"/>
                    <a:pt x="1454" y="1178"/>
                    <a:pt x="1454" y="1529"/>
                  </a:cubicBezTo>
                  <a:cubicBezTo>
                    <a:pt x="1454" y="1880"/>
                    <a:pt x="1404" y="2156"/>
                    <a:pt x="1354" y="2306"/>
                  </a:cubicBezTo>
                  <a:cubicBezTo>
                    <a:pt x="1279" y="2482"/>
                    <a:pt x="1179" y="2557"/>
                    <a:pt x="1028" y="2557"/>
                  </a:cubicBezTo>
                  <a:cubicBezTo>
                    <a:pt x="878" y="2557"/>
                    <a:pt x="778" y="2482"/>
                    <a:pt x="728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8"/>
                    <a:pt x="652" y="903"/>
                    <a:pt x="728" y="752"/>
                  </a:cubicBezTo>
                  <a:cubicBezTo>
                    <a:pt x="778" y="602"/>
                    <a:pt x="878" y="502"/>
                    <a:pt x="1028" y="502"/>
                  </a:cubicBezTo>
                  <a:close/>
                  <a:moveTo>
                    <a:pt x="1028" y="0"/>
                  </a:moveTo>
                  <a:cubicBezTo>
                    <a:pt x="677" y="0"/>
                    <a:pt x="427" y="126"/>
                    <a:pt x="251" y="376"/>
                  </a:cubicBezTo>
                  <a:cubicBezTo>
                    <a:pt x="76" y="627"/>
                    <a:pt x="1" y="1003"/>
                    <a:pt x="1" y="1529"/>
                  </a:cubicBezTo>
                  <a:cubicBezTo>
                    <a:pt x="1" y="2031"/>
                    <a:pt x="76" y="2406"/>
                    <a:pt x="251" y="2657"/>
                  </a:cubicBezTo>
                  <a:cubicBezTo>
                    <a:pt x="427" y="2933"/>
                    <a:pt x="702" y="3058"/>
                    <a:pt x="1028" y="3058"/>
                  </a:cubicBezTo>
                  <a:cubicBezTo>
                    <a:pt x="1379" y="3058"/>
                    <a:pt x="1655" y="2933"/>
                    <a:pt x="1805" y="2682"/>
                  </a:cubicBezTo>
                  <a:cubicBezTo>
                    <a:pt x="1981" y="2432"/>
                    <a:pt x="2081" y="2056"/>
                    <a:pt x="2081" y="1529"/>
                  </a:cubicBezTo>
                  <a:cubicBezTo>
                    <a:pt x="2081" y="1028"/>
                    <a:pt x="1981" y="652"/>
                    <a:pt x="1805" y="401"/>
                  </a:cubicBezTo>
                  <a:cubicBezTo>
                    <a:pt x="1630" y="126"/>
                    <a:pt x="1379" y="0"/>
                    <a:pt x="1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33;p47"/>
            <p:cNvSpPr/>
            <p:nvPr/>
          </p:nvSpPr>
          <p:spPr>
            <a:xfrm>
              <a:off x="2548175" y="2045275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1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52" y="853"/>
                  </a:lnTo>
                  <a:cubicBezTo>
                    <a:pt x="703" y="828"/>
                    <a:pt x="753" y="752"/>
                    <a:pt x="878" y="652"/>
                  </a:cubicBezTo>
                  <a:lnTo>
                    <a:pt x="878" y="652"/>
                  </a:ln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80" y="2958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34;p47"/>
            <p:cNvSpPr/>
            <p:nvPr/>
          </p:nvSpPr>
          <p:spPr>
            <a:xfrm>
              <a:off x="2605200" y="20440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9" y="502"/>
                    <a:pt x="1279" y="602"/>
                    <a:pt x="1354" y="752"/>
                  </a:cubicBezTo>
                  <a:cubicBezTo>
                    <a:pt x="1404" y="903"/>
                    <a:pt x="1454" y="1178"/>
                    <a:pt x="1454" y="1529"/>
                  </a:cubicBezTo>
                  <a:cubicBezTo>
                    <a:pt x="1454" y="1880"/>
                    <a:pt x="1429" y="2156"/>
                    <a:pt x="1354" y="2306"/>
                  </a:cubicBezTo>
                  <a:cubicBezTo>
                    <a:pt x="1279" y="2482"/>
                    <a:pt x="1179" y="2557"/>
                    <a:pt x="1028" y="2557"/>
                  </a:cubicBezTo>
                  <a:cubicBezTo>
                    <a:pt x="878" y="2557"/>
                    <a:pt x="778" y="2482"/>
                    <a:pt x="727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8"/>
                    <a:pt x="652" y="903"/>
                    <a:pt x="727" y="752"/>
                  </a:cubicBezTo>
                  <a:cubicBezTo>
                    <a:pt x="778" y="602"/>
                    <a:pt x="878" y="502"/>
                    <a:pt x="1028" y="502"/>
                  </a:cubicBezTo>
                  <a:close/>
                  <a:moveTo>
                    <a:pt x="1028" y="0"/>
                  </a:moveTo>
                  <a:cubicBezTo>
                    <a:pt x="677" y="0"/>
                    <a:pt x="427" y="126"/>
                    <a:pt x="251" y="376"/>
                  </a:cubicBezTo>
                  <a:cubicBezTo>
                    <a:pt x="76" y="627"/>
                    <a:pt x="1" y="1003"/>
                    <a:pt x="1" y="1529"/>
                  </a:cubicBezTo>
                  <a:cubicBezTo>
                    <a:pt x="1" y="2031"/>
                    <a:pt x="101" y="2406"/>
                    <a:pt x="251" y="2657"/>
                  </a:cubicBezTo>
                  <a:cubicBezTo>
                    <a:pt x="427" y="2933"/>
                    <a:pt x="702" y="3058"/>
                    <a:pt x="1028" y="3058"/>
                  </a:cubicBezTo>
                  <a:cubicBezTo>
                    <a:pt x="1379" y="3058"/>
                    <a:pt x="1655" y="2933"/>
                    <a:pt x="1830" y="2682"/>
                  </a:cubicBezTo>
                  <a:cubicBezTo>
                    <a:pt x="1981" y="2432"/>
                    <a:pt x="2081" y="2056"/>
                    <a:pt x="2081" y="1529"/>
                  </a:cubicBezTo>
                  <a:cubicBezTo>
                    <a:pt x="2081" y="1028"/>
                    <a:pt x="1981" y="652"/>
                    <a:pt x="1805" y="401"/>
                  </a:cubicBezTo>
                  <a:cubicBezTo>
                    <a:pt x="1630" y="126"/>
                    <a:pt x="1379" y="0"/>
                    <a:pt x="1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35;p47"/>
            <p:cNvSpPr/>
            <p:nvPr/>
          </p:nvSpPr>
          <p:spPr>
            <a:xfrm>
              <a:off x="1600175" y="2259575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78" y="0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52" y="852"/>
                  </a:lnTo>
                  <a:cubicBezTo>
                    <a:pt x="703" y="827"/>
                    <a:pt x="778" y="752"/>
                    <a:pt x="878" y="652"/>
                  </a:cubicBezTo>
                  <a:lnTo>
                    <a:pt x="878" y="652"/>
                  </a:lnTo>
                  <a:lnTo>
                    <a:pt x="853" y="977"/>
                  </a:lnTo>
                  <a:lnTo>
                    <a:pt x="853" y="1253"/>
                  </a:lnTo>
                  <a:lnTo>
                    <a:pt x="853" y="2957"/>
                  </a:lnTo>
                  <a:lnTo>
                    <a:pt x="1480" y="295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36;p47"/>
            <p:cNvSpPr/>
            <p:nvPr/>
          </p:nvSpPr>
          <p:spPr>
            <a:xfrm>
              <a:off x="1657200" y="2258300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9" y="502"/>
                    <a:pt x="1279" y="602"/>
                    <a:pt x="1354" y="753"/>
                  </a:cubicBezTo>
                  <a:cubicBezTo>
                    <a:pt x="1429" y="903"/>
                    <a:pt x="1454" y="1179"/>
                    <a:pt x="1454" y="1530"/>
                  </a:cubicBezTo>
                  <a:cubicBezTo>
                    <a:pt x="1454" y="1881"/>
                    <a:pt x="1429" y="2156"/>
                    <a:pt x="1354" y="2307"/>
                  </a:cubicBezTo>
                  <a:cubicBezTo>
                    <a:pt x="1279" y="2482"/>
                    <a:pt x="1179" y="2557"/>
                    <a:pt x="1028" y="2557"/>
                  </a:cubicBezTo>
                  <a:cubicBezTo>
                    <a:pt x="903" y="2557"/>
                    <a:pt x="778" y="2482"/>
                    <a:pt x="727" y="2307"/>
                  </a:cubicBezTo>
                  <a:cubicBezTo>
                    <a:pt x="652" y="2156"/>
                    <a:pt x="627" y="1906"/>
                    <a:pt x="627" y="1530"/>
                  </a:cubicBezTo>
                  <a:cubicBezTo>
                    <a:pt x="627" y="1179"/>
                    <a:pt x="652" y="903"/>
                    <a:pt x="727" y="753"/>
                  </a:cubicBezTo>
                  <a:cubicBezTo>
                    <a:pt x="778" y="602"/>
                    <a:pt x="903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7" y="126"/>
                    <a:pt x="251" y="377"/>
                  </a:cubicBezTo>
                  <a:cubicBezTo>
                    <a:pt x="101" y="627"/>
                    <a:pt x="1" y="1003"/>
                    <a:pt x="1" y="1530"/>
                  </a:cubicBezTo>
                  <a:cubicBezTo>
                    <a:pt x="1" y="2031"/>
                    <a:pt x="101" y="2407"/>
                    <a:pt x="276" y="2658"/>
                  </a:cubicBezTo>
                  <a:cubicBezTo>
                    <a:pt x="452" y="2933"/>
                    <a:pt x="702" y="3059"/>
                    <a:pt x="1028" y="3059"/>
                  </a:cubicBezTo>
                  <a:cubicBezTo>
                    <a:pt x="1404" y="3059"/>
                    <a:pt x="1655" y="2933"/>
                    <a:pt x="1830" y="2683"/>
                  </a:cubicBezTo>
                  <a:cubicBezTo>
                    <a:pt x="1981" y="2432"/>
                    <a:pt x="2081" y="2056"/>
                    <a:pt x="2081" y="1530"/>
                  </a:cubicBezTo>
                  <a:cubicBezTo>
                    <a:pt x="2081" y="1028"/>
                    <a:pt x="1981" y="653"/>
                    <a:pt x="1805" y="402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37;p47"/>
            <p:cNvSpPr/>
            <p:nvPr/>
          </p:nvSpPr>
          <p:spPr>
            <a:xfrm>
              <a:off x="1719225" y="2259575"/>
              <a:ext cx="36375" cy="73950"/>
            </a:xfrm>
            <a:custGeom>
              <a:avLst/>
              <a:gdLst/>
              <a:ahLst/>
              <a:cxnLst/>
              <a:rect l="l" t="t" r="r" b="b"/>
              <a:pathLst>
                <a:path w="1455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27" y="852"/>
                  </a:lnTo>
                  <a:cubicBezTo>
                    <a:pt x="677" y="827"/>
                    <a:pt x="753" y="752"/>
                    <a:pt x="853" y="652"/>
                  </a:cubicBezTo>
                  <a:lnTo>
                    <a:pt x="853" y="652"/>
                  </a:lnTo>
                  <a:lnTo>
                    <a:pt x="828" y="977"/>
                  </a:lnTo>
                  <a:lnTo>
                    <a:pt x="828" y="1253"/>
                  </a:lnTo>
                  <a:lnTo>
                    <a:pt x="828" y="2957"/>
                  </a:lnTo>
                  <a:lnTo>
                    <a:pt x="1454" y="295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38;p47"/>
            <p:cNvSpPr/>
            <p:nvPr/>
          </p:nvSpPr>
          <p:spPr>
            <a:xfrm>
              <a:off x="1775625" y="2258300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53" y="502"/>
                  </a:moveTo>
                  <a:cubicBezTo>
                    <a:pt x="1178" y="502"/>
                    <a:pt x="1304" y="602"/>
                    <a:pt x="1354" y="753"/>
                  </a:cubicBezTo>
                  <a:cubicBezTo>
                    <a:pt x="1429" y="903"/>
                    <a:pt x="1454" y="1179"/>
                    <a:pt x="1454" y="1530"/>
                  </a:cubicBezTo>
                  <a:cubicBezTo>
                    <a:pt x="1454" y="1881"/>
                    <a:pt x="1429" y="2156"/>
                    <a:pt x="1354" y="2307"/>
                  </a:cubicBezTo>
                  <a:cubicBezTo>
                    <a:pt x="1304" y="2482"/>
                    <a:pt x="1178" y="2557"/>
                    <a:pt x="1053" y="2557"/>
                  </a:cubicBezTo>
                  <a:cubicBezTo>
                    <a:pt x="903" y="2557"/>
                    <a:pt x="777" y="2482"/>
                    <a:pt x="727" y="2307"/>
                  </a:cubicBezTo>
                  <a:cubicBezTo>
                    <a:pt x="652" y="2156"/>
                    <a:pt x="627" y="1906"/>
                    <a:pt x="627" y="1530"/>
                  </a:cubicBezTo>
                  <a:cubicBezTo>
                    <a:pt x="627" y="1179"/>
                    <a:pt x="652" y="903"/>
                    <a:pt x="727" y="753"/>
                  </a:cubicBezTo>
                  <a:cubicBezTo>
                    <a:pt x="777" y="602"/>
                    <a:pt x="903" y="502"/>
                    <a:pt x="1053" y="502"/>
                  </a:cubicBezTo>
                  <a:close/>
                  <a:moveTo>
                    <a:pt x="1053" y="1"/>
                  </a:moveTo>
                  <a:cubicBezTo>
                    <a:pt x="702" y="1"/>
                    <a:pt x="426" y="126"/>
                    <a:pt x="251" y="377"/>
                  </a:cubicBezTo>
                  <a:cubicBezTo>
                    <a:pt x="101" y="627"/>
                    <a:pt x="0" y="1003"/>
                    <a:pt x="0" y="1530"/>
                  </a:cubicBezTo>
                  <a:cubicBezTo>
                    <a:pt x="0" y="2031"/>
                    <a:pt x="101" y="2407"/>
                    <a:pt x="276" y="2658"/>
                  </a:cubicBezTo>
                  <a:cubicBezTo>
                    <a:pt x="452" y="2933"/>
                    <a:pt x="702" y="3059"/>
                    <a:pt x="1053" y="3059"/>
                  </a:cubicBezTo>
                  <a:cubicBezTo>
                    <a:pt x="1404" y="3059"/>
                    <a:pt x="1655" y="2933"/>
                    <a:pt x="1830" y="2683"/>
                  </a:cubicBezTo>
                  <a:cubicBezTo>
                    <a:pt x="2005" y="2432"/>
                    <a:pt x="2081" y="2056"/>
                    <a:pt x="2081" y="1530"/>
                  </a:cubicBezTo>
                  <a:cubicBezTo>
                    <a:pt x="2081" y="1028"/>
                    <a:pt x="1980" y="653"/>
                    <a:pt x="1805" y="402"/>
                  </a:cubicBezTo>
                  <a:cubicBezTo>
                    <a:pt x="1655" y="126"/>
                    <a:pt x="1379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39;p47"/>
            <p:cNvSpPr/>
            <p:nvPr/>
          </p:nvSpPr>
          <p:spPr>
            <a:xfrm>
              <a:off x="1837650" y="2259575"/>
              <a:ext cx="36375" cy="73950"/>
            </a:xfrm>
            <a:custGeom>
              <a:avLst/>
              <a:gdLst/>
              <a:ahLst/>
              <a:cxnLst/>
              <a:rect l="l" t="t" r="r" b="b"/>
              <a:pathLst>
                <a:path w="1455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1" y="1128"/>
                  </a:lnTo>
                  <a:lnTo>
                    <a:pt x="627" y="852"/>
                  </a:lnTo>
                  <a:cubicBezTo>
                    <a:pt x="677" y="827"/>
                    <a:pt x="753" y="752"/>
                    <a:pt x="853" y="652"/>
                  </a:cubicBezTo>
                  <a:lnTo>
                    <a:pt x="853" y="977"/>
                  </a:lnTo>
                  <a:lnTo>
                    <a:pt x="828" y="1253"/>
                  </a:lnTo>
                  <a:lnTo>
                    <a:pt x="828" y="2957"/>
                  </a:lnTo>
                  <a:lnTo>
                    <a:pt x="1454" y="295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40;p47"/>
            <p:cNvSpPr/>
            <p:nvPr/>
          </p:nvSpPr>
          <p:spPr>
            <a:xfrm>
              <a:off x="1894050" y="2258300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53" y="502"/>
                  </a:moveTo>
                  <a:cubicBezTo>
                    <a:pt x="1178" y="502"/>
                    <a:pt x="1304" y="602"/>
                    <a:pt x="1354" y="753"/>
                  </a:cubicBezTo>
                  <a:cubicBezTo>
                    <a:pt x="1429" y="903"/>
                    <a:pt x="1454" y="1179"/>
                    <a:pt x="1454" y="1530"/>
                  </a:cubicBezTo>
                  <a:cubicBezTo>
                    <a:pt x="1454" y="1881"/>
                    <a:pt x="1429" y="2156"/>
                    <a:pt x="1354" y="2307"/>
                  </a:cubicBezTo>
                  <a:cubicBezTo>
                    <a:pt x="1304" y="2482"/>
                    <a:pt x="1178" y="2557"/>
                    <a:pt x="1053" y="2557"/>
                  </a:cubicBezTo>
                  <a:cubicBezTo>
                    <a:pt x="903" y="2557"/>
                    <a:pt x="802" y="2482"/>
                    <a:pt x="727" y="2307"/>
                  </a:cubicBezTo>
                  <a:cubicBezTo>
                    <a:pt x="652" y="2156"/>
                    <a:pt x="627" y="1906"/>
                    <a:pt x="627" y="1530"/>
                  </a:cubicBezTo>
                  <a:cubicBezTo>
                    <a:pt x="627" y="1179"/>
                    <a:pt x="677" y="903"/>
                    <a:pt x="727" y="753"/>
                  </a:cubicBezTo>
                  <a:cubicBezTo>
                    <a:pt x="802" y="602"/>
                    <a:pt x="903" y="502"/>
                    <a:pt x="1053" y="502"/>
                  </a:cubicBezTo>
                  <a:close/>
                  <a:moveTo>
                    <a:pt x="1053" y="1"/>
                  </a:moveTo>
                  <a:cubicBezTo>
                    <a:pt x="702" y="1"/>
                    <a:pt x="426" y="126"/>
                    <a:pt x="276" y="377"/>
                  </a:cubicBezTo>
                  <a:cubicBezTo>
                    <a:pt x="101" y="627"/>
                    <a:pt x="0" y="1003"/>
                    <a:pt x="0" y="1530"/>
                  </a:cubicBezTo>
                  <a:cubicBezTo>
                    <a:pt x="0" y="2031"/>
                    <a:pt x="101" y="2407"/>
                    <a:pt x="276" y="2658"/>
                  </a:cubicBezTo>
                  <a:cubicBezTo>
                    <a:pt x="451" y="2933"/>
                    <a:pt x="702" y="3059"/>
                    <a:pt x="1053" y="3059"/>
                  </a:cubicBezTo>
                  <a:cubicBezTo>
                    <a:pt x="1404" y="3059"/>
                    <a:pt x="1654" y="2933"/>
                    <a:pt x="1830" y="2683"/>
                  </a:cubicBezTo>
                  <a:cubicBezTo>
                    <a:pt x="2005" y="2432"/>
                    <a:pt x="2081" y="2056"/>
                    <a:pt x="2081" y="1530"/>
                  </a:cubicBezTo>
                  <a:cubicBezTo>
                    <a:pt x="2081" y="1028"/>
                    <a:pt x="2005" y="653"/>
                    <a:pt x="1830" y="402"/>
                  </a:cubicBezTo>
                  <a:cubicBezTo>
                    <a:pt x="1654" y="126"/>
                    <a:pt x="1379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41;p47"/>
            <p:cNvSpPr/>
            <p:nvPr/>
          </p:nvSpPr>
          <p:spPr>
            <a:xfrm>
              <a:off x="1956075" y="2259575"/>
              <a:ext cx="36375" cy="73950"/>
            </a:xfrm>
            <a:custGeom>
              <a:avLst/>
              <a:gdLst/>
              <a:ahLst/>
              <a:cxnLst/>
              <a:rect l="l" t="t" r="r" b="b"/>
              <a:pathLst>
                <a:path w="1455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1" y="1128"/>
                  </a:lnTo>
                  <a:lnTo>
                    <a:pt x="627" y="852"/>
                  </a:lnTo>
                  <a:cubicBezTo>
                    <a:pt x="677" y="827"/>
                    <a:pt x="752" y="752"/>
                    <a:pt x="853" y="652"/>
                  </a:cubicBezTo>
                  <a:lnTo>
                    <a:pt x="853" y="977"/>
                  </a:lnTo>
                  <a:lnTo>
                    <a:pt x="828" y="1253"/>
                  </a:lnTo>
                  <a:lnTo>
                    <a:pt x="828" y="2957"/>
                  </a:lnTo>
                  <a:lnTo>
                    <a:pt x="1454" y="295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42;p47"/>
            <p:cNvSpPr/>
            <p:nvPr/>
          </p:nvSpPr>
          <p:spPr>
            <a:xfrm>
              <a:off x="2013100" y="2258300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1028" y="502"/>
                  </a:moveTo>
                  <a:cubicBezTo>
                    <a:pt x="1178" y="502"/>
                    <a:pt x="1278" y="602"/>
                    <a:pt x="1329" y="753"/>
                  </a:cubicBezTo>
                  <a:cubicBezTo>
                    <a:pt x="1404" y="903"/>
                    <a:pt x="1429" y="1179"/>
                    <a:pt x="1429" y="1530"/>
                  </a:cubicBezTo>
                  <a:cubicBezTo>
                    <a:pt x="1429" y="1881"/>
                    <a:pt x="1404" y="2156"/>
                    <a:pt x="1329" y="2307"/>
                  </a:cubicBezTo>
                  <a:cubicBezTo>
                    <a:pt x="1278" y="2482"/>
                    <a:pt x="1178" y="2557"/>
                    <a:pt x="1028" y="2557"/>
                  </a:cubicBezTo>
                  <a:cubicBezTo>
                    <a:pt x="877" y="2557"/>
                    <a:pt x="777" y="2482"/>
                    <a:pt x="702" y="2307"/>
                  </a:cubicBezTo>
                  <a:cubicBezTo>
                    <a:pt x="652" y="2156"/>
                    <a:pt x="602" y="1906"/>
                    <a:pt x="602" y="1530"/>
                  </a:cubicBezTo>
                  <a:cubicBezTo>
                    <a:pt x="602" y="1179"/>
                    <a:pt x="652" y="903"/>
                    <a:pt x="702" y="753"/>
                  </a:cubicBezTo>
                  <a:cubicBezTo>
                    <a:pt x="777" y="602"/>
                    <a:pt x="877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01" y="126"/>
                    <a:pt x="251" y="377"/>
                  </a:cubicBezTo>
                  <a:cubicBezTo>
                    <a:pt x="75" y="627"/>
                    <a:pt x="0" y="1003"/>
                    <a:pt x="0" y="1530"/>
                  </a:cubicBezTo>
                  <a:cubicBezTo>
                    <a:pt x="0" y="2031"/>
                    <a:pt x="75" y="2407"/>
                    <a:pt x="251" y="2658"/>
                  </a:cubicBezTo>
                  <a:cubicBezTo>
                    <a:pt x="426" y="2933"/>
                    <a:pt x="677" y="3059"/>
                    <a:pt x="1028" y="3059"/>
                  </a:cubicBezTo>
                  <a:cubicBezTo>
                    <a:pt x="1379" y="3059"/>
                    <a:pt x="1629" y="2933"/>
                    <a:pt x="1805" y="2683"/>
                  </a:cubicBezTo>
                  <a:cubicBezTo>
                    <a:pt x="1980" y="2432"/>
                    <a:pt x="2055" y="2056"/>
                    <a:pt x="2055" y="1530"/>
                  </a:cubicBezTo>
                  <a:cubicBezTo>
                    <a:pt x="2055" y="1028"/>
                    <a:pt x="1980" y="653"/>
                    <a:pt x="1805" y="402"/>
                  </a:cubicBezTo>
                  <a:cubicBezTo>
                    <a:pt x="1629" y="126"/>
                    <a:pt x="1354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43;p47"/>
            <p:cNvSpPr/>
            <p:nvPr/>
          </p:nvSpPr>
          <p:spPr>
            <a:xfrm>
              <a:off x="2074500" y="2259575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0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52" y="852"/>
                  </a:lnTo>
                  <a:cubicBezTo>
                    <a:pt x="677" y="827"/>
                    <a:pt x="752" y="752"/>
                    <a:pt x="853" y="652"/>
                  </a:cubicBezTo>
                  <a:lnTo>
                    <a:pt x="853" y="977"/>
                  </a:lnTo>
                  <a:lnTo>
                    <a:pt x="853" y="1253"/>
                  </a:lnTo>
                  <a:lnTo>
                    <a:pt x="853" y="2957"/>
                  </a:lnTo>
                  <a:lnTo>
                    <a:pt x="1479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44;p47"/>
            <p:cNvSpPr/>
            <p:nvPr/>
          </p:nvSpPr>
          <p:spPr>
            <a:xfrm>
              <a:off x="2131525" y="2258300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1028" y="502"/>
                  </a:moveTo>
                  <a:cubicBezTo>
                    <a:pt x="1178" y="502"/>
                    <a:pt x="1278" y="602"/>
                    <a:pt x="1328" y="753"/>
                  </a:cubicBezTo>
                  <a:cubicBezTo>
                    <a:pt x="1404" y="903"/>
                    <a:pt x="1429" y="1179"/>
                    <a:pt x="1429" y="1530"/>
                  </a:cubicBezTo>
                  <a:cubicBezTo>
                    <a:pt x="1429" y="1881"/>
                    <a:pt x="1404" y="2156"/>
                    <a:pt x="1353" y="2307"/>
                  </a:cubicBezTo>
                  <a:cubicBezTo>
                    <a:pt x="1278" y="2482"/>
                    <a:pt x="1178" y="2557"/>
                    <a:pt x="1028" y="2557"/>
                  </a:cubicBezTo>
                  <a:cubicBezTo>
                    <a:pt x="877" y="2557"/>
                    <a:pt x="777" y="2482"/>
                    <a:pt x="702" y="2307"/>
                  </a:cubicBezTo>
                  <a:cubicBezTo>
                    <a:pt x="652" y="2156"/>
                    <a:pt x="602" y="1906"/>
                    <a:pt x="602" y="1530"/>
                  </a:cubicBezTo>
                  <a:cubicBezTo>
                    <a:pt x="602" y="1179"/>
                    <a:pt x="652" y="903"/>
                    <a:pt x="702" y="753"/>
                  </a:cubicBezTo>
                  <a:cubicBezTo>
                    <a:pt x="777" y="602"/>
                    <a:pt x="877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01" y="126"/>
                    <a:pt x="251" y="377"/>
                  </a:cubicBezTo>
                  <a:cubicBezTo>
                    <a:pt x="75" y="627"/>
                    <a:pt x="0" y="1003"/>
                    <a:pt x="0" y="1530"/>
                  </a:cubicBezTo>
                  <a:cubicBezTo>
                    <a:pt x="0" y="2031"/>
                    <a:pt x="75" y="2407"/>
                    <a:pt x="251" y="2658"/>
                  </a:cubicBezTo>
                  <a:cubicBezTo>
                    <a:pt x="426" y="2933"/>
                    <a:pt x="677" y="3059"/>
                    <a:pt x="1028" y="3059"/>
                  </a:cubicBezTo>
                  <a:cubicBezTo>
                    <a:pt x="1379" y="3059"/>
                    <a:pt x="1629" y="2933"/>
                    <a:pt x="1805" y="2683"/>
                  </a:cubicBezTo>
                  <a:cubicBezTo>
                    <a:pt x="1980" y="2432"/>
                    <a:pt x="2055" y="2056"/>
                    <a:pt x="2055" y="1530"/>
                  </a:cubicBezTo>
                  <a:cubicBezTo>
                    <a:pt x="2055" y="1028"/>
                    <a:pt x="1980" y="653"/>
                    <a:pt x="1805" y="402"/>
                  </a:cubicBezTo>
                  <a:cubicBezTo>
                    <a:pt x="1629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45;p47"/>
            <p:cNvSpPr/>
            <p:nvPr/>
          </p:nvSpPr>
          <p:spPr>
            <a:xfrm>
              <a:off x="2192925" y="2259575"/>
              <a:ext cx="36975" cy="73950"/>
            </a:xfrm>
            <a:custGeom>
              <a:avLst/>
              <a:gdLst/>
              <a:ahLst/>
              <a:cxnLst/>
              <a:rect l="l" t="t" r="r" b="b"/>
              <a:pathLst>
                <a:path w="1479" h="2958" extrusionOk="0">
                  <a:moveTo>
                    <a:pt x="953" y="0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52" y="852"/>
                  </a:lnTo>
                  <a:cubicBezTo>
                    <a:pt x="677" y="827"/>
                    <a:pt x="752" y="752"/>
                    <a:pt x="852" y="652"/>
                  </a:cubicBezTo>
                  <a:lnTo>
                    <a:pt x="852" y="977"/>
                  </a:lnTo>
                  <a:lnTo>
                    <a:pt x="852" y="1253"/>
                  </a:lnTo>
                  <a:lnTo>
                    <a:pt x="852" y="2957"/>
                  </a:lnTo>
                  <a:lnTo>
                    <a:pt x="1479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46;p47"/>
            <p:cNvSpPr/>
            <p:nvPr/>
          </p:nvSpPr>
          <p:spPr>
            <a:xfrm>
              <a:off x="2249925" y="2258300"/>
              <a:ext cx="51425" cy="76475"/>
            </a:xfrm>
            <a:custGeom>
              <a:avLst/>
              <a:gdLst/>
              <a:ahLst/>
              <a:cxnLst/>
              <a:rect l="l" t="t" r="r" b="b"/>
              <a:pathLst>
                <a:path w="2057" h="3059" extrusionOk="0">
                  <a:moveTo>
                    <a:pt x="1029" y="502"/>
                  </a:moveTo>
                  <a:cubicBezTo>
                    <a:pt x="1179" y="502"/>
                    <a:pt x="1279" y="602"/>
                    <a:pt x="1354" y="753"/>
                  </a:cubicBezTo>
                  <a:cubicBezTo>
                    <a:pt x="1404" y="903"/>
                    <a:pt x="1430" y="1179"/>
                    <a:pt x="1430" y="1530"/>
                  </a:cubicBezTo>
                  <a:cubicBezTo>
                    <a:pt x="1430" y="1881"/>
                    <a:pt x="1404" y="2156"/>
                    <a:pt x="1354" y="2307"/>
                  </a:cubicBezTo>
                  <a:cubicBezTo>
                    <a:pt x="1279" y="2482"/>
                    <a:pt x="1179" y="2557"/>
                    <a:pt x="1029" y="2557"/>
                  </a:cubicBezTo>
                  <a:cubicBezTo>
                    <a:pt x="878" y="2557"/>
                    <a:pt x="778" y="2482"/>
                    <a:pt x="703" y="2307"/>
                  </a:cubicBezTo>
                  <a:cubicBezTo>
                    <a:pt x="653" y="2156"/>
                    <a:pt x="628" y="1906"/>
                    <a:pt x="628" y="1530"/>
                  </a:cubicBezTo>
                  <a:cubicBezTo>
                    <a:pt x="628" y="1179"/>
                    <a:pt x="653" y="903"/>
                    <a:pt x="703" y="753"/>
                  </a:cubicBezTo>
                  <a:cubicBezTo>
                    <a:pt x="778" y="602"/>
                    <a:pt x="878" y="502"/>
                    <a:pt x="1029" y="502"/>
                  </a:cubicBezTo>
                  <a:close/>
                  <a:moveTo>
                    <a:pt x="1029" y="1"/>
                  </a:moveTo>
                  <a:cubicBezTo>
                    <a:pt x="678" y="1"/>
                    <a:pt x="427" y="126"/>
                    <a:pt x="252" y="377"/>
                  </a:cubicBezTo>
                  <a:cubicBezTo>
                    <a:pt x="76" y="627"/>
                    <a:pt x="1" y="1003"/>
                    <a:pt x="1" y="1530"/>
                  </a:cubicBezTo>
                  <a:cubicBezTo>
                    <a:pt x="1" y="2031"/>
                    <a:pt x="76" y="2407"/>
                    <a:pt x="252" y="2658"/>
                  </a:cubicBezTo>
                  <a:cubicBezTo>
                    <a:pt x="427" y="2933"/>
                    <a:pt x="678" y="3059"/>
                    <a:pt x="1029" y="3059"/>
                  </a:cubicBezTo>
                  <a:cubicBezTo>
                    <a:pt x="1379" y="3059"/>
                    <a:pt x="1630" y="2933"/>
                    <a:pt x="1805" y="2683"/>
                  </a:cubicBezTo>
                  <a:cubicBezTo>
                    <a:pt x="1981" y="2432"/>
                    <a:pt x="2056" y="2056"/>
                    <a:pt x="2056" y="1530"/>
                  </a:cubicBezTo>
                  <a:cubicBezTo>
                    <a:pt x="2056" y="1028"/>
                    <a:pt x="1981" y="653"/>
                    <a:pt x="1805" y="402"/>
                  </a:cubicBezTo>
                  <a:cubicBezTo>
                    <a:pt x="1630" y="126"/>
                    <a:pt x="1379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47;p47"/>
            <p:cNvSpPr/>
            <p:nvPr/>
          </p:nvSpPr>
          <p:spPr>
            <a:xfrm>
              <a:off x="2311350" y="2259575"/>
              <a:ext cx="36975" cy="73950"/>
            </a:xfrm>
            <a:custGeom>
              <a:avLst/>
              <a:gdLst/>
              <a:ahLst/>
              <a:cxnLst/>
              <a:rect l="l" t="t" r="r" b="b"/>
              <a:pathLst>
                <a:path w="1479" h="2958" extrusionOk="0">
                  <a:moveTo>
                    <a:pt x="953" y="0"/>
                  </a:moveTo>
                  <a:lnTo>
                    <a:pt x="0" y="752"/>
                  </a:lnTo>
                  <a:lnTo>
                    <a:pt x="301" y="1128"/>
                  </a:lnTo>
                  <a:lnTo>
                    <a:pt x="652" y="852"/>
                  </a:lnTo>
                  <a:cubicBezTo>
                    <a:pt x="677" y="827"/>
                    <a:pt x="752" y="752"/>
                    <a:pt x="852" y="652"/>
                  </a:cubicBezTo>
                  <a:lnTo>
                    <a:pt x="852" y="977"/>
                  </a:lnTo>
                  <a:lnTo>
                    <a:pt x="852" y="1253"/>
                  </a:lnTo>
                  <a:lnTo>
                    <a:pt x="852" y="2957"/>
                  </a:lnTo>
                  <a:lnTo>
                    <a:pt x="1479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8;p47"/>
            <p:cNvSpPr/>
            <p:nvPr/>
          </p:nvSpPr>
          <p:spPr>
            <a:xfrm>
              <a:off x="2368350" y="2258300"/>
              <a:ext cx="52050" cy="76475"/>
            </a:xfrm>
            <a:custGeom>
              <a:avLst/>
              <a:gdLst/>
              <a:ahLst/>
              <a:cxnLst/>
              <a:rect l="l" t="t" r="r" b="b"/>
              <a:pathLst>
                <a:path w="2082" h="3059" extrusionOk="0">
                  <a:moveTo>
                    <a:pt x="1028" y="502"/>
                  </a:moveTo>
                  <a:cubicBezTo>
                    <a:pt x="1179" y="502"/>
                    <a:pt x="1279" y="602"/>
                    <a:pt x="1354" y="753"/>
                  </a:cubicBezTo>
                  <a:cubicBezTo>
                    <a:pt x="1404" y="903"/>
                    <a:pt x="1454" y="1179"/>
                    <a:pt x="1454" y="1530"/>
                  </a:cubicBezTo>
                  <a:cubicBezTo>
                    <a:pt x="1454" y="1881"/>
                    <a:pt x="1404" y="2156"/>
                    <a:pt x="1354" y="2307"/>
                  </a:cubicBezTo>
                  <a:cubicBezTo>
                    <a:pt x="1279" y="2482"/>
                    <a:pt x="1179" y="2557"/>
                    <a:pt x="1028" y="2557"/>
                  </a:cubicBezTo>
                  <a:cubicBezTo>
                    <a:pt x="878" y="2557"/>
                    <a:pt x="778" y="2482"/>
                    <a:pt x="703" y="2307"/>
                  </a:cubicBezTo>
                  <a:cubicBezTo>
                    <a:pt x="652" y="2156"/>
                    <a:pt x="627" y="1906"/>
                    <a:pt x="627" y="1530"/>
                  </a:cubicBezTo>
                  <a:cubicBezTo>
                    <a:pt x="627" y="1179"/>
                    <a:pt x="652" y="903"/>
                    <a:pt x="703" y="753"/>
                  </a:cubicBezTo>
                  <a:cubicBezTo>
                    <a:pt x="778" y="602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8" y="1"/>
                    <a:pt x="427" y="126"/>
                    <a:pt x="251" y="377"/>
                  </a:cubicBezTo>
                  <a:cubicBezTo>
                    <a:pt x="76" y="627"/>
                    <a:pt x="1" y="1003"/>
                    <a:pt x="1" y="1530"/>
                  </a:cubicBezTo>
                  <a:cubicBezTo>
                    <a:pt x="1" y="2031"/>
                    <a:pt x="76" y="2407"/>
                    <a:pt x="251" y="2658"/>
                  </a:cubicBezTo>
                  <a:cubicBezTo>
                    <a:pt x="427" y="2933"/>
                    <a:pt x="678" y="3059"/>
                    <a:pt x="1028" y="3059"/>
                  </a:cubicBezTo>
                  <a:cubicBezTo>
                    <a:pt x="1379" y="3059"/>
                    <a:pt x="1655" y="2933"/>
                    <a:pt x="1805" y="2683"/>
                  </a:cubicBezTo>
                  <a:cubicBezTo>
                    <a:pt x="1981" y="2432"/>
                    <a:pt x="2081" y="2056"/>
                    <a:pt x="2081" y="1530"/>
                  </a:cubicBezTo>
                  <a:cubicBezTo>
                    <a:pt x="2081" y="1028"/>
                    <a:pt x="1981" y="653"/>
                    <a:pt x="1805" y="402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49;p47"/>
            <p:cNvSpPr/>
            <p:nvPr/>
          </p:nvSpPr>
          <p:spPr>
            <a:xfrm>
              <a:off x="2429750" y="2259575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53" y="852"/>
                  </a:lnTo>
                  <a:cubicBezTo>
                    <a:pt x="678" y="827"/>
                    <a:pt x="753" y="752"/>
                    <a:pt x="853" y="652"/>
                  </a:cubicBezTo>
                  <a:lnTo>
                    <a:pt x="853" y="977"/>
                  </a:lnTo>
                  <a:lnTo>
                    <a:pt x="853" y="1253"/>
                  </a:lnTo>
                  <a:lnTo>
                    <a:pt x="853" y="2957"/>
                  </a:lnTo>
                  <a:lnTo>
                    <a:pt x="1480" y="295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50;p47"/>
            <p:cNvSpPr/>
            <p:nvPr/>
          </p:nvSpPr>
          <p:spPr>
            <a:xfrm>
              <a:off x="2486775" y="2258300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9" y="502"/>
                    <a:pt x="1279" y="602"/>
                    <a:pt x="1354" y="753"/>
                  </a:cubicBezTo>
                  <a:cubicBezTo>
                    <a:pt x="1404" y="903"/>
                    <a:pt x="1454" y="1179"/>
                    <a:pt x="1454" y="1530"/>
                  </a:cubicBezTo>
                  <a:cubicBezTo>
                    <a:pt x="1454" y="1881"/>
                    <a:pt x="1404" y="2156"/>
                    <a:pt x="1354" y="2307"/>
                  </a:cubicBezTo>
                  <a:cubicBezTo>
                    <a:pt x="1279" y="2482"/>
                    <a:pt x="1179" y="2557"/>
                    <a:pt x="1028" y="2557"/>
                  </a:cubicBezTo>
                  <a:cubicBezTo>
                    <a:pt x="878" y="2557"/>
                    <a:pt x="778" y="2482"/>
                    <a:pt x="728" y="2307"/>
                  </a:cubicBezTo>
                  <a:cubicBezTo>
                    <a:pt x="652" y="2156"/>
                    <a:pt x="627" y="1906"/>
                    <a:pt x="627" y="1530"/>
                  </a:cubicBezTo>
                  <a:cubicBezTo>
                    <a:pt x="627" y="1179"/>
                    <a:pt x="652" y="903"/>
                    <a:pt x="728" y="753"/>
                  </a:cubicBezTo>
                  <a:cubicBezTo>
                    <a:pt x="778" y="602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7" y="126"/>
                    <a:pt x="251" y="377"/>
                  </a:cubicBezTo>
                  <a:cubicBezTo>
                    <a:pt x="76" y="627"/>
                    <a:pt x="1" y="1003"/>
                    <a:pt x="1" y="1530"/>
                  </a:cubicBezTo>
                  <a:cubicBezTo>
                    <a:pt x="1" y="2031"/>
                    <a:pt x="76" y="2407"/>
                    <a:pt x="251" y="2658"/>
                  </a:cubicBezTo>
                  <a:cubicBezTo>
                    <a:pt x="427" y="2933"/>
                    <a:pt x="702" y="3059"/>
                    <a:pt x="1028" y="3059"/>
                  </a:cubicBezTo>
                  <a:cubicBezTo>
                    <a:pt x="1379" y="3059"/>
                    <a:pt x="1655" y="2933"/>
                    <a:pt x="1805" y="2683"/>
                  </a:cubicBezTo>
                  <a:cubicBezTo>
                    <a:pt x="1981" y="2432"/>
                    <a:pt x="2081" y="2056"/>
                    <a:pt x="2081" y="1530"/>
                  </a:cubicBezTo>
                  <a:cubicBezTo>
                    <a:pt x="2081" y="1028"/>
                    <a:pt x="1981" y="653"/>
                    <a:pt x="1805" y="402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51;p47"/>
            <p:cNvSpPr/>
            <p:nvPr/>
          </p:nvSpPr>
          <p:spPr>
            <a:xfrm>
              <a:off x="2548175" y="2259575"/>
              <a:ext cx="37000" cy="73950"/>
            </a:xfrm>
            <a:custGeom>
              <a:avLst/>
              <a:gdLst/>
              <a:ahLst/>
              <a:cxnLst/>
              <a:rect l="l" t="t" r="r" b="b"/>
              <a:pathLst>
                <a:path w="1480" h="2958" extrusionOk="0">
                  <a:moveTo>
                    <a:pt x="953" y="0"/>
                  </a:moveTo>
                  <a:lnTo>
                    <a:pt x="1" y="752"/>
                  </a:lnTo>
                  <a:lnTo>
                    <a:pt x="302" y="1128"/>
                  </a:lnTo>
                  <a:lnTo>
                    <a:pt x="652" y="852"/>
                  </a:lnTo>
                  <a:cubicBezTo>
                    <a:pt x="703" y="827"/>
                    <a:pt x="753" y="752"/>
                    <a:pt x="878" y="652"/>
                  </a:cubicBezTo>
                  <a:lnTo>
                    <a:pt x="878" y="652"/>
                  </a:lnTo>
                  <a:lnTo>
                    <a:pt x="853" y="977"/>
                  </a:lnTo>
                  <a:lnTo>
                    <a:pt x="853" y="1253"/>
                  </a:lnTo>
                  <a:lnTo>
                    <a:pt x="853" y="2957"/>
                  </a:lnTo>
                  <a:lnTo>
                    <a:pt x="1480" y="295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52;p47"/>
            <p:cNvSpPr/>
            <p:nvPr/>
          </p:nvSpPr>
          <p:spPr>
            <a:xfrm>
              <a:off x="2605200" y="2258300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9" y="502"/>
                    <a:pt x="1279" y="602"/>
                    <a:pt x="1354" y="753"/>
                  </a:cubicBezTo>
                  <a:cubicBezTo>
                    <a:pt x="1404" y="903"/>
                    <a:pt x="1454" y="1179"/>
                    <a:pt x="1454" y="1530"/>
                  </a:cubicBezTo>
                  <a:cubicBezTo>
                    <a:pt x="1454" y="1881"/>
                    <a:pt x="1429" y="2156"/>
                    <a:pt x="1354" y="2307"/>
                  </a:cubicBezTo>
                  <a:cubicBezTo>
                    <a:pt x="1279" y="2482"/>
                    <a:pt x="1179" y="2557"/>
                    <a:pt x="1028" y="2557"/>
                  </a:cubicBezTo>
                  <a:cubicBezTo>
                    <a:pt x="878" y="2557"/>
                    <a:pt x="778" y="2482"/>
                    <a:pt x="727" y="2307"/>
                  </a:cubicBezTo>
                  <a:cubicBezTo>
                    <a:pt x="652" y="2156"/>
                    <a:pt x="627" y="1906"/>
                    <a:pt x="627" y="1530"/>
                  </a:cubicBezTo>
                  <a:cubicBezTo>
                    <a:pt x="627" y="1179"/>
                    <a:pt x="652" y="903"/>
                    <a:pt x="727" y="753"/>
                  </a:cubicBezTo>
                  <a:cubicBezTo>
                    <a:pt x="778" y="602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7" y="126"/>
                    <a:pt x="251" y="377"/>
                  </a:cubicBezTo>
                  <a:cubicBezTo>
                    <a:pt x="76" y="627"/>
                    <a:pt x="1" y="1003"/>
                    <a:pt x="1" y="1530"/>
                  </a:cubicBezTo>
                  <a:cubicBezTo>
                    <a:pt x="1" y="2031"/>
                    <a:pt x="101" y="2407"/>
                    <a:pt x="251" y="2658"/>
                  </a:cubicBezTo>
                  <a:cubicBezTo>
                    <a:pt x="427" y="2933"/>
                    <a:pt x="702" y="3059"/>
                    <a:pt x="1028" y="3059"/>
                  </a:cubicBezTo>
                  <a:cubicBezTo>
                    <a:pt x="1379" y="3059"/>
                    <a:pt x="1655" y="2933"/>
                    <a:pt x="1830" y="2683"/>
                  </a:cubicBezTo>
                  <a:cubicBezTo>
                    <a:pt x="1981" y="2432"/>
                    <a:pt x="2081" y="2056"/>
                    <a:pt x="2081" y="1530"/>
                  </a:cubicBezTo>
                  <a:cubicBezTo>
                    <a:pt x="2081" y="1028"/>
                    <a:pt x="1981" y="653"/>
                    <a:pt x="1805" y="402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53;p47"/>
            <p:cNvSpPr/>
            <p:nvPr/>
          </p:nvSpPr>
          <p:spPr>
            <a:xfrm>
              <a:off x="1598300" y="2154925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1028" y="502"/>
                  </a:moveTo>
                  <a:cubicBezTo>
                    <a:pt x="1179" y="502"/>
                    <a:pt x="1279" y="577"/>
                    <a:pt x="1329" y="752"/>
                  </a:cubicBezTo>
                  <a:cubicBezTo>
                    <a:pt x="1404" y="903"/>
                    <a:pt x="1429" y="1179"/>
                    <a:pt x="1429" y="1529"/>
                  </a:cubicBezTo>
                  <a:cubicBezTo>
                    <a:pt x="1429" y="1880"/>
                    <a:pt x="1404" y="2156"/>
                    <a:pt x="1354" y="2306"/>
                  </a:cubicBezTo>
                  <a:cubicBezTo>
                    <a:pt x="1279" y="2457"/>
                    <a:pt x="1179" y="2557"/>
                    <a:pt x="1028" y="2557"/>
                  </a:cubicBezTo>
                  <a:cubicBezTo>
                    <a:pt x="878" y="2557"/>
                    <a:pt x="778" y="2482"/>
                    <a:pt x="702" y="2306"/>
                  </a:cubicBezTo>
                  <a:cubicBezTo>
                    <a:pt x="652" y="2156"/>
                    <a:pt x="602" y="1905"/>
                    <a:pt x="602" y="1529"/>
                  </a:cubicBezTo>
                  <a:cubicBezTo>
                    <a:pt x="602" y="1179"/>
                    <a:pt x="652" y="903"/>
                    <a:pt x="702" y="752"/>
                  </a:cubicBezTo>
                  <a:cubicBezTo>
                    <a:pt x="778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02" y="126"/>
                    <a:pt x="251" y="377"/>
                  </a:cubicBezTo>
                  <a:cubicBezTo>
                    <a:pt x="76" y="627"/>
                    <a:pt x="1" y="1003"/>
                    <a:pt x="1" y="1529"/>
                  </a:cubicBezTo>
                  <a:cubicBezTo>
                    <a:pt x="1" y="2031"/>
                    <a:pt x="76" y="2407"/>
                    <a:pt x="251" y="2657"/>
                  </a:cubicBezTo>
                  <a:cubicBezTo>
                    <a:pt x="427" y="2933"/>
                    <a:pt x="677" y="3058"/>
                    <a:pt x="1028" y="3058"/>
                  </a:cubicBezTo>
                  <a:cubicBezTo>
                    <a:pt x="1379" y="3058"/>
                    <a:pt x="1630" y="2933"/>
                    <a:pt x="1805" y="2682"/>
                  </a:cubicBezTo>
                  <a:cubicBezTo>
                    <a:pt x="1981" y="2432"/>
                    <a:pt x="2056" y="2056"/>
                    <a:pt x="2056" y="1529"/>
                  </a:cubicBezTo>
                  <a:cubicBezTo>
                    <a:pt x="2056" y="1028"/>
                    <a:pt x="1981" y="652"/>
                    <a:pt x="1805" y="402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54;p47"/>
            <p:cNvSpPr/>
            <p:nvPr/>
          </p:nvSpPr>
          <p:spPr>
            <a:xfrm>
              <a:off x="1659700" y="2156175"/>
              <a:ext cx="37000" cy="73975"/>
            </a:xfrm>
            <a:custGeom>
              <a:avLst/>
              <a:gdLst/>
              <a:ahLst/>
              <a:cxnLst/>
              <a:rect l="l" t="t" r="r" b="b"/>
              <a:pathLst>
                <a:path w="1480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2" y="1129"/>
                  </a:lnTo>
                  <a:lnTo>
                    <a:pt x="652" y="853"/>
                  </a:lnTo>
                  <a:cubicBezTo>
                    <a:pt x="678" y="828"/>
                    <a:pt x="753" y="753"/>
                    <a:pt x="853" y="652"/>
                  </a:cubicBez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80" y="2958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55;p47"/>
            <p:cNvSpPr/>
            <p:nvPr/>
          </p:nvSpPr>
          <p:spPr>
            <a:xfrm>
              <a:off x="1716725" y="2154925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1028" y="502"/>
                  </a:moveTo>
                  <a:cubicBezTo>
                    <a:pt x="1178" y="502"/>
                    <a:pt x="1279" y="577"/>
                    <a:pt x="1354" y="752"/>
                  </a:cubicBezTo>
                  <a:cubicBezTo>
                    <a:pt x="1404" y="903"/>
                    <a:pt x="1454" y="1179"/>
                    <a:pt x="1454" y="1529"/>
                  </a:cubicBezTo>
                  <a:cubicBezTo>
                    <a:pt x="1454" y="1880"/>
                    <a:pt x="1404" y="2156"/>
                    <a:pt x="1354" y="2306"/>
                  </a:cubicBezTo>
                  <a:cubicBezTo>
                    <a:pt x="1279" y="2457"/>
                    <a:pt x="1178" y="2557"/>
                    <a:pt x="1028" y="2557"/>
                  </a:cubicBezTo>
                  <a:cubicBezTo>
                    <a:pt x="878" y="2557"/>
                    <a:pt x="777" y="2482"/>
                    <a:pt x="702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9"/>
                    <a:pt x="652" y="903"/>
                    <a:pt x="702" y="752"/>
                  </a:cubicBezTo>
                  <a:cubicBezTo>
                    <a:pt x="777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7" y="126"/>
                    <a:pt x="251" y="377"/>
                  </a:cubicBezTo>
                  <a:cubicBezTo>
                    <a:pt x="76" y="627"/>
                    <a:pt x="1" y="1003"/>
                    <a:pt x="1" y="1529"/>
                  </a:cubicBezTo>
                  <a:cubicBezTo>
                    <a:pt x="1" y="2031"/>
                    <a:pt x="76" y="2407"/>
                    <a:pt x="251" y="2657"/>
                  </a:cubicBezTo>
                  <a:cubicBezTo>
                    <a:pt x="427" y="2933"/>
                    <a:pt x="677" y="3058"/>
                    <a:pt x="1028" y="3058"/>
                  </a:cubicBezTo>
                  <a:cubicBezTo>
                    <a:pt x="1379" y="3058"/>
                    <a:pt x="1655" y="2933"/>
                    <a:pt x="1805" y="2682"/>
                  </a:cubicBezTo>
                  <a:cubicBezTo>
                    <a:pt x="1980" y="2432"/>
                    <a:pt x="2056" y="2056"/>
                    <a:pt x="2056" y="1529"/>
                  </a:cubicBezTo>
                  <a:cubicBezTo>
                    <a:pt x="2056" y="1028"/>
                    <a:pt x="1980" y="652"/>
                    <a:pt x="1805" y="402"/>
                  </a:cubicBezTo>
                  <a:cubicBezTo>
                    <a:pt x="1630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56;p47"/>
            <p:cNvSpPr/>
            <p:nvPr/>
          </p:nvSpPr>
          <p:spPr>
            <a:xfrm>
              <a:off x="1778125" y="2156175"/>
              <a:ext cx="37000" cy="73975"/>
            </a:xfrm>
            <a:custGeom>
              <a:avLst/>
              <a:gdLst/>
              <a:ahLst/>
              <a:cxnLst/>
              <a:rect l="l" t="t" r="r" b="b"/>
              <a:pathLst>
                <a:path w="1480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1" y="1129"/>
                  </a:lnTo>
                  <a:lnTo>
                    <a:pt x="652" y="853"/>
                  </a:lnTo>
                  <a:cubicBezTo>
                    <a:pt x="677" y="828"/>
                    <a:pt x="753" y="753"/>
                    <a:pt x="853" y="652"/>
                  </a:cubicBez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57;p47"/>
            <p:cNvSpPr/>
            <p:nvPr/>
          </p:nvSpPr>
          <p:spPr>
            <a:xfrm>
              <a:off x="1835150" y="21549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8" y="502"/>
                    <a:pt x="1279" y="577"/>
                    <a:pt x="1354" y="752"/>
                  </a:cubicBezTo>
                  <a:cubicBezTo>
                    <a:pt x="1404" y="903"/>
                    <a:pt x="1454" y="1179"/>
                    <a:pt x="1454" y="1529"/>
                  </a:cubicBezTo>
                  <a:cubicBezTo>
                    <a:pt x="1454" y="1880"/>
                    <a:pt x="1404" y="2156"/>
                    <a:pt x="1354" y="2306"/>
                  </a:cubicBezTo>
                  <a:cubicBezTo>
                    <a:pt x="1279" y="2457"/>
                    <a:pt x="1178" y="2557"/>
                    <a:pt x="1028" y="2557"/>
                  </a:cubicBezTo>
                  <a:cubicBezTo>
                    <a:pt x="878" y="2557"/>
                    <a:pt x="777" y="2482"/>
                    <a:pt x="702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9"/>
                    <a:pt x="652" y="903"/>
                    <a:pt x="702" y="752"/>
                  </a:cubicBezTo>
                  <a:cubicBezTo>
                    <a:pt x="777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6" y="126"/>
                    <a:pt x="251" y="377"/>
                  </a:cubicBezTo>
                  <a:cubicBezTo>
                    <a:pt x="76" y="627"/>
                    <a:pt x="0" y="1003"/>
                    <a:pt x="0" y="1529"/>
                  </a:cubicBezTo>
                  <a:cubicBezTo>
                    <a:pt x="0" y="2031"/>
                    <a:pt x="76" y="2407"/>
                    <a:pt x="251" y="2657"/>
                  </a:cubicBezTo>
                  <a:cubicBezTo>
                    <a:pt x="426" y="2933"/>
                    <a:pt x="677" y="3058"/>
                    <a:pt x="1028" y="3058"/>
                  </a:cubicBezTo>
                  <a:cubicBezTo>
                    <a:pt x="1379" y="3058"/>
                    <a:pt x="1655" y="2933"/>
                    <a:pt x="1805" y="2682"/>
                  </a:cubicBezTo>
                  <a:cubicBezTo>
                    <a:pt x="1980" y="2432"/>
                    <a:pt x="2081" y="2056"/>
                    <a:pt x="2081" y="1529"/>
                  </a:cubicBezTo>
                  <a:cubicBezTo>
                    <a:pt x="2081" y="1028"/>
                    <a:pt x="1980" y="652"/>
                    <a:pt x="1805" y="402"/>
                  </a:cubicBezTo>
                  <a:cubicBezTo>
                    <a:pt x="1629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58;p47"/>
            <p:cNvSpPr/>
            <p:nvPr/>
          </p:nvSpPr>
          <p:spPr>
            <a:xfrm>
              <a:off x="1896550" y="2156175"/>
              <a:ext cx="37000" cy="73975"/>
            </a:xfrm>
            <a:custGeom>
              <a:avLst/>
              <a:gdLst/>
              <a:ahLst/>
              <a:cxnLst/>
              <a:rect l="l" t="t" r="r" b="b"/>
              <a:pathLst>
                <a:path w="1480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1" y="1129"/>
                  </a:lnTo>
                  <a:lnTo>
                    <a:pt x="652" y="853"/>
                  </a:lnTo>
                  <a:cubicBezTo>
                    <a:pt x="677" y="828"/>
                    <a:pt x="752" y="753"/>
                    <a:pt x="878" y="652"/>
                  </a:cubicBezTo>
                  <a:lnTo>
                    <a:pt x="878" y="652"/>
                  </a:ln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59;p47"/>
            <p:cNvSpPr/>
            <p:nvPr/>
          </p:nvSpPr>
          <p:spPr>
            <a:xfrm>
              <a:off x="1953575" y="21549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8" y="502"/>
                    <a:pt x="1278" y="577"/>
                    <a:pt x="1354" y="752"/>
                  </a:cubicBezTo>
                  <a:cubicBezTo>
                    <a:pt x="1404" y="903"/>
                    <a:pt x="1454" y="1179"/>
                    <a:pt x="1454" y="1529"/>
                  </a:cubicBezTo>
                  <a:cubicBezTo>
                    <a:pt x="1454" y="1880"/>
                    <a:pt x="1404" y="2156"/>
                    <a:pt x="1354" y="2306"/>
                  </a:cubicBezTo>
                  <a:cubicBezTo>
                    <a:pt x="1278" y="2457"/>
                    <a:pt x="1178" y="2557"/>
                    <a:pt x="1028" y="2557"/>
                  </a:cubicBezTo>
                  <a:cubicBezTo>
                    <a:pt x="877" y="2557"/>
                    <a:pt x="777" y="2482"/>
                    <a:pt x="727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9"/>
                    <a:pt x="652" y="903"/>
                    <a:pt x="727" y="752"/>
                  </a:cubicBezTo>
                  <a:cubicBezTo>
                    <a:pt x="777" y="577"/>
                    <a:pt x="877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6" y="126"/>
                    <a:pt x="251" y="377"/>
                  </a:cubicBezTo>
                  <a:cubicBezTo>
                    <a:pt x="75" y="627"/>
                    <a:pt x="0" y="1003"/>
                    <a:pt x="0" y="1529"/>
                  </a:cubicBezTo>
                  <a:cubicBezTo>
                    <a:pt x="0" y="2031"/>
                    <a:pt x="75" y="2407"/>
                    <a:pt x="251" y="2657"/>
                  </a:cubicBezTo>
                  <a:cubicBezTo>
                    <a:pt x="426" y="2933"/>
                    <a:pt x="702" y="3058"/>
                    <a:pt x="1028" y="3058"/>
                  </a:cubicBezTo>
                  <a:cubicBezTo>
                    <a:pt x="1379" y="3058"/>
                    <a:pt x="1654" y="2933"/>
                    <a:pt x="1805" y="2682"/>
                  </a:cubicBezTo>
                  <a:cubicBezTo>
                    <a:pt x="1980" y="2432"/>
                    <a:pt x="2080" y="2056"/>
                    <a:pt x="2080" y="1529"/>
                  </a:cubicBezTo>
                  <a:cubicBezTo>
                    <a:pt x="2080" y="1028"/>
                    <a:pt x="1980" y="652"/>
                    <a:pt x="1805" y="402"/>
                  </a:cubicBezTo>
                  <a:cubicBezTo>
                    <a:pt x="1629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60;p47"/>
            <p:cNvSpPr/>
            <p:nvPr/>
          </p:nvSpPr>
          <p:spPr>
            <a:xfrm>
              <a:off x="2014975" y="2156175"/>
              <a:ext cx="37000" cy="73975"/>
            </a:xfrm>
            <a:custGeom>
              <a:avLst/>
              <a:gdLst/>
              <a:ahLst/>
              <a:cxnLst/>
              <a:rect l="l" t="t" r="r" b="b"/>
              <a:pathLst>
                <a:path w="1480" h="2959" extrusionOk="0">
                  <a:moveTo>
                    <a:pt x="953" y="1"/>
                  </a:moveTo>
                  <a:lnTo>
                    <a:pt x="0" y="753"/>
                  </a:lnTo>
                  <a:lnTo>
                    <a:pt x="301" y="1129"/>
                  </a:lnTo>
                  <a:lnTo>
                    <a:pt x="652" y="853"/>
                  </a:lnTo>
                  <a:cubicBezTo>
                    <a:pt x="702" y="828"/>
                    <a:pt x="752" y="753"/>
                    <a:pt x="878" y="652"/>
                  </a:cubicBezTo>
                  <a:lnTo>
                    <a:pt x="878" y="652"/>
                  </a:ln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61;p47"/>
            <p:cNvSpPr/>
            <p:nvPr/>
          </p:nvSpPr>
          <p:spPr>
            <a:xfrm>
              <a:off x="2072000" y="21549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28" y="502"/>
                  </a:moveTo>
                  <a:cubicBezTo>
                    <a:pt x="1178" y="502"/>
                    <a:pt x="1278" y="577"/>
                    <a:pt x="1354" y="752"/>
                  </a:cubicBezTo>
                  <a:cubicBezTo>
                    <a:pt x="1429" y="903"/>
                    <a:pt x="1454" y="1179"/>
                    <a:pt x="1454" y="1529"/>
                  </a:cubicBezTo>
                  <a:cubicBezTo>
                    <a:pt x="1454" y="1880"/>
                    <a:pt x="1429" y="2156"/>
                    <a:pt x="1354" y="2306"/>
                  </a:cubicBezTo>
                  <a:cubicBezTo>
                    <a:pt x="1278" y="2457"/>
                    <a:pt x="1178" y="2557"/>
                    <a:pt x="1028" y="2557"/>
                  </a:cubicBezTo>
                  <a:cubicBezTo>
                    <a:pt x="877" y="2557"/>
                    <a:pt x="777" y="2482"/>
                    <a:pt x="727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9"/>
                    <a:pt x="652" y="903"/>
                    <a:pt x="727" y="752"/>
                  </a:cubicBezTo>
                  <a:cubicBezTo>
                    <a:pt x="777" y="577"/>
                    <a:pt x="877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26" y="126"/>
                    <a:pt x="251" y="377"/>
                  </a:cubicBezTo>
                  <a:cubicBezTo>
                    <a:pt x="75" y="627"/>
                    <a:pt x="0" y="1003"/>
                    <a:pt x="0" y="1529"/>
                  </a:cubicBezTo>
                  <a:cubicBezTo>
                    <a:pt x="0" y="2031"/>
                    <a:pt x="100" y="2407"/>
                    <a:pt x="251" y="2657"/>
                  </a:cubicBezTo>
                  <a:cubicBezTo>
                    <a:pt x="426" y="2933"/>
                    <a:pt x="702" y="3058"/>
                    <a:pt x="1028" y="3058"/>
                  </a:cubicBezTo>
                  <a:cubicBezTo>
                    <a:pt x="1379" y="3058"/>
                    <a:pt x="1654" y="2933"/>
                    <a:pt x="1830" y="2682"/>
                  </a:cubicBezTo>
                  <a:cubicBezTo>
                    <a:pt x="1980" y="2432"/>
                    <a:pt x="2080" y="2056"/>
                    <a:pt x="2080" y="1529"/>
                  </a:cubicBezTo>
                  <a:cubicBezTo>
                    <a:pt x="2080" y="1028"/>
                    <a:pt x="1980" y="652"/>
                    <a:pt x="1805" y="402"/>
                  </a:cubicBezTo>
                  <a:cubicBezTo>
                    <a:pt x="1629" y="126"/>
                    <a:pt x="1379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62;p47"/>
            <p:cNvSpPr/>
            <p:nvPr/>
          </p:nvSpPr>
          <p:spPr>
            <a:xfrm>
              <a:off x="2133400" y="2156175"/>
              <a:ext cx="36975" cy="73975"/>
            </a:xfrm>
            <a:custGeom>
              <a:avLst/>
              <a:gdLst/>
              <a:ahLst/>
              <a:cxnLst/>
              <a:rect l="l" t="t" r="r" b="b"/>
              <a:pathLst>
                <a:path w="1479" h="2959" extrusionOk="0">
                  <a:moveTo>
                    <a:pt x="978" y="1"/>
                  </a:moveTo>
                  <a:lnTo>
                    <a:pt x="0" y="753"/>
                  </a:lnTo>
                  <a:lnTo>
                    <a:pt x="301" y="1129"/>
                  </a:lnTo>
                  <a:lnTo>
                    <a:pt x="652" y="853"/>
                  </a:lnTo>
                  <a:cubicBezTo>
                    <a:pt x="702" y="828"/>
                    <a:pt x="777" y="753"/>
                    <a:pt x="877" y="652"/>
                  </a:cubicBezTo>
                  <a:lnTo>
                    <a:pt x="877" y="652"/>
                  </a:lnTo>
                  <a:lnTo>
                    <a:pt x="852" y="978"/>
                  </a:lnTo>
                  <a:lnTo>
                    <a:pt x="852" y="1254"/>
                  </a:lnTo>
                  <a:lnTo>
                    <a:pt x="852" y="2958"/>
                  </a:lnTo>
                  <a:lnTo>
                    <a:pt x="1479" y="295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63;p47"/>
            <p:cNvSpPr/>
            <p:nvPr/>
          </p:nvSpPr>
          <p:spPr>
            <a:xfrm>
              <a:off x="2190400" y="2154925"/>
              <a:ext cx="52050" cy="76475"/>
            </a:xfrm>
            <a:custGeom>
              <a:avLst/>
              <a:gdLst/>
              <a:ahLst/>
              <a:cxnLst/>
              <a:rect l="l" t="t" r="r" b="b"/>
              <a:pathLst>
                <a:path w="2082" h="3059" extrusionOk="0">
                  <a:moveTo>
                    <a:pt x="1029" y="502"/>
                  </a:moveTo>
                  <a:cubicBezTo>
                    <a:pt x="1179" y="502"/>
                    <a:pt x="1279" y="577"/>
                    <a:pt x="1354" y="752"/>
                  </a:cubicBezTo>
                  <a:cubicBezTo>
                    <a:pt x="1430" y="903"/>
                    <a:pt x="1455" y="1179"/>
                    <a:pt x="1455" y="1529"/>
                  </a:cubicBezTo>
                  <a:cubicBezTo>
                    <a:pt x="1455" y="1880"/>
                    <a:pt x="1430" y="2156"/>
                    <a:pt x="1354" y="2306"/>
                  </a:cubicBezTo>
                  <a:cubicBezTo>
                    <a:pt x="1279" y="2457"/>
                    <a:pt x="1179" y="2557"/>
                    <a:pt x="1029" y="2557"/>
                  </a:cubicBezTo>
                  <a:cubicBezTo>
                    <a:pt x="903" y="2557"/>
                    <a:pt x="778" y="2482"/>
                    <a:pt x="728" y="2306"/>
                  </a:cubicBezTo>
                  <a:cubicBezTo>
                    <a:pt x="653" y="2156"/>
                    <a:pt x="628" y="1905"/>
                    <a:pt x="628" y="1529"/>
                  </a:cubicBezTo>
                  <a:cubicBezTo>
                    <a:pt x="628" y="1179"/>
                    <a:pt x="653" y="903"/>
                    <a:pt x="728" y="752"/>
                  </a:cubicBezTo>
                  <a:cubicBezTo>
                    <a:pt x="778" y="577"/>
                    <a:pt x="903" y="502"/>
                    <a:pt x="1029" y="502"/>
                  </a:cubicBezTo>
                  <a:close/>
                  <a:moveTo>
                    <a:pt x="1029" y="1"/>
                  </a:moveTo>
                  <a:cubicBezTo>
                    <a:pt x="678" y="1"/>
                    <a:pt x="427" y="126"/>
                    <a:pt x="252" y="377"/>
                  </a:cubicBezTo>
                  <a:cubicBezTo>
                    <a:pt x="101" y="627"/>
                    <a:pt x="1" y="1003"/>
                    <a:pt x="1" y="1529"/>
                  </a:cubicBezTo>
                  <a:cubicBezTo>
                    <a:pt x="1" y="2031"/>
                    <a:pt x="101" y="2407"/>
                    <a:pt x="277" y="2657"/>
                  </a:cubicBezTo>
                  <a:cubicBezTo>
                    <a:pt x="452" y="2933"/>
                    <a:pt x="703" y="3058"/>
                    <a:pt x="1029" y="3058"/>
                  </a:cubicBezTo>
                  <a:cubicBezTo>
                    <a:pt x="1405" y="3058"/>
                    <a:pt x="1655" y="2933"/>
                    <a:pt x="1831" y="2682"/>
                  </a:cubicBezTo>
                  <a:cubicBezTo>
                    <a:pt x="1981" y="2432"/>
                    <a:pt x="2081" y="2056"/>
                    <a:pt x="2081" y="1529"/>
                  </a:cubicBezTo>
                  <a:cubicBezTo>
                    <a:pt x="2081" y="1028"/>
                    <a:pt x="1981" y="652"/>
                    <a:pt x="1806" y="402"/>
                  </a:cubicBezTo>
                  <a:cubicBezTo>
                    <a:pt x="1630" y="126"/>
                    <a:pt x="1379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64;p47"/>
            <p:cNvSpPr/>
            <p:nvPr/>
          </p:nvSpPr>
          <p:spPr>
            <a:xfrm>
              <a:off x="2252450" y="2156175"/>
              <a:ext cx="36350" cy="73975"/>
            </a:xfrm>
            <a:custGeom>
              <a:avLst/>
              <a:gdLst/>
              <a:ahLst/>
              <a:cxnLst/>
              <a:rect l="l" t="t" r="r" b="b"/>
              <a:pathLst>
                <a:path w="1454" h="2959" extrusionOk="0">
                  <a:moveTo>
                    <a:pt x="953" y="1"/>
                  </a:moveTo>
                  <a:lnTo>
                    <a:pt x="0" y="753"/>
                  </a:lnTo>
                  <a:lnTo>
                    <a:pt x="301" y="1129"/>
                  </a:lnTo>
                  <a:lnTo>
                    <a:pt x="627" y="853"/>
                  </a:lnTo>
                  <a:cubicBezTo>
                    <a:pt x="677" y="828"/>
                    <a:pt x="752" y="753"/>
                    <a:pt x="852" y="652"/>
                  </a:cubicBezTo>
                  <a:lnTo>
                    <a:pt x="852" y="652"/>
                  </a:lnTo>
                  <a:lnTo>
                    <a:pt x="827" y="978"/>
                  </a:lnTo>
                  <a:lnTo>
                    <a:pt x="827" y="1254"/>
                  </a:lnTo>
                  <a:lnTo>
                    <a:pt x="827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65;p47"/>
            <p:cNvSpPr/>
            <p:nvPr/>
          </p:nvSpPr>
          <p:spPr>
            <a:xfrm>
              <a:off x="2308825" y="2154925"/>
              <a:ext cx="52050" cy="76475"/>
            </a:xfrm>
            <a:custGeom>
              <a:avLst/>
              <a:gdLst/>
              <a:ahLst/>
              <a:cxnLst/>
              <a:rect l="l" t="t" r="r" b="b"/>
              <a:pathLst>
                <a:path w="2082" h="3059" extrusionOk="0">
                  <a:moveTo>
                    <a:pt x="1054" y="502"/>
                  </a:moveTo>
                  <a:cubicBezTo>
                    <a:pt x="1179" y="502"/>
                    <a:pt x="1279" y="577"/>
                    <a:pt x="1354" y="752"/>
                  </a:cubicBezTo>
                  <a:cubicBezTo>
                    <a:pt x="1429" y="903"/>
                    <a:pt x="1455" y="1179"/>
                    <a:pt x="1455" y="1529"/>
                  </a:cubicBezTo>
                  <a:cubicBezTo>
                    <a:pt x="1455" y="1880"/>
                    <a:pt x="1429" y="2156"/>
                    <a:pt x="1354" y="2306"/>
                  </a:cubicBezTo>
                  <a:cubicBezTo>
                    <a:pt x="1304" y="2457"/>
                    <a:pt x="1179" y="2557"/>
                    <a:pt x="1054" y="2557"/>
                  </a:cubicBezTo>
                  <a:cubicBezTo>
                    <a:pt x="903" y="2557"/>
                    <a:pt x="778" y="2482"/>
                    <a:pt x="728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9"/>
                    <a:pt x="652" y="903"/>
                    <a:pt x="728" y="752"/>
                  </a:cubicBezTo>
                  <a:cubicBezTo>
                    <a:pt x="778" y="577"/>
                    <a:pt x="903" y="502"/>
                    <a:pt x="1054" y="502"/>
                  </a:cubicBezTo>
                  <a:close/>
                  <a:moveTo>
                    <a:pt x="1054" y="1"/>
                  </a:moveTo>
                  <a:cubicBezTo>
                    <a:pt x="703" y="1"/>
                    <a:pt x="427" y="126"/>
                    <a:pt x="251" y="377"/>
                  </a:cubicBezTo>
                  <a:cubicBezTo>
                    <a:pt x="101" y="627"/>
                    <a:pt x="1" y="1003"/>
                    <a:pt x="1" y="1529"/>
                  </a:cubicBezTo>
                  <a:cubicBezTo>
                    <a:pt x="1" y="2031"/>
                    <a:pt x="101" y="2407"/>
                    <a:pt x="277" y="2657"/>
                  </a:cubicBezTo>
                  <a:cubicBezTo>
                    <a:pt x="452" y="2933"/>
                    <a:pt x="703" y="3058"/>
                    <a:pt x="1054" y="3058"/>
                  </a:cubicBezTo>
                  <a:cubicBezTo>
                    <a:pt x="1404" y="3058"/>
                    <a:pt x="1655" y="2933"/>
                    <a:pt x="1830" y="2682"/>
                  </a:cubicBezTo>
                  <a:cubicBezTo>
                    <a:pt x="2006" y="2432"/>
                    <a:pt x="2081" y="2056"/>
                    <a:pt x="2081" y="1529"/>
                  </a:cubicBezTo>
                  <a:cubicBezTo>
                    <a:pt x="2081" y="1028"/>
                    <a:pt x="1981" y="652"/>
                    <a:pt x="1805" y="402"/>
                  </a:cubicBezTo>
                  <a:cubicBezTo>
                    <a:pt x="1630" y="126"/>
                    <a:pt x="1379" y="1"/>
                    <a:pt x="1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66;p47"/>
            <p:cNvSpPr/>
            <p:nvPr/>
          </p:nvSpPr>
          <p:spPr>
            <a:xfrm>
              <a:off x="2370875" y="2156175"/>
              <a:ext cx="36350" cy="73975"/>
            </a:xfrm>
            <a:custGeom>
              <a:avLst/>
              <a:gdLst/>
              <a:ahLst/>
              <a:cxnLst/>
              <a:rect l="l" t="t" r="r" b="b"/>
              <a:pathLst>
                <a:path w="1454" h="2959" extrusionOk="0">
                  <a:moveTo>
                    <a:pt x="952" y="1"/>
                  </a:moveTo>
                  <a:lnTo>
                    <a:pt x="0" y="753"/>
                  </a:lnTo>
                  <a:lnTo>
                    <a:pt x="301" y="1129"/>
                  </a:lnTo>
                  <a:lnTo>
                    <a:pt x="627" y="853"/>
                  </a:lnTo>
                  <a:cubicBezTo>
                    <a:pt x="677" y="828"/>
                    <a:pt x="752" y="753"/>
                    <a:pt x="852" y="652"/>
                  </a:cubicBezTo>
                  <a:lnTo>
                    <a:pt x="852" y="978"/>
                  </a:lnTo>
                  <a:lnTo>
                    <a:pt x="827" y="1254"/>
                  </a:lnTo>
                  <a:lnTo>
                    <a:pt x="827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67;p47"/>
            <p:cNvSpPr/>
            <p:nvPr/>
          </p:nvSpPr>
          <p:spPr>
            <a:xfrm>
              <a:off x="2427250" y="2154925"/>
              <a:ext cx="52025" cy="76475"/>
            </a:xfrm>
            <a:custGeom>
              <a:avLst/>
              <a:gdLst/>
              <a:ahLst/>
              <a:cxnLst/>
              <a:rect l="l" t="t" r="r" b="b"/>
              <a:pathLst>
                <a:path w="2081" h="3059" extrusionOk="0">
                  <a:moveTo>
                    <a:pt x="1053" y="502"/>
                  </a:moveTo>
                  <a:cubicBezTo>
                    <a:pt x="1179" y="502"/>
                    <a:pt x="1304" y="577"/>
                    <a:pt x="1354" y="752"/>
                  </a:cubicBezTo>
                  <a:cubicBezTo>
                    <a:pt x="1429" y="903"/>
                    <a:pt x="1454" y="1179"/>
                    <a:pt x="1454" y="1529"/>
                  </a:cubicBezTo>
                  <a:cubicBezTo>
                    <a:pt x="1454" y="1880"/>
                    <a:pt x="1429" y="2156"/>
                    <a:pt x="1354" y="2306"/>
                  </a:cubicBezTo>
                  <a:cubicBezTo>
                    <a:pt x="1304" y="2457"/>
                    <a:pt x="1179" y="2557"/>
                    <a:pt x="1053" y="2557"/>
                  </a:cubicBezTo>
                  <a:cubicBezTo>
                    <a:pt x="903" y="2557"/>
                    <a:pt x="803" y="2482"/>
                    <a:pt x="728" y="2306"/>
                  </a:cubicBezTo>
                  <a:cubicBezTo>
                    <a:pt x="652" y="2156"/>
                    <a:pt x="627" y="1905"/>
                    <a:pt x="627" y="1529"/>
                  </a:cubicBezTo>
                  <a:cubicBezTo>
                    <a:pt x="627" y="1179"/>
                    <a:pt x="652" y="903"/>
                    <a:pt x="728" y="752"/>
                  </a:cubicBezTo>
                  <a:cubicBezTo>
                    <a:pt x="803" y="577"/>
                    <a:pt x="903" y="502"/>
                    <a:pt x="1053" y="502"/>
                  </a:cubicBezTo>
                  <a:close/>
                  <a:moveTo>
                    <a:pt x="1053" y="1"/>
                  </a:moveTo>
                  <a:cubicBezTo>
                    <a:pt x="702" y="1"/>
                    <a:pt x="427" y="126"/>
                    <a:pt x="276" y="377"/>
                  </a:cubicBezTo>
                  <a:cubicBezTo>
                    <a:pt x="101" y="627"/>
                    <a:pt x="1" y="1003"/>
                    <a:pt x="1" y="1529"/>
                  </a:cubicBezTo>
                  <a:cubicBezTo>
                    <a:pt x="1" y="2031"/>
                    <a:pt x="101" y="2407"/>
                    <a:pt x="276" y="2657"/>
                  </a:cubicBezTo>
                  <a:cubicBezTo>
                    <a:pt x="452" y="2933"/>
                    <a:pt x="702" y="3058"/>
                    <a:pt x="1053" y="3058"/>
                  </a:cubicBezTo>
                  <a:cubicBezTo>
                    <a:pt x="1404" y="3058"/>
                    <a:pt x="1655" y="2933"/>
                    <a:pt x="1830" y="2682"/>
                  </a:cubicBezTo>
                  <a:cubicBezTo>
                    <a:pt x="2006" y="2432"/>
                    <a:pt x="2081" y="2056"/>
                    <a:pt x="2081" y="1529"/>
                  </a:cubicBezTo>
                  <a:cubicBezTo>
                    <a:pt x="2081" y="1028"/>
                    <a:pt x="2006" y="652"/>
                    <a:pt x="1830" y="402"/>
                  </a:cubicBezTo>
                  <a:cubicBezTo>
                    <a:pt x="1655" y="126"/>
                    <a:pt x="1379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68;p47"/>
            <p:cNvSpPr/>
            <p:nvPr/>
          </p:nvSpPr>
          <p:spPr>
            <a:xfrm>
              <a:off x="2489275" y="2156175"/>
              <a:ext cx="36375" cy="73975"/>
            </a:xfrm>
            <a:custGeom>
              <a:avLst/>
              <a:gdLst/>
              <a:ahLst/>
              <a:cxnLst/>
              <a:rect l="l" t="t" r="r" b="b"/>
              <a:pathLst>
                <a:path w="1455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2" y="1129"/>
                  </a:lnTo>
                  <a:lnTo>
                    <a:pt x="628" y="853"/>
                  </a:lnTo>
                  <a:cubicBezTo>
                    <a:pt x="678" y="828"/>
                    <a:pt x="753" y="753"/>
                    <a:pt x="853" y="652"/>
                  </a:cubicBezTo>
                  <a:lnTo>
                    <a:pt x="853" y="978"/>
                  </a:lnTo>
                  <a:lnTo>
                    <a:pt x="828" y="1254"/>
                  </a:lnTo>
                  <a:lnTo>
                    <a:pt x="828" y="2958"/>
                  </a:lnTo>
                  <a:lnTo>
                    <a:pt x="1455" y="295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69;p47"/>
            <p:cNvSpPr/>
            <p:nvPr/>
          </p:nvSpPr>
          <p:spPr>
            <a:xfrm>
              <a:off x="2546300" y="2154925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1028" y="502"/>
                  </a:moveTo>
                  <a:cubicBezTo>
                    <a:pt x="1179" y="502"/>
                    <a:pt x="1279" y="577"/>
                    <a:pt x="1329" y="752"/>
                  </a:cubicBezTo>
                  <a:cubicBezTo>
                    <a:pt x="1404" y="903"/>
                    <a:pt x="1429" y="1179"/>
                    <a:pt x="1429" y="1529"/>
                  </a:cubicBezTo>
                  <a:cubicBezTo>
                    <a:pt x="1429" y="1880"/>
                    <a:pt x="1404" y="2156"/>
                    <a:pt x="1329" y="2306"/>
                  </a:cubicBezTo>
                  <a:cubicBezTo>
                    <a:pt x="1279" y="2457"/>
                    <a:pt x="1179" y="2557"/>
                    <a:pt x="1028" y="2557"/>
                  </a:cubicBezTo>
                  <a:cubicBezTo>
                    <a:pt x="878" y="2557"/>
                    <a:pt x="778" y="2482"/>
                    <a:pt x="702" y="2306"/>
                  </a:cubicBezTo>
                  <a:cubicBezTo>
                    <a:pt x="652" y="2156"/>
                    <a:pt x="602" y="1905"/>
                    <a:pt x="602" y="1529"/>
                  </a:cubicBezTo>
                  <a:cubicBezTo>
                    <a:pt x="602" y="1179"/>
                    <a:pt x="652" y="903"/>
                    <a:pt x="702" y="752"/>
                  </a:cubicBezTo>
                  <a:cubicBezTo>
                    <a:pt x="778" y="577"/>
                    <a:pt x="878" y="502"/>
                    <a:pt x="1028" y="502"/>
                  </a:cubicBezTo>
                  <a:close/>
                  <a:moveTo>
                    <a:pt x="1028" y="1"/>
                  </a:moveTo>
                  <a:cubicBezTo>
                    <a:pt x="677" y="1"/>
                    <a:pt x="402" y="126"/>
                    <a:pt x="251" y="377"/>
                  </a:cubicBezTo>
                  <a:cubicBezTo>
                    <a:pt x="76" y="627"/>
                    <a:pt x="1" y="1003"/>
                    <a:pt x="1" y="1529"/>
                  </a:cubicBezTo>
                  <a:cubicBezTo>
                    <a:pt x="1" y="2031"/>
                    <a:pt x="76" y="2407"/>
                    <a:pt x="251" y="2657"/>
                  </a:cubicBezTo>
                  <a:cubicBezTo>
                    <a:pt x="427" y="2933"/>
                    <a:pt x="677" y="3058"/>
                    <a:pt x="1028" y="3058"/>
                  </a:cubicBezTo>
                  <a:cubicBezTo>
                    <a:pt x="1379" y="3058"/>
                    <a:pt x="1630" y="2933"/>
                    <a:pt x="1805" y="2682"/>
                  </a:cubicBezTo>
                  <a:cubicBezTo>
                    <a:pt x="1981" y="2432"/>
                    <a:pt x="2056" y="2056"/>
                    <a:pt x="2056" y="1529"/>
                  </a:cubicBezTo>
                  <a:cubicBezTo>
                    <a:pt x="2056" y="1028"/>
                    <a:pt x="1981" y="652"/>
                    <a:pt x="1805" y="402"/>
                  </a:cubicBezTo>
                  <a:cubicBezTo>
                    <a:pt x="1630" y="126"/>
                    <a:pt x="1354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70;p47"/>
            <p:cNvSpPr/>
            <p:nvPr/>
          </p:nvSpPr>
          <p:spPr>
            <a:xfrm>
              <a:off x="2607700" y="2156175"/>
              <a:ext cx="36375" cy="73975"/>
            </a:xfrm>
            <a:custGeom>
              <a:avLst/>
              <a:gdLst/>
              <a:ahLst/>
              <a:cxnLst/>
              <a:rect l="l" t="t" r="r" b="b"/>
              <a:pathLst>
                <a:path w="1455" h="2959" extrusionOk="0">
                  <a:moveTo>
                    <a:pt x="953" y="1"/>
                  </a:moveTo>
                  <a:lnTo>
                    <a:pt x="1" y="753"/>
                  </a:lnTo>
                  <a:lnTo>
                    <a:pt x="302" y="1129"/>
                  </a:lnTo>
                  <a:lnTo>
                    <a:pt x="652" y="853"/>
                  </a:lnTo>
                  <a:cubicBezTo>
                    <a:pt x="678" y="828"/>
                    <a:pt x="753" y="753"/>
                    <a:pt x="853" y="652"/>
                  </a:cubicBezTo>
                  <a:lnTo>
                    <a:pt x="853" y="978"/>
                  </a:lnTo>
                  <a:lnTo>
                    <a:pt x="853" y="1254"/>
                  </a:lnTo>
                  <a:lnTo>
                    <a:pt x="853" y="2958"/>
                  </a:lnTo>
                  <a:lnTo>
                    <a:pt x="1454" y="295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71;p47"/>
            <p:cNvSpPr/>
            <p:nvPr/>
          </p:nvSpPr>
          <p:spPr>
            <a:xfrm>
              <a:off x="2469225" y="2700050"/>
              <a:ext cx="268825" cy="105900"/>
            </a:xfrm>
            <a:custGeom>
              <a:avLst/>
              <a:gdLst/>
              <a:ahLst/>
              <a:cxnLst/>
              <a:rect l="l" t="t" r="r" b="b"/>
              <a:pathLst>
                <a:path w="4989" h="2482" extrusionOk="0">
                  <a:moveTo>
                    <a:pt x="2357" y="1"/>
                  </a:moveTo>
                  <a:cubicBezTo>
                    <a:pt x="1054" y="1"/>
                    <a:pt x="1" y="1053"/>
                    <a:pt x="1" y="2356"/>
                  </a:cubicBezTo>
                  <a:lnTo>
                    <a:pt x="1" y="2482"/>
                  </a:lnTo>
                  <a:lnTo>
                    <a:pt x="4988" y="2482"/>
                  </a:lnTo>
                  <a:lnTo>
                    <a:pt x="4988" y="2356"/>
                  </a:lnTo>
                  <a:cubicBezTo>
                    <a:pt x="4988" y="1053"/>
                    <a:pt x="3936" y="1"/>
                    <a:pt x="2633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72;p47"/>
            <p:cNvSpPr/>
            <p:nvPr/>
          </p:nvSpPr>
          <p:spPr>
            <a:xfrm>
              <a:off x="1516850" y="1735750"/>
              <a:ext cx="775100" cy="696775"/>
            </a:xfrm>
            <a:custGeom>
              <a:avLst/>
              <a:gdLst/>
              <a:ahLst/>
              <a:cxnLst/>
              <a:rect l="l" t="t" r="r" b="b"/>
              <a:pathLst>
                <a:path w="31004" h="27871" extrusionOk="0">
                  <a:moveTo>
                    <a:pt x="19750" y="1"/>
                  </a:moveTo>
                  <a:lnTo>
                    <a:pt x="0" y="19750"/>
                  </a:lnTo>
                  <a:lnTo>
                    <a:pt x="0" y="27870"/>
                  </a:lnTo>
                  <a:lnTo>
                    <a:pt x="3133" y="27870"/>
                  </a:lnTo>
                  <a:lnTo>
                    <a:pt x="31003" y="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73;p47"/>
            <p:cNvSpPr/>
            <p:nvPr/>
          </p:nvSpPr>
          <p:spPr>
            <a:xfrm>
              <a:off x="1867100" y="1735750"/>
              <a:ext cx="831475" cy="696775"/>
            </a:xfrm>
            <a:custGeom>
              <a:avLst/>
              <a:gdLst/>
              <a:ahLst/>
              <a:cxnLst/>
              <a:rect l="l" t="t" r="r" b="b"/>
              <a:pathLst>
                <a:path w="33259" h="27871" extrusionOk="0">
                  <a:moveTo>
                    <a:pt x="27870" y="1"/>
                  </a:moveTo>
                  <a:lnTo>
                    <a:pt x="1" y="27870"/>
                  </a:lnTo>
                  <a:lnTo>
                    <a:pt x="5640" y="27870"/>
                  </a:lnTo>
                  <a:lnTo>
                    <a:pt x="33259" y="251"/>
                  </a:lnTo>
                  <a:cubicBezTo>
                    <a:pt x="32908" y="101"/>
                    <a:pt x="32532" y="1"/>
                    <a:pt x="32131" y="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" y="123627"/>
            <a:ext cx="3277891" cy="744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</a:t>
            </a:r>
            <a:r>
              <a:rPr lang="en-US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en" sz="24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4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1" y="219739"/>
            <a:ext cx="6982046" cy="5075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Mechanisms of Skin Pigmentation</a:t>
            </a:r>
          </a:p>
          <a:p>
            <a:pPr lvl="1" algn="l"/>
            <a:endParaRPr lang="en-IN" sz="1400" b="1" dirty="0" smtClean="0"/>
          </a:p>
          <a:p>
            <a:pPr algn="l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-Melanin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pigment that decides our skin color. It's produced, moved around, and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distributed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part of a process called skin pigmentation.</a:t>
            </a:r>
          </a:p>
          <a:p>
            <a:pPr algn="l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-Various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proteins and enzymes, like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tyrosinase,control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creation of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melanin,known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	as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melanogenesis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 reason behind selection of elastase,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tyrosinase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collagenase as the three protein is as follows-</a:t>
            </a:r>
          </a:p>
          <a:p>
            <a:pPr algn="l"/>
            <a:endParaRPr lang="en-US" sz="14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1.ELASTASE- 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esponsible for breakdown of elastin(a protein in the skin that helps to maintain skin elasticity and firmness).</a:t>
            </a:r>
          </a:p>
          <a:p>
            <a:pPr algn="l"/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2.TYROSINASE-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the key enzyme involved in melanin production</a:t>
            </a:r>
          </a:p>
          <a:p>
            <a:pPr algn="l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-responsible for skin pigmentation</a:t>
            </a:r>
          </a:p>
          <a:p>
            <a:pPr algn="l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-responsible for skin tone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3.COLLAGENASE-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Collagenase is an enzyme that breaks down collagen(a crucial protein for maintaining skin structure and reducing the appearance of wrinkles) .  </a:t>
            </a:r>
            <a:endParaRPr lang="en-IN" sz="1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368595" y="-70884"/>
            <a:ext cx="3615069" cy="999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Molecular Docking</a:t>
            </a:r>
            <a:r>
              <a:rPr lang="en" sz="20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0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1" y="1155405"/>
            <a:ext cx="5408427" cy="3870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-Imagine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a key (the molecule) and a lock (the protein). You want to know if the key can fit into the lock and how well it fits. Molecular docking helps you figure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out.</a:t>
            </a:r>
          </a:p>
          <a:p>
            <a:r>
              <a:rPr lang="en-US" sz="1600" dirty="0" smtClean="0"/>
              <a:t> </a:t>
            </a:r>
            <a:endParaRPr lang="en-IN" sz="1600" dirty="0" smtClean="0"/>
          </a:p>
          <a:p>
            <a:r>
              <a:rPr lang="en-US" sz="2400" b="1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400" b="1" u="sng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Basics steps of docking:</a:t>
            </a:r>
          </a:p>
          <a:p>
            <a:pPr lvl="2"/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Getting the complex PDB.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 Cleaning the complex.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 Adding the missing hydrogels/side chain atoms and minimize the complex.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 Preparing the docking suitable files.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STEP5: Cleaning of the minimized complex.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STEP6: Preparing all the required files for docking.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STEP7: Run the docking.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STEP8: Analyze the results of docking.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888604" y="170122"/>
            <a:ext cx="5836287" cy="786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0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for Molecular </a:t>
            </a:r>
            <a:r>
              <a:rPr lang="en-US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Docking</a:t>
            </a:r>
            <a:r>
              <a:rPr lang="en" sz="20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0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354418" y="-552892"/>
            <a:ext cx="6386623" cy="5592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the Shapes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3D shapes of the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molecules.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</a:t>
            </a: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Fit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time they try, a computer gives a score. A high score means the molecules fit together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well.</a:t>
            </a:r>
          </a:p>
          <a:p>
            <a:r>
              <a:rPr lang="en-US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Match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keep trying until they find the best match, where the molecules fit together the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664" y="971107"/>
            <a:ext cx="4054547" cy="3636335"/>
          </a:xfrm>
          <a:prstGeom prst="rect">
            <a:avLst/>
          </a:prstGeom>
        </p:spPr>
      </p:pic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-219740" y="170122"/>
            <a:ext cx="7286847" cy="800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0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Molecular Docking in Research on Skin </a:t>
            </a:r>
            <a:r>
              <a:rPr lang="en-US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Lightening</a:t>
            </a:r>
            <a:r>
              <a:rPr lang="en" sz="20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0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6976" y="718941"/>
            <a:ext cx="4291230" cy="463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Screening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Quickly identifies potential skin-lightening compounds.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Precise Binding Prediction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Predicts how well a molecule will attach to skin proteins, aiding effective product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Safety Assessment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Evaluates interactions to ensure product safety, reducing side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Tailors compounds for specific skin targets, enhancing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Animal Testing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Minimizes the need for animal experiments by providing insights into molecule-protein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Cost-Effective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Saves money by guiding research toward promising compounds, reducing trial-and-error.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tein–Ligand Docking - Profac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97" y="1137296"/>
            <a:ext cx="3585027" cy="390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4299" y="99239"/>
            <a:ext cx="5295014" cy="857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80000"/>
              </a:lnSpc>
              <a:buSzPts val="7000"/>
            </a:pPr>
            <a:r>
              <a:rPr lang="en" sz="20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 of docking with its </a:t>
            </a:r>
            <a:r>
              <a:rPr lang="en-US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en" sz="2000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endParaRPr sz="20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113414" y="226827"/>
            <a:ext cx="5252483" cy="4518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Purpose</a:t>
            </a:r>
            <a:r>
              <a:rPr lang="en-US" dirty="0"/>
              <a:t>: Molecular docking helps model how small chemicals (ligands) interact with </a:t>
            </a:r>
            <a:r>
              <a:rPr lang="en-US" dirty="0" smtClean="0"/>
              <a:t>proteins at an atomic level.</a:t>
            </a:r>
          </a:p>
          <a:p>
            <a:endParaRPr lang="en-US" dirty="0" smtClean="0"/>
          </a:p>
          <a:p>
            <a:r>
              <a:rPr lang="en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-Binding Affinity: </a:t>
            </a:r>
            <a:r>
              <a:rPr lang="en-US" dirty="0"/>
              <a:t>amount of energy required to separate a particle from a system of particles or to disperse all the particles of the system. </a:t>
            </a:r>
            <a:endParaRPr lang="en-US" b="1" dirty="0" smtClean="0">
              <a:solidFill>
                <a:srgbClr val="FFC000"/>
              </a:solidFill>
            </a:endParaRPr>
          </a:p>
          <a:p>
            <a:endParaRPr lang="en-US" dirty="0" smtClean="0"/>
          </a:p>
          <a:p>
            <a:r>
              <a:rPr lang="en-US" b="1" dirty="0" smtClean="0"/>
              <a:t>Importance of Knowing Binding Site</a:t>
            </a:r>
            <a:r>
              <a:rPr lang="en-US" dirty="0" smtClean="0"/>
              <a:t>: Knowing the binding site's position before docking greatly improves the accuracy of the process.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1731</Words>
  <Application>Microsoft Office PowerPoint</Application>
  <PresentationFormat>On-screen Show (16:9)</PresentationFormat>
  <Paragraphs>265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Spartan</vt:lpstr>
      <vt:lpstr>Calibri</vt:lpstr>
      <vt:lpstr>Palanquin Dark</vt:lpstr>
      <vt:lpstr>Calisto MT</vt:lpstr>
      <vt:lpstr>Arial</vt:lpstr>
      <vt:lpstr>Roboto Condensed Light</vt:lpstr>
      <vt:lpstr>Times New Roman</vt:lpstr>
      <vt:lpstr>DNA: The Human Body Recipe by Slidesgo</vt:lpstr>
      <vt:lpstr>      Submitted by- Meghant Prasad Chowdhary  CLASS ROLL NO: 002130201004 EXAMINATION ROLL NO: M4BMD23006   Under the guidance of Dr. Piyali Basak  Associate Professor  School of Bioscience and Engineering  Jadavpur University Kolkata-700032</vt:lpstr>
      <vt:lpstr>03</vt:lpstr>
      <vt:lpstr>Introduction </vt:lpstr>
      <vt:lpstr>• ResearchObjectives •</vt:lpstr>
      <vt:lpstr>• LITERATURE REVIEW•</vt:lpstr>
      <vt:lpstr>• Molecular Docking•</vt:lpstr>
      <vt:lpstr>•Techniques for Molecular Docking•</vt:lpstr>
      <vt:lpstr>•Benefits of Molecular Docking in Research on Skin Lightening•</vt:lpstr>
      <vt:lpstr>• Mechanism of docking with its importance•</vt:lpstr>
      <vt:lpstr>• Types of Docking•</vt:lpstr>
      <vt:lpstr>•Methodology•</vt:lpstr>
      <vt:lpstr>• ADME properties•</vt:lpstr>
      <vt:lpstr>•Selection of Protein target•</vt:lpstr>
      <vt:lpstr>• Protocol for Molecular Docking•</vt:lpstr>
      <vt:lpstr>• Preparation of Ligand</vt:lpstr>
      <vt:lpstr>• Grid Generation •</vt:lpstr>
      <vt:lpstr>• Scoring and Docking Simulation•</vt:lpstr>
      <vt:lpstr>• Evaluation and Analysis•</vt:lpstr>
      <vt:lpstr>•RESULTS AND ANALYSIS•</vt:lpstr>
      <vt:lpstr>•Analysis of binding affinity and molecular interaction•</vt:lpstr>
      <vt:lpstr>•                •</vt:lpstr>
      <vt:lpstr>•Analysis of binding affinity and molecular interactions•</vt:lpstr>
      <vt:lpstr>• Conclusions</vt:lpstr>
      <vt:lpstr>• Acknowledgment</vt:lpstr>
      <vt:lpstr>• Research References</vt:lpstr>
      <vt:lpstr>THANK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A thesis submitted toward partial fulfillment of the requirements for the degree  of  Master of Engineering in Biomedical Engineering  Course affiliated to the Faculty of Engineering &amp; Technology  Jadavpur University  Submitted by  Meghant Prasad Chowdhary  CLASS ROLL NO: 002130201004  EXAMINATION ROLL NO: M4BMD23006   Under the guidance of Dr. Piyali Basak Associate Professor School of Bioscience and Engineering Jadavpur University Kolkata-700032</dc:title>
  <cp:lastModifiedBy>Meghant</cp:lastModifiedBy>
  <cp:revision>101</cp:revision>
  <dcterms:modified xsi:type="dcterms:W3CDTF">2023-09-30T06:48:21Z</dcterms:modified>
</cp:coreProperties>
</file>