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18510-6142-B049-9F96-9F7F27923392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E2B19-0126-B14B-9726-2132F65B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2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https://www.revealbi.io/blog/predictive-analytics-in-healthcare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https://risemrktg.com/portfolio-2/case-studies-and-success-stories/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https://www.revealbi.io/blog/predictive-analytics-in-healthcare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https://www.vrogue.co/post/the-importance-of-data-collection-10-reasons-why-data-is-so-important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https://www.philips.com/a-w/about/news/archive/features/20200604-predictive-analytics-in-healthcare-three-real-world-examples.html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https://www.revealbi.io/blog/predictive-analytics-in-healthcare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https://www.researchgate.net/figure/Analytic-framework-CDSS-clinical-decision-support-system-CPGs-clinical-practice_fig1_357260672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https://www.datatobiz.com/blog/predictive-analytics-in-healthcare/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https://www.orangemantra.com/blog/top-challenges-facing-big-data-analytics-in-healthcare/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https://www.researchgate.net/figure/Evolution-of-Predictive-Analytics_fig1_323116271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7841" y="805070"/>
            <a:ext cx="7548318" cy="233027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Predictive Analytics In </a:t>
            </a:r>
            <a:r>
              <a:rPr lang="en-US" sz="3000" b="1" dirty="0" err="1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Healthcar</a:t>
            </a:r>
            <a:r>
              <a:rPr lang="en-IN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</a:t>
            </a:r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revealbi.io/wp-content/uploads/2021/12/predictive-analytics-in-healthcare-benefi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IN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Embracing predictive analytics can lead to significant advancements in healthcare delivery.</a:t>
            </a:r>
            <a:endParaRPr lang="en-IN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project will demonstrate the practical application of data science in solving real-world healthcare problems.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2642150" y="1399985"/>
            <a:ext cx="4596722" cy="206208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IN" sz="4400" i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Thank You…!!!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revealbi.io/wp-content/uploads/2021/12/what-is-predictive-analytics-in-healthca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Predictive Analytics in Healthcare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IN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Predictive analytics involves using historical data and statistical algorithms to forecast future outcomes.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 healthcare, this can lead to improved patient care, operational efficiency, and cost reduction.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iro.medium.com/max/1080/0*3G3gcpq-6HA1F27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Data in Predictive Analytics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IN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High-quality data is crucial for accurate predictions and effective decision-making.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Various sources, including electronic health records (EHRs) and </a:t>
            </a:r>
            <a:r>
              <a:rPr lang="en-IN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wearables devices</a:t>
            </a: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, provide valuable data inputs.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philips.com/c-dam/corporate/newscenter/global/standard/resources/healthcare/2020/predictive-analytics/predictive-analytics-in-healthcare-head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Applications in Patient Care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Predictive analytics can identify patients at risk for chronic diseases or hospital readmissions.</a:t>
            </a:r>
            <a:endParaRPr lang="en-US" sz="1600" dirty="0"/>
          </a:p>
          <a:p>
            <a:endParaRPr lang="en-IN" sz="1600" dirty="0"/>
          </a:p>
          <a:p>
            <a:endParaRPr lang="en-US" sz="1600" dirty="0"/>
          </a:p>
          <a:p>
            <a:r>
              <a:rPr lang="en-US" sz="1600" dirty="0"/>
              <a:t>Optimizing treatment plans based on predictive models</a:t>
            </a:r>
            <a:endParaRPr lang="en-IN" sz="1600" dirty="0"/>
          </a:p>
          <a:p>
            <a:endParaRPr lang="en-IN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Early identification allows for timely interventions and personalized </a:t>
            </a:r>
            <a:r>
              <a:rPr lang="en-IN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health</a:t>
            </a: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care strategies.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revealbi.io/wp-content/uploads/2021/12/what-is-predictive-analytics-in-healthca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Operational Efficiency and Resource Management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IN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Predictive analytics helps healthcare organizations optimize staffing and resource allocation.</a:t>
            </a:r>
            <a:endParaRPr lang="en-US" sz="1600" dirty="0"/>
          </a:p>
          <a:p>
            <a:endParaRPr lang="en-US" sz="1600" dirty="0"/>
          </a:p>
          <a:p>
            <a:endParaRPr lang="en-IN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forecasting patient volumes, hospitals can better manage their operational workflows.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researchgate.net/publication/357260672/figure/fig1/AS:1103982713933826@1640221398744/Analytic-framework-CDSS-clinical-decision-support-system-CPGs-clinical-practi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Enhancing Clinical Decision Support Systems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IN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r>
              <a:rPr lang="en-IN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Predictive</a:t>
            </a:r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models can assist clinicians in making more informed treatment decisions.</a:t>
            </a:r>
            <a:endParaRPr lang="en-US" sz="1600" dirty="0"/>
          </a:p>
          <a:p>
            <a:endParaRPr lang="en-US" sz="1600" dirty="0"/>
          </a:p>
          <a:p>
            <a:endParaRPr lang="en-IN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provide evidence-based recommendations tailored to individual patient profiles.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datatobiz.com/wp-content/uploads/2021/05/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Predictive Analytics in Public Health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IN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Public health agencies use predictive analytics to forecast disease outbreaks and trends.</a:t>
            </a:r>
            <a:endParaRPr lang="en-US" sz="1600" dirty="0"/>
          </a:p>
          <a:p>
            <a:endParaRPr lang="en-IN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can facilitate timely interventions and resource allocation during public health emergencies.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orangemantra.com/blog/wp-content/uploads/2021/11/big-data-analytic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in Implementing Predictive Analytics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IN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endParaRPr lang="en-IN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privacy and security concerns pose significant challenges in healthcare analytics.</a:t>
            </a:r>
            <a:endParaRPr lang="en-US" sz="1600" dirty="0"/>
          </a:p>
          <a:p>
            <a:endParaRPr lang="en-US" sz="1600" dirty="0"/>
          </a:p>
          <a:p>
            <a:endParaRPr lang="en-IN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There is often a lack of standardization in data formats, hindering effective analysis.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researchgate.net/publication/323116271/figure/fig1/AS:592908172410880@1518371732100/Evolution-of-Predictive-Analytic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in Predictive Analytics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data analysis will allow for dynamic and adaptive healthcare solutions.</a:t>
            </a:r>
            <a:endParaRPr lang="en-IN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endParaRPr lang="en-IN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endParaRPr lang="en-IN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r>
              <a:rPr lang="en-US" sz="1600" dirty="0"/>
              <a:t>Integration with electronic health records (EHRs)</a:t>
            </a:r>
            <a:endParaRPr lang="en-IN" sz="1600" dirty="0"/>
          </a:p>
          <a:p>
            <a:endParaRPr lang="en-IN" sz="1600" dirty="0"/>
          </a:p>
          <a:p>
            <a:r>
              <a:rPr lang="en-US" sz="1600" dirty="0"/>
              <a:t> Real-time predictive </a:t>
            </a:r>
            <a:r>
              <a:rPr lang="en-IN" sz="1600" dirty="0"/>
              <a:t>analytics.</a:t>
            </a:r>
          </a:p>
          <a:p>
            <a:endParaRPr lang="en-IN" sz="1600" dirty="0"/>
          </a:p>
          <a:p>
            <a:r>
              <a:rPr lang="en-US" sz="1600" dirty="0"/>
              <a:t>Personalized medicine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 In Healthcare</dc:title>
  <dc:subject>Predictive Analytics In Healthcare</dc:subject>
  <dc:creator>SlideMake.com</dc:creator>
  <cp:lastModifiedBy>Ghanashyam Marathe</cp:lastModifiedBy>
  <cp:revision>3</cp:revision>
  <dcterms:created xsi:type="dcterms:W3CDTF">2024-08-07T12:37:17Z</dcterms:created>
  <dcterms:modified xsi:type="dcterms:W3CDTF">2024-08-07T15:37:39Z</dcterms:modified>
</cp:coreProperties>
</file>