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00687-3406-4A07-958E-0AF1922B3859}" v="402" dt="2022-03-10T05:44:32.772"/>
    <p1510:client id="{6BC7D500-FE10-2626-BAFC-D251AD033BC5}" v="68" dt="2022-03-10T05:57:31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B1F47D-3D75-4FF9-9EE6-A9F1F68C469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E36C48-7FF3-4052-A7EB-0C224D5DDEF2}">
      <dgm:prSet/>
      <dgm:spPr/>
      <dgm:t>
        <a:bodyPr/>
        <a:lstStyle/>
        <a:p>
          <a:r>
            <a:rPr lang="en-US"/>
            <a:t>Approximately $15.5 million mammograms ordered in year 2014</a:t>
          </a:r>
        </a:p>
      </dgm:t>
    </dgm:pt>
    <dgm:pt modelId="{FB2426A4-3A14-4A56-AC45-03A7E3B34880}" type="parTrans" cxnId="{CF158F9A-F98F-42EE-A9D3-3FDA172B6C1F}">
      <dgm:prSet/>
      <dgm:spPr/>
      <dgm:t>
        <a:bodyPr/>
        <a:lstStyle/>
        <a:p>
          <a:endParaRPr lang="en-US"/>
        </a:p>
      </dgm:t>
    </dgm:pt>
    <dgm:pt modelId="{691E5717-0F2D-4261-940E-0D1F2A80AD23}" type="sibTrans" cxnId="{CF158F9A-F98F-42EE-A9D3-3FDA172B6C1F}">
      <dgm:prSet/>
      <dgm:spPr/>
      <dgm:t>
        <a:bodyPr/>
        <a:lstStyle/>
        <a:p>
          <a:endParaRPr lang="en-US"/>
        </a:p>
      </dgm:t>
    </dgm:pt>
    <dgm:pt modelId="{93B98390-9334-47BB-A8E4-6226338EEA11}">
      <dgm:prSet/>
      <dgm:spPr/>
      <dgm:t>
        <a:bodyPr/>
        <a:lstStyle/>
        <a:p>
          <a:r>
            <a:rPr lang="en-US"/>
            <a:t>Approximately $926 spent on one screening mammogram </a:t>
          </a:r>
        </a:p>
      </dgm:t>
    </dgm:pt>
    <dgm:pt modelId="{B3D6C424-B879-40E4-A772-B302E23CC36E}" type="parTrans" cxnId="{9CE41A5A-A73A-46D9-97A6-4522A97FC662}">
      <dgm:prSet/>
      <dgm:spPr/>
      <dgm:t>
        <a:bodyPr/>
        <a:lstStyle/>
        <a:p>
          <a:endParaRPr lang="en-US"/>
        </a:p>
      </dgm:t>
    </dgm:pt>
    <dgm:pt modelId="{6B82C9C2-C9C7-4DB4-897C-D9913A579E80}" type="sibTrans" cxnId="{9CE41A5A-A73A-46D9-97A6-4522A97FC662}">
      <dgm:prSet/>
      <dgm:spPr/>
      <dgm:t>
        <a:bodyPr/>
        <a:lstStyle/>
        <a:p>
          <a:endParaRPr lang="en-US"/>
        </a:p>
      </dgm:t>
    </dgm:pt>
    <dgm:pt modelId="{41902F6F-5C40-40F9-92E9-C5FE584930EB}">
      <dgm:prSet/>
      <dgm:spPr/>
      <dgm:t>
        <a:bodyPr/>
        <a:lstStyle/>
        <a:p>
          <a:r>
            <a:rPr lang="en-US"/>
            <a:t>Detection at early stage is crucial</a:t>
          </a:r>
        </a:p>
      </dgm:t>
    </dgm:pt>
    <dgm:pt modelId="{923CEFBE-3B71-48C1-9734-328475B5B923}" type="parTrans" cxnId="{E02A89F0-DE90-4EDF-9074-0DC22E4D1800}">
      <dgm:prSet/>
      <dgm:spPr/>
      <dgm:t>
        <a:bodyPr/>
        <a:lstStyle/>
        <a:p>
          <a:endParaRPr lang="en-US"/>
        </a:p>
      </dgm:t>
    </dgm:pt>
    <dgm:pt modelId="{F86EE798-34ED-491A-A788-AF0EC810FE8C}" type="sibTrans" cxnId="{E02A89F0-DE90-4EDF-9074-0DC22E4D1800}">
      <dgm:prSet/>
      <dgm:spPr/>
      <dgm:t>
        <a:bodyPr/>
        <a:lstStyle/>
        <a:p>
          <a:endParaRPr lang="en-US"/>
        </a:p>
      </dgm:t>
    </dgm:pt>
    <dgm:pt modelId="{8F6A0295-9FA8-453E-907C-7077AD163FB6}">
      <dgm:prSet/>
      <dgm:spPr/>
      <dgm:t>
        <a:bodyPr/>
        <a:lstStyle/>
        <a:p>
          <a:r>
            <a:rPr lang="en-US"/>
            <a:t>Efficient processes can encourage more women to take these tests </a:t>
          </a:r>
        </a:p>
      </dgm:t>
    </dgm:pt>
    <dgm:pt modelId="{E52D6C8B-205A-496E-82BF-34F001CC0FA6}" type="parTrans" cxnId="{01929333-133C-44CB-B93A-A0E7BD2C0157}">
      <dgm:prSet/>
      <dgm:spPr/>
      <dgm:t>
        <a:bodyPr/>
        <a:lstStyle/>
        <a:p>
          <a:endParaRPr lang="en-US"/>
        </a:p>
      </dgm:t>
    </dgm:pt>
    <dgm:pt modelId="{FA7CD0F1-442A-4D98-99A1-791FB75AFCA5}" type="sibTrans" cxnId="{01929333-133C-44CB-B93A-A0E7BD2C0157}">
      <dgm:prSet/>
      <dgm:spPr/>
      <dgm:t>
        <a:bodyPr/>
        <a:lstStyle/>
        <a:p>
          <a:endParaRPr lang="en-US"/>
        </a:p>
      </dgm:t>
    </dgm:pt>
    <dgm:pt modelId="{20ACCB47-D1FC-4E1C-8563-531C0E9241D7}" type="pres">
      <dgm:prSet presAssocID="{81B1F47D-3D75-4FF9-9EE6-A9F1F68C469B}" presName="vert0" presStyleCnt="0">
        <dgm:presLayoutVars>
          <dgm:dir/>
          <dgm:animOne val="branch"/>
          <dgm:animLvl val="lvl"/>
        </dgm:presLayoutVars>
      </dgm:prSet>
      <dgm:spPr/>
    </dgm:pt>
    <dgm:pt modelId="{84A4B73E-5468-409D-9F43-1F17833993AB}" type="pres">
      <dgm:prSet presAssocID="{30E36C48-7FF3-4052-A7EB-0C224D5DDEF2}" presName="thickLine" presStyleLbl="alignNode1" presStyleIdx="0" presStyleCnt="4"/>
      <dgm:spPr/>
    </dgm:pt>
    <dgm:pt modelId="{49A865FD-BE01-4F21-B220-827C199A06AB}" type="pres">
      <dgm:prSet presAssocID="{30E36C48-7FF3-4052-A7EB-0C224D5DDEF2}" presName="horz1" presStyleCnt="0"/>
      <dgm:spPr/>
    </dgm:pt>
    <dgm:pt modelId="{A6B8129B-743C-43BA-88E2-DBEE3177566A}" type="pres">
      <dgm:prSet presAssocID="{30E36C48-7FF3-4052-A7EB-0C224D5DDEF2}" presName="tx1" presStyleLbl="revTx" presStyleIdx="0" presStyleCnt="4"/>
      <dgm:spPr/>
    </dgm:pt>
    <dgm:pt modelId="{458E1B71-855C-41C9-9BFE-40F0DEB7A9FC}" type="pres">
      <dgm:prSet presAssocID="{30E36C48-7FF3-4052-A7EB-0C224D5DDEF2}" presName="vert1" presStyleCnt="0"/>
      <dgm:spPr/>
    </dgm:pt>
    <dgm:pt modelId="{4C30D122-EB55-40A9-BCCD-59F2CF58DF9B}" type="pres">
      <dgm:prSet presAssocID="{93B98390-9334-47BB-A8E4-6226338EEA11}" presName="thickLine" presStyleLbl="alignNode1" presStyleIdx="1" presStyleCnt="4"/>
      <dgm:spPr/>
    </dgm:pt>
    <dgm:pt modelId="{807D5F83-4AD2-4740-916B-DAA33EDB1F6E}" type="pres">
      <dgm:prSet presAssocID="{93B98390-9334-47BB-A8E4-6226338EEA11}" presName="horz1" presStyleCnt="0"/>
      <dgm:spPr/>
    </dgm:pt>
    <dgm:pt modelId="{16829352-89DD-4D04-8A35-3EEB6159B04A}" type="pres">
      <dgm:prSet presAssocID="{93B98390-9334-47BB-A8E4-6226338EEA11}" presName="tx1" presStyleLbl="revTx" presStyleIdx="1" presStyleCnt="4"/>
      <dgm:spPr/>
    </dgm:pt>
    <dgm:pt modelId="{162BEF39-D47C-4248-859D-89FB81D123D9}" type="pres">
      <dgm:prSet presAssocID="{93B98390-9334-47BB-A8E4-6226338EEA11}" presName="vert1" presStyleCnt="0"/>
      <dgm:spPr/>
    </dgm:pt>
    <dgm:pt modelId="{2D2E54B5-647D-4EA1-949C-0A1386988533}" type="pres">
      <dgm:prSet presAssocID="{41902F6F-5C40-40F9-92E9-C5FE584930EB}" presName="thickLine" presStyleLbl="alignNode1" presStyleIdx="2" presStyleCnt="4"/>
      <dgm:spPr/>
    </dgm:pt>
    <dgm:pt modelId="{C40A85A3-7ADE-4DF6-8A88-E4627A522E06}" type="pres">
      <dgm:prSet presAssocID="{41902F6F-5C40-40F9-92E9-C5FE584930EB}" presName="horz1" presStyleCnt="0"/>
      <dgm:spPr/>
    </dgm:pt>
    <dgm:pt modelId="{2C459B81-CD27-465D-9768-1A604F333633}" type="pres">
      <dgm:prSet presAssocID="{41902F6F-5C40-40F9-92E9-C5FE584930EB}" presName="tx1" presStyleLbl="revTx" presStyleIdx="2" presStyleCnt="4"/>
      <dgm:spPr/>
    </dgm:pt>
    <dgm:pt modelId="{B7F31B6F-D327-41FE-A65F-3342625E78A2}" type="pres">
      <dgm:prSet presAssocID="{41902F6F-5C40-40F9-92E9-C5FE584930EB}" presName="vert1" presStyleCnt="0"/>
      <dgm:spPr/>
    </dgm:pt>
    <dgm:pt modelId="{91AAD3C3-D5A7-4844-873D-02DF0C5B17DF}" type="pres">
      <dgm:prSet presAssocID="{8F6A0295-9FA8-453E-907C-7077AD163FB6}" presName="thickLine" presStyleLbl="alignNode1" presStyleIdx="3" presStyleCnt="4"/>
      <dgm:spPr/>
    </dgm:pt>
    <dgm:pt modelId="{B7C5F7BA-C6D7-433F-9BEF-23963DACF79B}" type="pres">
      <dgm:prSet presAssocID="{8F6A0295-9FA8-453E-907C-7077AD163FB6}" presName="horz1" presStyleCnt="0"/>
      <dgm:spPr/>
    </dgm:pt>
    <dgm:pt modelId="{7FF0822D-52D8-4E53-8785-E964714747DF}" type="pres">
      <dgm:prSet presAssocID="{8F6A0295-9FA8-453E-907C-7077AD163FB6}" presName="tx1" presStyleLbl="revTx" presStyleIdx="3" presStyleCnt="4"/>
      <dgm:spPr/>
    </dgm:pt>
    <dgm:pt modelId="{B8D5F90C-8D8B-47AF-AA4A-52F8E5E423EE}" type="pres">
      <dgm:prSet presAssocID="{8F6A0295-9FA8-453E-907C-7077AD163FB6}" presName="vert1" presStyleCnt="0"/>
      <dgm:spPr/>
    </dgm:pt>
  </dgm:ptLst>
  <dgm:cxnLst>
    <dgm:cxn modelId="{01929333-133C-44CB-B93A-A0E7BD2C0157}" srcId="{81B1F47D-3D75-4FF9-9EE6-A9F1F68C469B}" destId="{8F6A0295-9FA8-453E-907C-7077AD163FB6}" srcOrd="3" destOrd="0" parTransId="{E52D6C8B-205A-496E-82BF-34F001CC0FA6}" sibTransId="{FA7CD0F1-442A-4D98-99A1-791FB75AFCA5}"/>
    <dgm:cxn modelId="{AC49275E-0110-4807-84B7-5560DAEC61FA}" type="presOf" srcId="{8F6A0295-9FA8-453E-907C-7077AD163FB6}" destId="{7FF0822D-52D8-4E53-8785-E964714747DF}" srcOrd="0" destOrd="0" presId="urn:microsoft.com/office/officeart/2008/layout/LinedList"/>
    <dgm:cxn modelId="{FEE8C46E-8355-410E-8BEA-4FDD2534BB69}" type="presOf" srcId="{93B98390-9334-47BB-A8E4-6226338EEA11}" destId="{16829352-89DD-4D04-8A35-3EEB6159B04A}" srcOrd="0" destOrd="0" presId="urn:microsoft.com/office/officeart/2008/layout/LinedList"/>
    <dgm:cxn modelId="{9CE41A5A-A73A-46D9-97A6-4522A97FC662}" srcId="{81B1F47D-3D75-4FF9-9EE6-A9F1F68C469B}" destId="{93B98390-9334-47BB-A8E4-6226338EEA11}" srcOrd="1" destOrd="0" parTransId="{B3D6C424-B879-40E4-A772-B302E23CC36E}" sibTransId="{6B82C9C2-C9C7-4DB4-897C-D9913A579E80}"/>
    <dgm:cxn modelId="{CF158F9A-F98F-42EE-A9D3-3FDA172B6C1F}" srcId="{81B1F47D-3D75-4FF9-9EE6-A9F1F68C469B}" destId="{30E36C48-7FF3-4052-A7EB-0C224D5DDEF2}" srcOrd="0" destOrd="0" parTransId="{FB2426A4-3A14-4A56-AC45-03A7E3B34880}" sibTransId="{691E5717-0F2D-4261-940E-0D1F2A80AD23}"/>
    <dgm:cxn modelId="{CE34BCA3-5F94-46C7-9FCE-5BA20E948C8E}" type="presOf" srcId="{81B1F47D-3D75-4FF9-9EE6-A9F1F68C469B}" destId="{20ACCB47-D1FC-4E1C-8563-531C0E9241D7}" srcOrd="0" destOrd="0" presId="urn:microsoft.com/office/officeart/2008/layout/LinedList"/>
    <dgm:cxn modelId="{DA31A3ED-334F-4AB2-BBB2-060C52D49D10}" type="presOf" srcId="{30E36C48-7FF3-4052-A7EB-0C224D5DDEF2}" destId="{A6B8129B-743C-43BA-88E2-DBEE3177566A}" srcOrd="0" destOrd="0" presId="urn:microsoft.com/office/officeart/2008/layout/LinedList"/>
    <dgm:cxn modelId="{E02A89F0-DE90-4EDF-9074-0DC22E4D1800}" srcId="{81B1F47D-3D75-4FF9-9EE6-A9F1F68C469B}" destId="{41902F6F-5C40-40F9-92E9-C5FE584930EB}" srcOrd="2" destOrd="0" parTransId="{923CEFBE-3B71-48C1-9734-328475B5B923}" sibTransId="{F86EE798-34ED-491A-A788-AF0EC810FE8C}"/>
    <dgm:cxn modelId="{032A44F3-42AA-4831-8B7F-6C8FEF8F782F}" type="presOf" srcId="{41902F6F-5C40-40F9-92E9-C5FE584930EB}" destId="{2C459B81-CD27-465D-9768-1A604F333633}" srcOrd="0" destOrd="0" presId="urn:microsoft.com/office/officeart/2008/layout/LinedList"/>
    <dgm:cxn modelId="{FFF7EF43-3312-4FB7-9E70-F68771F58551}" type="presParOf" srcId="{20ACCB47-D1FC-4E1C-8563-531C0E9241D7}" destId="{84A4B73E-5468-409D-9F43-1F17833993AB}" srcOrd="0" destOrd="0" presId="urn:microsoft.com/office/officeart/2008/layout/LinedList"/>
    <dgm:cxn modelId="{41883044-B1A4-467C-A64D-294FBC3AE2FC}" type="presParOf" srcId="{20ACCB47-D1FC-4E1C-8563-531C0E9241D7}" destId="{49A865FD-BE01-4F21-B220-827C199A06AB}" srcOrd="1" destOrd="0" presId="urn:microsoft.com/office/officeart/2008/layout/LinedList"/>
    <dgm:cxn modelId="{EBECB898-7B5E-4380-9853-934CE8D84FD6}" type="presParOf" srcId="{49A865FD-BE01-4F21-B220-827C199A06AB}" destId="{A6B8129B-743C-43BA-88E2-DBEE3177566A}" srcOrd="0" destOrd="0" presId="urn:microsoft.com/office/officeart/2008/layout/LinedList"/>
    <dgm:cxn modelId="{46A36D01-09C0-4FEE-B1D3-BC82A8E35EA0}" type="presParOf" srcId="{49A865FD-BE01-4F21-B220-827C199A06AB}" destId="{458E1B71-855C-41C9-9BFE-40F0DEB7A9FC}" srcOrd="1" destOrd="0" presId="urn:microsoft.com/office/officeart/2008/layout/LinedList"/>
    <dgm:cxn modelId="{EB27970F-78C5-4CA3-9E25-4EA0DCA37D9D}" type="presParOf" srcId="{20ACCB47-D1FC-4E1C-8563-531C0E9241D7}" destId="{4C30D122-EB55-40A9-BCCD-59F2CF58DF9B}" srcOrd="2" destOrd="0" presId="urn:microsoft.com/office/officeart/2008/layout/LinedList"/>
    <dgm:cxn modelId="{90D9D98E-10C5-480A-B627-7AB9CE6F568F}" type="presParOf" srcId="{20ACCB47-D1FC-4E1C-8563-531C0E9241D7}" destId="{807D5F83-4AD2-4740-916B-DAA33EDB1F6E}" srcOrd="3" destOrd="0" presId="urn:microsoft.com/office/officeart/2008/layout/LinedList"/>
    <dgm:cxn modelId="{FE37C629-70AC-4773-9CD9-B4BB7142A62F}" type="presParOf" srcId="{807D5F83-4AD2-4740-916B-DAA33EDB1F6E}" destId="{16829352-89DD-4D04-8A35-3EEB6159B04A}" srcOrd="0" destOrd="0" presId="urn:microsoft.com/office/officeart/2008/layout/LinedList"/>
    <dgm:cxn modelId="{71B16C7A-4102-44FC-982B-A27165CE51E3}" type="presParOf" srcId="{807D5F83-4AD2-4740-916B-DAA33EDB1F6E}" destId="{162BEF39-D47C-4248-859D-89FB81D123D9}" srcOrd="1" destOrd="0" presId="urn:microsoft.com/office/officeart/2008/layout/LinedList"/>
    <dgm:cxn modelId="{027DF909-FA51-4079-9E8B-2905AD6E78F6}" type="presParOf" srcId="{20ACCB47-D1FC-4E1C-8563-531C0E9241D7}" destId="{2D2E54B5-647D-4EA1-949C-0A1386988533}" srcOrd="4" destOrd="0" presId="urn:microsoft.com/office/officeart/2008/layout/LinedList"/>
    <dgm:cxn modelId="{B7D4EDB8-E97B-4272-A7EE-AA60A880A6AA}" type="presParOf" srcId="{20ACCB47-D1FC-4E1C-8563-531C0E9241D7}" destId="{C40A85A3-7ADE-4DF6-8A88-E4627A522E06}" srcOrd="5" destOrd="0" presId="urn:microsoft.com/office/officeart/2008/layout/LinedList"/>
    <dgm:cxn modelId="{0491F0E1-522D-4DBC-842D-63CB8EBC64B6}" type="presParOf" srcId="{C40A85A3-7ADE-4DF6-8A88-E4627A522E06}" destId="{2C459B81-CD27-465D-9768-1A604F333633}" srcOrd="0" destOrd="0" presId="urn:microsoft.com/office/officeart/2008/layout/LinedList"/>
    <dgm:cxn modelId="{651EC99D-D92A-464B-A588-2A50D0F93218}" type="presParOf" srcId="{C40A85A3-7ADE-4DF6-8A88-E4627A522E06}" destId="{B7F31B6F-D327-41FE-A65F-3342625E78A2}" srcOrd="1" destOrd="0" presId="urn:microsoft.com/office/officeart/2008/layout/LinedList"/>
    <dgm:cxn modelId="{70ED1864-F6FE-484B-86FB-D6948164C83C}" type="presParOf" srcId="{20ACCB47-D1FC-4E1C-8563-531C0E9241D7}" destId="{91AAD3C3-D5A7-4844-873D-02DF0C5B17DF}" srcOrd="6" destOrd="0" presId="urn:microsoft.com/office/officeart/2008/layout/LinedList"/>
    <dgm:cxn modelId="{B562ADD5-A13B-4AD5-A6CE-CA5C7C929883}" type="presParOf" srcId="{20ACCB47-D1FC-4E1C-8563-531C0E9241D7}" destId="{B7C5F7BA-C6D7-433F-9BEF-23963DACF79B}" srcOrd="7" destOrd="0" presId="urn:microsoft.com/office/officeart/2008/layout/LinedList"/>
    <dgm:cxn modelId="{1F867056-DD4E-4411-AC43-6512D8111AEE}" type="presParOf" srcId="{B7C5F7BA-C6D7-433F-9BEF-23963DACF79B}" destId="{7FF0822D-52D8-4E53-8785-E964714747DF}" srcOrd="0" destOrd="0" presId="urn:microsoft.com/office/officeart/2008/layout/LinedList"/>
    <dgm:cxn modelId="{76AE0E8F-3416-48B5-97FE-B255144D0542}" type="presParOf" srcId="{B7C5F7BA-C6D7-433F-9BEF-23963DACF79B}" destId="{B8D5F90C-8D8B-47AF-AA4A-52F8E5E423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D31E91-CD6D-4764-A4DB-2E0EEC76716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182C0A-1E30-467E-A3CD-E2DCDE7B1A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Staff Shortage – Increased workload</a:t>
          </a:r>
          <a:endParaRPr lang="en-US" dirty="0"/>
        </a:p>
      </dgm:t>
    </dgm:pt>
    <dgm:pt modelId="{59DD182C-AAFB-42B8-868A-93EFBD339568}" type="parTrans" cxnId="{74404A3A-077A-4BC7-9B4E-580D16B8472E}">
      <dgm:prSet/>
      <dgm:spPr/>
      <dgm:t>
        <a:bodyPr/>
        <a:lstStyle/>
        <a:p>
          <a:endParaRPr lang="en-US"/>
        </a:p>
      </dgm:t>
    </dgm:pt>
    <dgm:pt modelId="{242CDBEB-8D44-4847-95E8-85B059FCB2C6}" type="sibTrans" cxnId="{74404A3A-077A-4BC7-9B4E-580D16B847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0F82B6-861C-4CCA-B1D3-E4BA0B4013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Missing &amp; erroneous patient information</a:t>
          </a:r>
          <a:endParaRPr lang="en-US" dirty="0"/>
        </a:p>
      </dgm:t>
    </dgm:pt>
    <dgm:pt modelId="{2F0D3629-2D3D-412B-8910-4B5D78EC3AFD}" type="parTrans" cxnId="{E8CBB2D2-6322-4792-89A6-77C9EE28C0B1}">
      <dgm:prSet/>
      <dgm:spPr/>
      <dgm:t>
        <a:bodyPr/>
        <a:lstStyle/>
        <a:p>
          <a:endParaRPr lang="en-US"/>
        </a:p>
      </dgm:t>
    </dgm:pt>
    <dgm:pt modelId="{F556605F-7A8A-43D2-B34F-FDBF6C25BFD7}" type="sibTrans" cxnId="{E8CBB2D2-6322-4792-89A6-77C9EE28C0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F27463-115D-4067-A2D1-010CCA290C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Staff coordination</a:t>
          </a:r>
          <a:endParaRPr lang="en-US" dirty="0"/>
        </a:p>
      </dgm:t>
    </dgm:pt>
    <dgm:pt modelId="{BDEF5354-7236-4A6E-A1F5-D2DDC1DB7550}" type="parTrans" cxnId="{92AE75B1-82FC-4B3B-828F-2418A4D2D839}">
      <dgm:prSet/>
      <dgm:spPr/>
      <dgm:t>
        <a:bodyPr/>
        <a:lstStyle/>
        <a:p>
          <a:endParaRPr lang="en-US"/>
        </a:p>
      </dgm:t>
    </dgm:pt>
    <dgm:pt modelId="{E5326ACC-9818-40BE-BABE-D2DBCF449E4C}" type="sibTrans" cxnId="{92AE75B1-82FC-4B3B-828F-2418A4D2D8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73E1B4-04E1-46C5-89E3-4E8945C72C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Software </a:t>
          </a:r>
          <a:r>
            <a:rPr lang="en-US" dirty="0">
              <a:latin typeface="Calibri Light" panose="020F0302020204030204"/>
            </a:rPr>
            <a:t>delays</a:t>
          </a:r>
          <a:endParaRPr lang="en-US" dirty="0"/>
        </a:p>
      </dgm:t>
    </dgm:pt>
    <dgm:pt modelId="{454B0CA8-E70B-4757-BC59-1AB73FD3B27B}" type="parTrans" cxnId="{2AD16EA8-DF82-46A6-A878-44CCA981BCBA}">
      <dgm:prSet/>
      <dgm:spPr/>
      <dgm:t>
        <a:bodyPr/>
        <a:lstStyle/>
        <a:p>
          <a:endParaRPr lang="en-US"/>
        </a:p>
      </dgm:t>
    </dgm:pt>
    <dgm:pt modelId="{7F663C99-1948-4588-B487-8EE303B79249}" type="sibTrans" cxnId="{2AD16EA8-DF82-46A6-A878-44CCA981BC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8D9F1B-5BF9-43F3-B6CE-79D24F05FE0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Parking </a:t>
          </a:r>
          <a:r>
            <a:rPr lang="en-US" dirty="0"/>
            <a:t>&amp; Navigation </a:t>
          </a:r>
          <a:endParaRPr lang="en-US" dirty="0">
            <a:latin typeface="Calibri Light" panose="020F0302020204030204"/>
          </a:endParaRPr>
        </a:p>
      </dgm:t>
    </dgm:pt>
    <dgm:pt modelId="{DDBCB32B-FC5C-4C35-8B44-BBEF653CB5D9}" type="parTrans" cxnId="{CC879AE3-3382-47BE-8F3E-41B605219986}">
      <dgm:prSet/>
      <dgm:spPr/>
    </dgm:pt>
    <dgm:pt modelId="{B425184F-5A23-400F-BCF1-2CD8DC57F170}" type="sibTrans" cxnId="{CC879AE3-3382-47BE-8F3E-41B6052199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6E04F7-23BC-47C0-BAA7-984B3405202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Housekeeping responsibilities on radiologists</a:t>
          </a:r>
        </a:p>
      </dgm:t>
    </dgm:pt>
    <dgm:pt modelId="{8ACE0081-6844-4CF6-8CCA-33F0E9888109}" type="parTrans" cxnId="{141CFD09-630C-4C68-959D-233101F7721F}">
      <dgm:prSet/>
      <dgm:spPr/>
    </dgm:pt>
    <dgm:pt modelId="{FE41E39B-4966-4C6B-9E22-ED1E63B53C82}" type="sibTrans" cxnId="{141CFD09-630C-4C68-959D-233101F772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3709118-2EDF-486E-A478-B963355A0FA9}" type="pres">
      <dgm:prSet presAssocID="{B0D31E91-CD6D-4764-A4DB-2E0EEC76716A}" presName="root" presStyleCnt="0">
        <dgm:presLayoutVars>
          <dgm:dir/>
          <dgm:resizeHandles val="exact"/>
        </dgm:presLayoutVars>
      </dgm:prSet>
      <dgm:spPr/>
    </dgm:pt>
    <dgm:pt modelId="{0E92C083-4938-4390-8CC8-F645190C415D}" type="pres">
      <dgm:prSet presAssocID="{B0D31E91-CD6D-4764-A4DB-2E0EEC76716A}" presName="container" presStyleCnt="0">
        <dgm:presLayoutVars>
          <dgm:dir/>
          <dgm:resizeHandles val="exact"/>
        </dgm:presLayoutVars>
      </dgm:prSet>
      <dgm:spPr/>
    </dgm:pt>
    <dgm:pt modelId="{3442D15D-F9A4-4C35-AA05-FDAE36B13298}" type="pres">
      <dgm:prSet presAssocID="{4B182C0A-1E30-467E-A3CD-E2DCDE7B1A00}" presName="compNode" presStyleCnt="0"/>
      <dgm:spPr/>
    </dgm:pt>
    <dgm:pt modelId="{9F597517-939C-442D-9645-8C55216A26DC}" type="pres">
      <dgm:prSet presAssocID="{4B182C0A-1E30-467E-A3CD-E2DCDE7B1A00}" presName="iconBgRect" presStyleLbl="bgShp" presStyleIdx="0" presStyleCnt="6"/>
      <dgm:spPr/>
    </dgm:pt>
    <dgm:pt modelId="{B37E22C4-12E6-4367-99CA-B8A41387AC8C}" type="pres">
      <dgm:prSet presAssocID="{4B182C0A-1E30-467E-A3CD-E2DCDE7B1A0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1F16CA0-E556-46B0-B1AC-F4C17D9418C8}" type="pres">
      <dgm:prSet presAssocID="{4B182C0A-1E30-467E-A3CD-E2DCDE7B1A00}" presName="spaceRect" presStyleCnt="0"/>
      <dgm:spPr/>
    </dgm:pt>
    <dgm:pt modelId="{FEDBF4F6-D5F6-483E-86E4-B952E7B712B4}" type="pres">
      <dgm:prSet presAssocID="{4B182C0A-1E30-467E-A3CD-E2DCDE7B1A00}" presName="textRect" presStyleLbl="revTx" presStyleIdx="0" presStyleCnt="6">
        <dgm:presLayoutVars>
          <dgm:chMax val="1"/>
          <dgm:chPref val="1"/>
        </dgm:presLayoutVars>
      </dgm:prSet>
      <dgm:spPr/>
    </dgm:pt>
    <dgm:pt modelId="{7F5BE398-199D-4F8E-A661-606DF69A0D2C}" type="pres">
      <dgm:prSet presAssocID="{242CDBEB-8D44-4847-95E8-85B059FCB2C6}" presName="sibTrans" presStyleLbl="sibTrans2D1" presStyleIdx="0" presStyleCnt="0"/>
      <dgm:spPr/>
    </dgm:pt>
    <dgm:pt modelId="{4EF7300D-8EA7-4AC7-A6C6-6528AC633DC1}" type="pres">
      <dgm:prSet presAssocID="{E18D9F1B-5BF9-43F3-B6CE-79D24F05FE02}" presName="compNode" presStyleCnt="0"/>
      <dgm:spPr/>
    </dgm:pt>
    <dgm:pt modelId="{4D76B497-5B1C-4986-B49A-D705BC2F3EE4}" type="pres">
      <dgm:prSet presAssocID="{E18D9F1B-5BF9-43F3-B6CE-79D24F05FE02}" presName="iconBgRect" presStyleLbl="bgShp" presStyleIdx="1" presStyleCnt="6"/>
      <dgm:spPr/>
    </dgm:pt>
    <dgm:pt modelId="{95C20718-C807-447F-B771-290AB6ED1599}" type="pres">
      <dgm:prSet presAssocID="{E18D9F1B-5BF9-43F3-B6CE-79D24F05FE0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59C95B47-A691-46B4-AA62-82C3D5BDCB88}" type="pres">
      <dgm:prSet presAssocID="{E18D9F1B-5BF9-43F3-B6CE-79D24F05FE02}" presName="spaceRect" presStyleCnt="0"/>
      <dgm:spPr/>
    </dgm:pt>
    <dgm:pt modelId="{15B8EA51-9989-40CF-9CE3-9976D4FDD545}" type="pres">
      <dgm:prSet presAssocID="{E18D9F1B-5BF9-43F3-B6CE-79D24F05FE02}" presName="textRect" presStyleLbl="revTx" presStyleIdx="1" presStyleCnt="6">
        <dgm:presLayoutVars>
          <dgm:chMax val="1"/>
          <dgm:chPref val="1"/>
        </dgm:presLayoutVars>
      </dgm:prSet>
      <dgm:spPr/>
    </dgm:pt>
    <dgm:pt modelId="{90CD93D3-EA11-42BE-A22A-3B5621C3A776}" type="pres">
      <dgm:prSet presAssocID="{B425184F-5A23-400F-BCF1-2CD8DC57F170}" presName="sibTrans" presStyleLbl="sibTrans2D1" presStyleIdx="0" presStyleCnt="0"/>
      <dgm:spPr/>
    </dgm:pt>
    <dgm:pt modelId="{9F5CC505-6DDB-405A-B7B7-E0929FB3625F}" type="pres">
      <dgm:prSet presAssocID="{AD0F82B6-861C-4CCA-B1D3-E4BA0B4013F7}" presName="compNode" presStyleCnt="0"/>
      <dgm:spPr/>
    </dgm:pt>
    <dgm:pt modelId="{45A4ACD5-AB44-4913-844A-20C6274EF721}" type="pres">
      <dgm:prSet presAssocID="{AD0F82B6-861C-4CCA-B1D3-E4BA0B4013F7}" presName="iconBgRect" presStyleLbl="bgShp" presStyleIdx="2" presStyleCnt="6"/>
      <dgm:spPr/>
    </dgm:pt>
    <dgm:pt modelId="{697CBE9F-A637-42A5-B877-2DE39E22ACD0}" type="pres">
      <dgm:prSet presAssocID="{AD0F82B6-861C-4CCA-B1D3-E4BA0B4013F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03A8A26C-B4A4-4A54-9BB7-A143629FCC71}" type="pres">
      <dgm:prSet presAssocID="{AD0F82B6-861C-4CCA-B1D3-E4BA0B4013F7}" presName="spaceRect" presStyleCnt="0"/>
      <dgm:spPr/>
    </dgm:pt>
    <dgm:pt modelId="{6E7DEA63-AFAB-4E63-A252-6CBFAD80441C}" type="pres">
      <dgm:prSet presAssocID="{AD0F82B6-861C-4CCA-B1D3-E4BA0B4013F7}" presName="textRect" presStyleLbl="revTx" presStyleIdx="2" presStyleCnt="6">
        <dgm:presLayoutVars>
          <dgm:chMax val="1"/>
          <dgm:chPref val="1"/>
        </dgm:presLayoutVars>
      </dgm:prSet>
      <dgm:spPr/>
    </dgm:pt>
    <dgm:pt modelId="{2C7AE94D-DC84-47F0-8E01-09E64D4F479C}" type="pres">
      <dgm:prSet presAssocID="{F556605F-7A8A-43D2-B34F-FDBF6C25BFD7}" presName="sibTrans" presStyleLbl="sibTrans2D1" presStyleIdx="0" presStyleCnt="0"/>
      <dgm:spPr/>
    </dgm:pt>
    <dgm:pt modelId="{29A503E1-2A43-4AC1-9936-F2DF2386184D}" type="pres">
      <dgm:prSet presAssocID="{A26E04F7-23BC-47C0-BAA7-984B34052029}" presName="compNode" presStyleCnt="0"/>
      <dgm:spPr/>
    </dgm:pt>
    <dgm:pt modelId="{81931A15-F42E-4902-A76D-6A79F7F59E0F}" type="pres">
      <dgm:prSet presAssocID="{A26E04F7-23BC-47C0-BAA7-984B34052029}" presName="iconBgRect" presStyleLbl="bgShp" presStyleIdx="3" presStyleCnt="6"/>
      <dgm:spPr/>
    </dgm:pt>
    <dgm:pt modelId="{CFC6B5DF-A5AC-46C0-BA58-ECB340155E5B}" type="pres">
      <dgm:prSet presAssocID="{A26E04F7-23BC-47C0-BAA7-984B34052029}" presName="iconRect" presStyleLbl="node1" presStyleIdx="3" presStyleCnt="6"/>
      <dgm:spPr/>
    </dgm:pt>
    <dgm:pt modelId="{C6267AB2-9D23-411D-9878-D30A18741008}" type="pres">
      <dgm:prSet presAssocID="{A26E04F7-23BC-47C0-BAA7-984B34052029}" presName="spaceRect" presStyleCnt="0"/>
      <dgm:spPr/>
    </dgm:pt>
    <dgm:pt modelId="{0F0EF219-A82B-402E-A952-36A7ADDCF2BF}" type="pres">
      <dgm:prSet presAssocID="{A26E04F7-23BC-47C0-BAA7-984B34052029}" presName="textRect" presStyleLbl="revTx" presStyleIdx="3" presStyleCnt="6">
        <dgm:presLayoutVars>
          <dgm:chMax val="1"/>
          <dgm:chPref val="1"/>
        </dgm:presLayoutVars>
      </dgm:prSet>
      <dgm:spPr/>
    </dgm:pt>
    <dgm:pt modelId="{DA42E3A8-DD5B-4558-ACA7-4304E6B55297}" type="pres">
      <dgm:prSet presAssocID="{FE41E39B-4966-4C6B-9E22-ED1E63B53C82}" presName="sibTrans" presStyleLbl="sibTrans2D1" presStyleIdx="0" presStyleCnt="0"/>
      <dgm:spPr/>
    </dgm:pt>
    <dgm:pt modelId="{8717211C-0BA8-405D-B8D7-CBEF48E39466}" type="pres">
      <dgm:prSet presAssocID="{3AF27463-115D-4067-A2D1-010CCA290C02}" presName="compNode" presStyleCnt="0"/>
      <dgm:spPr/>
    </dgm:pt>
    <dgm:pt modelId="{8DF27B16-7EB7-40BB-BD38-6038D8433E5D}" type="pres">
      <dgm:prSet presAssocID="{3AF27463-115D-4067-A2D1-010CCA290C02}" presName="iconBgRect" presStyleLbl="bgShp" presStyleIdx="4" presStyleCnt="6"/>
      <dgm:spPr/>
    </dgm:pt>
    <dgm:pt modelId="{219D069A-850D-4505-9B80-29CB362EAADD}" type="pres">
      <dgm:prSet presAssocID="{3AF27463-115D-4067-A2D1-010CCA290C02}" presName="iconRect" presStyleLbl="node1" presStyleIdx="4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40B8EF5-F237-4D8B-94D3-CB00E7E72DBA}" type="pres">
      <dgm:prSet presAssocID="{3AF27463-115D-4067-A2D1-010CCA290C02}" presName="spaceRect" presStyleCnt="0"/>
      <dgm:spPr/>
    </dgm:pt>
    <dgm:pt modelId="{A21FC797-0139-412A-82C5-AABEC6C66DAD}" type="pres">
      <dgm:prSet presAssocID="{3AF27463-115D-4067-A2D1-010CCA290C02}" presName="textRect" presStyleLbl="revTx" presStyleIdx="4" presStyleCnt="6">
        <dgm:presLayoutVars>
          <dgm:chMax val="1"/>
          <dgm:chPref val="1"/>
        </dgm:presLayoutVars>
      </dgm:prSet>
      <dgm:spPr/>
    </dgm:pt>
    <dgm:pt modelId="{5125CA6C-B79A-4441-9811-B6B2E23BBEAC}" type="pres">
      <dgm:prSet presAssocID="{E5326ACC-9818-40BE-BABE-D2DBCF449E4C}" presName="sibTrans" presStyleLbl="sibTrans2D1" presStyleIdx="0" presStyleCnt="0"/>
      <dgm:spPr/>
    </dgm:pt>
    <dgm:pt modelId="{A8A6DEB0-EAEA-4627-812B-4395BD4626EA}" type="pres">
      <dgm:prSet presAssocID="{F273E1B4-04E1-46C5-89E3-4E8945C72C05}" presName="compNode" presStyleCnt="0"/>
      <dgm:spPr/>
    </dgm:pt>
    <dgm:pt modelId="{6B1F9302-3A0E-418B-9DFA-42E1AC98C32E}" type="pres">
      <dgm:prSet presAssocID="{F273E1B4-04E1-46C5-89E3-4E8945C72C05}" presName="iconBgRect" presStyleLbl="bgShp" presStyleIdx="5" presStyleCnt="6"/>
      <dgm:spPr/>
    </dgm:pt>
    <dgm:pt modelId="{E93DBB99-EEA4-4B6B-9EA2-8CCB45053AE7}" type="pres">
      <dgm:prSet presAssocID="{F273E1B4-04E1-46C5-89E3-4E8945C72C05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EFBB583-2885-4642-87A9-D84CA8D9EC74}" type="pres">
      <dgm:prSet presAssocID="{F273E1B4-04E1-46C5-89E3-4E8945C72C05}" presName="spaceRect" presStyleCnt="0"/>
      <dgm:spPr/>
    </dgm:pt>
    <dgm:pt modelId="{6D66F533-F5BB-45D3-BED4-2AF61105A47E}" type="pres">
      <dgm:prSet presAssocID="{F273E1B4-04E1-46C5-89E3-4E8945C72C0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F4C8701-C6CD-4C64-8F9B-C5F98C2A2304}" type="presOf" srcId="{FE41E39B-4966-4C6B-9E22-ED1E63B53C82}" destId="{DA42E3A8-DD5B-4558-ACA7-4304E6B55297}" srcOrd="0" destOrd="0" presId="urn:microsoft.com/office/officeart/2018/2/layout/IconCircleList"/>
    <dgm:cxn modelId="{141CFD09-630C-4C68-959D-233101F7721F}" srcId="{B0D31E91-CD6D-4764-A4DB-2E0EEC76716A}" destId="{A26E04F7-23BC-47C0-BAA7-984B34052029}" srcOrd="3" destOrd="0" parTransId="{8ACE0081-6844-4CF6-8CCA-33F0E9888109}" sibTransId="{FE41E39B-4966-4C6B-9E22-ED1E63B53C82}"/>
    <dgm:cxn modelId="{7E50A121-DD5C-4181-9CF1-D5EAE150B14A}" type="presOf" srcId="{242CDBEB-8D44-4847-95E8-85B059FCB2C6}" destId="{7F5BE398-199D-4F8E-A661-606DF69A0D2C}" srcOrd="0" destOrd="0" presId="urn:microsoft.com/office/officeart/2018/2/layout/IconCircleList"/>
    <dgm:cxn modelId="{47FDBC2F-84F1-40D2-8183-EACFEE19EF19}" type="presOf" srcId="{F273E1B4-04E1-46C5-89E3-4E8945C72C05}" destId="{6D66F533-F5BB-45D3-BED4-2AF61105A47E}" srcOrd="0" destOrd="0" presId="urn:microsoft.com/office/officeart/2018/2/layout/IconCircleList"/>
    <dgm:cxn modelId="{74404A3A-077A-4BC7-9B4E-580D16B8472E}" srcId="{B0D31E91-CD6D-4764-A4DB-2E0EEC76716A}" destId="{4B182C0A-1E30-467E-A3CD-E2DCDE7B1A00}" srcOrd="0" destOrd="0" parTransId="{59DD182C-AAFB-42B8-868A-93EFBD339568}" sibTransId="{242CDBEB-8D44-4847-95E8-85B059FCB2C6}"/>
    <dgm:cxn modelId="{DA52E541-A745-4994-8811-B887ADF69A9D}" type="presOf" srcId="{3AF27463-115D-4067-A2D1-010CCA290C02}" destId="{A21FC797-0139-412A-82C5-AABEC6C66DAD}" srcOrd="0" destOrd="0" presId="urn:microsoft.com/office/officeart/2018/2/layout/IconCircleList"/>
    <dgm:cxn modelId="{E9EB2A68-BA0C-4526-BABE-F708905BBB2D}" type="presOf" srcId="{B0D31E91-CD6D-4764-A4DB-2E0EEC76716A}" destId="{23709118-2EDF-486E-A478-B963355A0FA9}" srcOrd="0" destOrd="0" presId="urn:microsoft.com/office/officeart/2018/2/layout/IconCircleList"/>
    <dgm:cxn modelId="{77556B50-D72A-423E-8DC7-7EFD250C3EC2}" type="presOf" srcId="{AD0F82B6-861C-4CCA-B1D3-E4BA0B4013F7}" destId="{6E7DEA63-AFAB-4E63-A252-6CBFAD80441C}" srcOrd="0" destOrd="0" presId="urn:microsoft.com/office/officeart/2018/2/layout/IconCircleList"/>
    <dgm:cxn modelId="{C1145776-4E05-482C-8AED-EF047F5D5F66}" type="presOf" srcId="{B425184F-5A23-400F-BCF1-2CD8DC57F170}" destId="{90CD93D3-EA11-42BE-A22A-3B5621C3A776}" srcOrd="0" destOrd="0" presId="urn:microsoft.com/office/officeart/2018/2/layout/IconCircleList"/>
    <dgm:cxn modelId="{BC177584-54F3-40D3-BB8C-EF2A5A47926A}" type="presOf" srcId="{A26E04F7-23BC-47C0-BAA7-984B34052029}" destId="{0F0EF219-A82B-402E-A952-36A7ADDCF2BF}" srcOrd="0" destOrd="0" presId="urn:microsoft.com/office/officeart/2018/2/layout/IconCircleList"/>
    <dgm:cxn modelId="{9616DD94-75C3-415B-BB91-1121A2E3297A}" type="presOf" srcId="{F556605F-7A8A-43D2-B34F-FDBF6C25BFD7}" destId="{2C7AE94D-DC84-47F0-8E01-09E64D4F479C}" srcOrd="0" destOrd="0" presId="urn:microsoft.com/office/officeart/2018/2/layout/IconCircleList"/>
    <dgm:cxn modelId="{7397E499-9AA3-40EC-8763-9911420C8B64}" type="presOf" srcId="{E18D9F1B-5BF9-43F3-B6CE-79D24F05FE02}" destId="{15B8EA51-9989-40CF-9CE3-9976D4FDD545}" srcOrd="0" destOrd="0" presId="urn:microsoft.com/office/officeart/2018/2/layout/IconCircleList"/>
    <dgm:cxn modelId="{539A5C9F-7832-41BD-92D9-1629E89C1290}" type="presOf" srcId="{4B182C0A-1E30-467E-A3CD-E2DCDE7B1A00}" destId="{FEDBF4F6-D5F6-483E-86E4-B952E7B712B4}" srcOrd="0" destOrd="0" presId="urn:microsoft.com/office/officeart/2018/2/layout/IconCircleList"/>
    <dgm:cxn modelId="{2AD16EA8-DF82-46A6-A878-44CCA981BCBA}" srcId="{B0D31E91-CD6D-4764-A4DB-2E0EEC76716A}" destId="{F273E1B4-04E1-46C5-89E3-4E8945C72C05}" srcOrd="5" destOrd="0" parTransId="{454B0CA8-E70B-4757-BC59-1AB73FD3B27B}" sibTransId="{7F663C99-1948-4588-B487-8EE303B79249}"/>
    <dgm:cxn modelId="{92AE75B1-82FC-4B3B-828F-2418A4D2D839}" srcId="{B0D31E91-CD6D-4764-A4DB-2E0EEC76716A}" destId="{3AF27463-115D-4067-A2D1-010CCA290C02}" srcOrd="4" destOrd="0" parTransId="{BDEF5354-7236-4A6E-A1F5-D2DDC1DB7550}" sibTransId="{E5326ACC-9818-40BE-BABE-D2DBCF449E4C}"/>
    <dgm:cxn modelId="{E8CBB2D2-6322-4792-89A6-77C9EE28C0B1}" srcId="{B0D31E91-CD6D-4764-A4DB-2E0EEC76716A}" destId="{AD0F82B6-861C-4CCA-B1D3-E4BA0B4013F7}" srcOrd="2" destOrd="0" parTransId="{2F0D3629-2D3D-412B-8910-4B5D78EC3AFD}" sibTransId="{F556605F-7A8A-43D2-B34F-FDBF6C25BFD7}"/>
    <dgm:cxn modelId="{CC879AE3-3382-47BE-8F3E-41B605219986}" srcId="{B0D31E91-CD6D-4764-A4DB-2E0EEC76716A}" destId="{E18D9F1B-5BF9-43F3-B6CE-79D24F05FE02}" srcOrd="1" destOrd="0" parTransId="{DDBCB32B-FC5C-4C35-8B44-BBEF653CB5D9}" sibTransId="{B425184F-5A23-400F-BCF1-2CD8DC57F170}"/>
    <dgm:cxn modelId="{D34576F3-5D0A-4532-A93C-EC470B394C52}" type="presOf" srcId="{E5326ACC-9818-40BE-BABE-D2DBCF449E4C}" destId="{5125CA6C-B79A-4441-9811-B6B2E23BBEAC}" srcOrd="0" destOrd="0" presId="urn:microsoft.com/office/officeart/2018/2/layout/IconCircleList"/>
    <dgm:cxn modelId="{2A720F6A-773A-4388-BD9B-1BBC8487AD9E}" type="presParOf" srcId="{23709118-2EDF-486E-A478-B963355A0FA9}" destId="{0E92C083-4938-4390-8CC8-F645190C415D}" srcOrd="0" destOrd="0" presId="urn:microsoft.com/office/officeart/2018/2/layout/IconCircleList"/>
    <dgm:cxn modelId="{77D9DA00-9ADA-4CDA-A405-0828B6AAB200}" type="presParOf" srcId="{0E92C083-4938-4390-8CC8-F645190C415D}" destId="{3442D15D-F9A4-4C35-AA05-FDAE36B13298}" srcOrd="0" destOrd="0" presId="urn:microsoft.com/office/officeart/2018/2/layout/IconCircleList"/>
    <dgm:cxn modelId="{B306E757-1159-4DE0-99FA-E6E8D7B5197A}" type="presParOf" srcId="{3442D15D-F9A4-4C35-AA05-FDAE36B13298}" destId="{9F597517-939C-442D-9645-8C55216A26DC}" srcOrd="0" destOrd="0" presId="urn:microsoft.com/office/officeart/2018/2/layout/IconCircleList"/>
    <dgm:cxn modelId="{2D66A3CA-6501-43B7-AA7A-EEA3D6350FCF}" type="presParOf" srcId="{3442D15D-F9A4-4C35-AA05-FDAE36B13298}" destId="{B37E22C4-12E6-4367-99CA-B8A41387AC8C}" srcOrd="1" destOrd="0" presId="urn:microsoft.com/office/officeart/2018/2/layout/IconCircleList"/>
    <dgm:cxn modelId="{0A3ADC34-5C8A-4A62-82E8-9012E290D1E1}" type="presParOf" srcId="{3442D15D-F9A4-4C35-AA05-FDAE36B13298}" destId="{91F16CA0-E556-46B0-B1AC-F4C17D9418C8}" srcOrd="2" destOrd="0" presId="urn:microsoft.com/office/officeart/2018/2/layout/IconCircleList"/>
    <dgm:cxn modelId="{37359626-016A-4B47-827C-6957E24F57A1}" type="presParOf" srcId="{3442D15D-F9A4-4C35-AA05-FDAE36B13298}" destId="{FEDBF4F6-D5F6-483E-86E4-B952E7B712B4}" srcOrd="3" destOrd="0" presId="urn:microsoft.com/office/officeart/2018/2/layout/IconCircleList"/>
    <dgm:cxn modelId="{23A9426D-BA98-4FF1-9134-34D05CD45681}" type="presParOf" srcId="{0E92C083-4938-4390-8CC8-F645190C415D}" destId="{7F5BE398-199D-4F8E-A661-606DF69A0D2C}" srcOrd="1" destOrd="0" presId="urn:microsoft.com/office/officeart/2018/2/layout/IconCircleList"/>
    <dgm:cxn modelId="{33C79C00-EDEC-457D-B38F-896A495C9B2C}" type="presParOf" srcId="{0E92C083-4938-4390-8CC8-F645190C415D}" destId="{4EF7300D-8EA7-4AC7-A6C6-6528AC633DC1}" srcOrd="2" destOrd="0" presId="urn:microsoft.com/office/officeart/2018/2/layout/IconCircleList"/>
    <dgm:cxn modelId="{D14053C9-6A29-447C-8AD0-864DC1C20650}" type="presParOf" srcId="{4EF7300D-8EA7-4AC7-A6C6-6528AC633DC1}" destId="{4D76B497-5B1C-4986-B49A-D705BC2F3EE4}" srcOrd="0" destOrd="0" presId="urn:microsoft.com/office/officeart/2018/2/layout/IconCircleList"/>
    <dgm:cxn modelId="{45CD08DD-49BE-48ED-84C7-BCE45F3CD14C}" type="presParOf" srcId="{4EF7300D-8EA7-4AC7-A6C6-6528AC633DC1}" destId="{95C20718-C807-447F-B771-290AB6ED1599}" srcOrd="1" destOrd="0" presId="urn:microsoft.com/office/officeart/2018/2/layout/IconCircleList"/>
    <dgm:cxn modelId="{544FA787-2921-4CC9-88D6-36A9AD3A5D63}" type="presParOf" srcId="{4EF7300D-8EA7-4AC7-A6C6-6528AC633DC1}" destId="{59C95B47-A691-46B4-AA62-82C3D5BDCB88}" srcOrd="2" destOrd="0" presId="urn:microsoft.com/office/officeart/2018/2/layout/IconCircleList"/>
    <dgm:cxn modelId="{3D2EACCB-6A08-4C16-ACB7-5CAA54F92D61}" type="presParOf" srcId="{4EF7300D-8EA7-4AC7-A6C6-6528AC633DC1}" destId="{15B8EA51-9989-40CF-9CE3-9976D4FDD545}" srcOrd="3" destOrd="0" presId="urn:microsoft.com/office/officeart/2018/2/layout/IconCircleList"/>
    <dgm:cxn modelId="{72289AA0-C658-4F06-822C-C2001B15019E}" type="presParOf" srcId="{0E92C083-4938-4390-8CC8-F645190C415D}" destId="{90CD93D3-EA11-42BE-A22A-3B5621C3A776}" srcOrd="3" destOrd="0" presId="urn:microsoft.com/office/officeart/2018/2/layout/IconCircleList"/>
    <dgm:cxn modelId="{11B82AF8-6FAF-4628-8FA8-C68C5B77F7B0}" type="presParOf" srcId="{0E92C083-4938-4390-8CC8-F645190C415D}" destId="{9F5CC505-6DDB-405A-B7B7-E0929FB3625F}" srcOrd="4" destOrd="0" presId="urn:microsoft.com/office/officeart/2018/2/layout/IconCircleList"/>
    <dgm:cxn modelId="{994A394C-B988-49B0-9E7B-9BC9E51EA500}" type="presParOf" srcId="{9F5CC505-6DDB-405A-B7B7-E0929FB3625F}" destId="{45A4ACD5-AB44-4913-844A-20C6274EF721}" srcOrd="0" destOrd="0" presId="urn:microsoft.com/office/officeart/2018/2/layout/IconCircleList"/>
    <dgm:cxn modelId="{CBD45A28-B8D2-4BEC-8EF3-88F66088B3B2}" type="presParOf" srcId="{9F5CC505-6DDB-405A-B7B7-E0929FB3625F}" destId="{697CBE9F-A637-42A5-B877-2DE39E22ACD0}" srcOrd="1" destOrd="0" presId="urn:microsoft.com/office/officeart/2018/2/layout/IconCircleList"/>
    <dgm:cxn modelId="{99E6846A-DDAA-42AE-A4AA-3D51D7A21E5B}" type="presParOf" srcId="{9F5CC505-6DDB-405A-B7B7-E0929FB3625F}" destId="{03A8A26C-B4A4-4A54-9BB7-A143629FCC71}" srcOrd="2" destOrd="0" presId="urn:microsoft.com/office/officeart/2018/2/layout/IconCircleList"/>
    <dgm:cxn modelId="{FC1D698A-499D-4BE2-A15D-BC0AF83F7175}" type="presParOf" srcId="{9F5CC505-6DDB-405A-B7B7-E0929FB3625F}" destId="{6E7DEA63-AFAB-4E63-A252-6CBFAD80441C}" srcOrd="3" destOrd="0" presId="urn:microsoft.com/office/officeart/2018/2/layout/IconCircleList"/>
    <dgm:cxn modelId="{2F9731DB-E302-408B-962C-65797DFB6296}" type="presParOf" srcId="{0E92C083-4938-4390-8CC8-F645190C415D}" destId="{2C7AE94D-DC84-47F0-8E01-09E64D4F479C}" srcOrd="5" destOrd="0" presId="urn:microsoft.com/office/officeart/2018/2/layout/IconCircleList"/>
    <dgm:cxn modelId="{87EE72B7-AFA2-4121-BA72-04D85BEA1A08}" type="presParOf" srcId="{0E92C083-4938-4390-8CC8-F645190C415D}" destId="{29A503E1-2A43-4AC1-9936-F2DF2386184D}" srcOrd="6" destOrd="0" presId="urn:microsoft.com/office/officeart/2018/2/layout/IconCircleList"/>
    <dgm:cxn modelId="{DFB32B33-AD4D-48A0-947D-7495EC61E354}" type="presParOf" srcId="{29A503E1-2A43-4AC1-9936-F2DF2386184D}" destId="{81931A15-F42E-4902-A76D-6A79F7F59E0F}" srcOrd="0" destOrd="0" presId="urn:microsoft.com/office/officeart/2018/2/layout/IconCircleList"/>
    <dgm:cxn modelId="{5443C6A4-FEAF-4830-96F8-ACC7EBEA068B}" type="presParOf" srcId="{29A503E1-2A43-4AC1-9936-F2DF2386184D}" destId="{CFC6B5DF-A5AC-46C0-BA58-ECB340155E5B}" srcOrd="1" destOrd="0" presId="urn:microsoft.com/office/officeart/2018/2/layout/IconCircleList"/>
    <dgm:cxn modelId="{2D51B9F3-2D34-49BE-99E8-AD8C072533E6}" type="presParOf" srcId="{29A503E1-2A43-4AC1-9936-F2DF2386184D}" destId="{C6267AB2-9D23-411D-9878-D30A18741008}" srcOrd="2" destOrd="0" presId="urn:microsoft.com/office/officeart/2018/2/layout/IconCircleList"/>
    <dgm:cxn modelId="{7381F943-8364-4B70-853D-E4D039104669}" type="presParOf" srcId="{29A503E1-2A43-4AC1-9936-F2DF2386184D}" destId="{0F0EF219-A82B-402E-A952-36A7ADDCF2BF}" srcOrd="3" destOrd="0" presId="urn:microsoft.com/office/officeart/2018/2/layout/IconCircleList"/>
    <dgm:cxn modelId="{CFB27ADE-93FF-4BC8-9A0B-E8D13F458C94}" type="presParOf" srcId="{0E92C083-4938-4390-8CC8-F645190C415D}" destId="{DA42E3A8-DD5B-4558-ACA7-4304E6B55297}" srcOrd="7" destOrd="0" presId="urn:microsoft.com/office/officeart/2018/2/layout/IconCircleList"/>
    <dgm:cxn modelId="{9658F912-EAF4-445C-B068-A34BBFB8792A}" type="presParOf" srcId="{0E92C083-4938-4390-8CC8-F645190C415D}" destId="{8717211C-0BA8-405D-B8D7-CBEF48E39466}" srcOrd="8" destOrd="0" presId="urn:microsoft.com/office/officeart/2018/2/layout/IconCircleList"/>
    <dgm:cxn modelId="{FEBB3DAE-56BE-4C89-B55E-45CBCA8CEA5A}" type="presParOf" srcId="{8717211C-0BA8-405D-B8D7-CBEF48E39466}" destId="{8DF27B16-7EB7-40BB-BD38-6038D8433E5D}" srcOrd="0" destOrd="0" presId="urn:microsoft.com/office/officeart/2018/2/layout/IconCircleList"/>
    <dgm:cxn modelId="{1231BB14-1820-4960-A971-BEF5B2E3755A}" type="presParOf" srcId="{8717211C-0BA8-405D-B8D7-CBEF48E39466}" destId="{219D069A-850D-4505-9B80-29CB362EAADD}" srcOrd="1" destOrd="0" presId="urn:microsoft.com/office/officeart/2018/2/layout/IconCircleList"/>
    <dgm:cxn modelId="{F10214BA-BB95-438F-BCA8-DF334EDAFF61}" type="presParOf" srcId="{8717211C-0BA8-405D-B8D7-CBEF48E39466}" destId="{140B8EF5-F237-4D8B-94D3-CB00E7E72DBA}" srcOrd="2" destOrd="0" presId="urn:microsoft.com/office/officeart/2018/2/layout/IconCircleList"/>
    <dgm:cxn modelId="{AE7488FB-21A2-483B-A802-AB6B63188447}" type="presParOf" srcId="{8717211C-0BA8-405D-B8D7-CBEF48E39466}" destId="{A21FC797-0139-412A-82C5-AABEC6C66DAD}" srcOrd="3" destOrd="0" presId="urn:microsoft.com/office/officeart/2018/2/layout/IconCircleList"/>
    <dgm:cxn modelId="{66ECC948-CBA5-4026-B266-019562ABFA93}" type="presParOf" srcId="{0E92C083-4938-4390-8CC8-F645190C415D}" destId="{5125CA6C-B79A-4441-9811-B6B2E23BBEAC}" srcOrd="9" destOrd="0" presId="urn:microsoft.com/office/officeart/2018/2/layout/IconCircleList"/>
    <dgm:cxn modelId="{3BB173EA-EF52-4808-9421-A18D38D7EF99}" type="presParOf" srcId="{0E92C083-4938-4390-8CC8-F645190C415D}" destId="{A8A6DEB0-EAEA-4627-812B-4395BD4626EA}" srcOrd="10" destOrd="0" presId="urn:microsoft.com/office/officeart/2018/2/layout/IconCircleList"/>
    <dgm:cxn modelId="{F74E756C-B5D8-40D3-AC83-9303B8C68F35}" type="presParOf" srcId="{A8A6DEB0-EAEA-4627-812B-4395BD4626EA}" destId="{6B1F9302-3A0E-418B-9DFA-42E1AC98C32E}" srcOrd="0" destOrd="0" presId="urn:microsoft.com/office/officeart/2018/2/layout/IconCircleList"/>
    <dgm:cxn modelId="{CECD3C95-DFEB-4679-B7F3-49400EA74051}" type="presParOf" srcId="{A8A6DEB0-EAEA-4627-812B-4395BD4626EA}" destId="{E93DBB99-EEA4-4B6B-9EA2-8CCB45053AE7}" srcOrd="1" destOrd="0" presId="urn:microsoft.com/office/officeart/2018/2/layout/IconCircleList"/>
    <dgm:cxn modelId="{8DD88920-B590-4CC1-8761-BE5FD4099530}" type="presParOf" srcId="{A8A6DEB0-EAEA-4627-812B-4395BD4626EA}" destId="{2EFBB583-2885-4642-87A9-D84CA8D9EC74}" srcOrd="2" destOrd="0" presId="urn:microsoft.com/office/officeart/2018/2/layout/IconCircleList"/>
    <dgm:cxn modelId="{97F5CB6E-3D29-4F81-BD54-25F4B052870A}" type="presParOf" srcId="{A8A6DEB0-EAEA-4627-812B-4395BD4626EA}" destId="{6D66F533-F5BB-45D3-BED4-2AF61105A47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D31E91-CD6D-4764-A4DB-2E0EEC76716A}" type="doc">
      <dgm:prSet loTypeId="urn:microsoft.com/office/officeart/2005/8/layout/defaul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4F1A76B-4698-47B9-A8DB-7631B9097AEE}">
      <dgm:prSet phldr="0"/>
      <dgm:spPr/>
      <dgm:t>
        <a:bodyPr/>
        <a:lstStyle/>
        <a:p>
          <a:r>
            <a:rPr lang="en-US"/>
            <a:t>Clear navigation signs</a:t>
          </a:r>
        </a:p>
      </dgm:t>
    </dgm:pt>
    <dgm:pt modelId="{331474D3-2F70-4F30-B5F6-271F3DE57096}" type="parTrans" cxnId="{448EE191-1B7C-46A8-9359-D06B237753C0}">
      <dgm:prSet/>
      <dgm:spPr/>
    </dgm:pt>
    <dgm:pt modelId="{C3734BFA-AD74-4D5E-B4E5-7E6250DE5711}" type="sibTrans" cxnId="{448EE191-1B7C-46A8-9359-D06B237753C0}">
      <dgm:prSet/>
      <dgm:spPr/>
      <dgm:t>
        <a:bodyPr/>
        <a:lstStyle/>
        <a:p>
          <a:endParaRPr lang="en-US"/>
        </a:p>
      </dgm:t>
    </dgm:pt>
    <dgm:pt modelId="{624B6749-0C6B-4224-840E-3C969309A52C}">
      <dgm:prSet phldr="0"/>
      <dgm:spPr/>
      <dgm:t>
        <a:bodyPr/>
        <a:lstStyle/>
        <a:p>
          <a:r>
            <a:rPr lang="en-US"/>
            <a:t>Make patients kiosk-eligible</a:t>
          </a:r>
        </a:p>
      </dgm:t>
    </dgm:pt>
    <dgm:pt modelId="{E43F01E4-E657-4A58-A5DB-84AFAB72C1FB}" type="parTrans" cxnId="{5B2B4E60-2EDC-40DB-95B0-8C1974752ED1}">
      <dgm:prSet/>
      <dgm:spPr/>
    </dgm:pt>
    <dgm:pt modelId="{70B72BB0-A13D-4AE8-92BA-5AD407B09A7F}" type="sibTrans" cxnId="{5B2B4E60-2EDC-40DB-95B0-8C1974752ED1}">
      <dgm:prSet/>
      <dgm:spPr/>
      <dgm:t>
        <a:bodyPr/>
        <a:lstStyle/>
        <a:p>
          <a:endParaRPr lang="en-US"/>
        </a:p>
      </dgm:t>
    </dgm:pt>
    <dgm:pt modelId="{5B78724A-826B-4FB4-9CEF-4B5F7B893EB2}">
      <dgm:prSet phldr="0"/>
      <dgm:spPr/>
      <dgm:t>
        <a:bodyPr/>
        <a:lstStyle/>
        <a:p>
          <a:r>
            <a:rPr lang="en-US"/>
            <a:t>Make sure prescriptions are received beforehand</a:t>
          </a:r>
        </a:p>
      </dgm:t>
    </dgm:pt>
    <dgm:pt modelId="{3DAFB91B-C105-43E7-B912-B73CD619C044}" type="parTrans" cxnId="{039E974A-9F23-4241-A842-B5F5DA84B590}">
      <dgm:prSet/>
      <dgm:spPr/>
    </dgm:pt>
    <dgm:pt modelId="{73148CC2-958A-4A4E-9F66-E77CB2B40014}" type="sibTrans" cxnId="{039E974A-9F23-4241-A842-B5F5DA84B590}">
      <dgm:prSet/>
      <dgm:spPr/>
      <dgm:t>
        <a:bodyPr/>
        <a:lstStyle/>
        <a:p>
          <a:endParaRPr lang="en-US"/>
        </a:p>
      </dgm:t>
    </dgm:pt>
    <dgm:pt modelId="{350ED1DD-52F2-41EE-85D7-50E6E3D2D7CD}">
      <dgm:prSet phldr="0"/>
      <dgm:spPr/>
      <dgm:t>
        <a:bodyPr/>
        <a:lstStyle/>
        <a:p>
          <a:r>
            <a:rPr lang="en-US"/>
            <a:t>Upgrade report writing software and network infrastructure</a:t>
          </a:r>
        </a:p>
      </dgm:t>
    </dgm:pt>
    <dgm:pt modelId="{ECA5652C-B9C0-47DC-AD68-B6EA35C2DE67}" type="parTrans" cxnId="{75F1D412-8E15-47D8-9751-2E53DC690E29}">
      <dgm:prSet/>
      <dgm:spPr/>
    </dgm:pt>
    <dgm:pt modelId="{2624054B-6B3B-4A3E-B846-DAB9E2C9712F}" type="sibTrans" cxnId="{75F1D412-8E15-47D8-9751-2E53DC690E29}">
      <dgm:prSet/>
      <dgm:spPr/>
      <dgm:t>
        <a:bodyPr/>
        <a:lstStyle/>
        <a:p>
          <a:endParaRPr lang="en-US"/>
        </a:p>
      </dgm:t>
    </dgm:pt>
    <dgm:pt modelId="{C686FF7D-AF79-49C9-88DE-2066BD791E66}">
      <dgm:prSet phldr="0"/>
      <dgm:spPr/>
      <dgm:t>
        <a:bodyPr/>
        <a:lstStyle/>
        <a:p>
          <a:r>
            <a:rPr lang="en-US"/>
            <a:t>Proper training of staff for the usage of new software systems</a:t>
          </a:r>
        </a:p>
      </dgm:t>
    </dgm:pt>
    <dgm:pt modelId="{32A9F19F-ED0D-4B79-9118-14CB21DECCCB}" type="parTrans" cxnId="{96FD67C1-A894-44D9-9859-3873AFA9E46C}">
      <dgm:prSet/>
      <dgm:spPr/>
    </dgm:pt>
    <dgm:pt modelId="{8229442A-D45C-4BA5-8223-439D70CA95AB}" type="sibTrans" cxnId="{96FD67C1-A894-44D9-9859-3873AFA9E46C}">
      <dgm:prSet/>
      <dgm:spPr/>
      <dgm:t>
        <a:bodyPr/>
        <a:lstStyle/>
        <a:p>
          <a:endParaRPr lang="en-US"/>
        </a:p>
      </dgm:t>
    </dgm:pt>
    <dgm:pt modelId="{DE6DB104-977A-4C0A-9512-FE44F6AAAABF}">
      <dgm:prSet phldr="0"/>
      <dgm:spPr/>
      <dgm:t>
        <a:bodyPr/>
        <a:lstStyle/>
        <a:p>
          <a:r>
            <a:rPr lang="en-US"/>
            <a:t>Additional staffing</a:t>
          </a:r>
        </a:p>
      </dgm:t>
    </dgm:pt>
    <dgm:pt modelId="{8AE4A4C3-4DC4-4095-BE64-EB82BEA7B233}" type="parTrans" cxnId="{38E41078-894A-4B35-8669-57F7708A3E2D}">
      <dgm:prSet/>
      <dgm:spPr/>
    </dgm:pt>
    <dgm:pt modelId="{9BFB9AB5-A22F-4A70-8676-EF24BF007651}" type="sibTrans" cxnId="{38E41078-894A-4B35-8669-57F7708A3E2D}">
      <dgm:prSet/>
      <dgm:spPr/>
      <dgm:t>
        <a:bodyPr/>
        <a:lstStyle/>
        <a:p>
          <a:endParaRPr lang="en-US"/>
        </a:p>
      </dgm:t>
    </dgm:pt>
    <dgm:pt modelId="{76D303BE-24CA-40AB-A441-73751A8AE9BD}">
      <dgm:prSet phldr="0"/>
      <dgm:spPr/>
      <dgm:t>
        <a:bodyPr/>
        <a:lstStyle/>
        <a:p>
          <a:r>
            <a:rPr lang="en-US"/>
            <a:t>Accommodate third ultrasound machine</a:t>
          </a:r>
        </a:p>
      </dgm:t>
    </dgm:pt>
    <dgm:pt modelId="{A57FA978-83B3-4B73-8708-251582CCFB99}" type="parTrans" cxnId="{4DE6E967-41C8-4B64-A7B9-D314E8AA0813}">
      <dgm:prSet/>
      <dgm:spPr/>
    </dgm:pt>
    <dgm:pt modelId="{21655D3F-08D0-437F-82CB-C7ACCB76031F}" type="sibTrans" cxnId="{4DE6E967-41C8-4B64-A7B9-D314E8AA0813}">
      <dgm:prSet/>
      <dgm:spPr/>
      <dgm:t>
        <a:bodyPr/>
        <a:lstStyle/>
        <a:p>
          <a:endParaRPr lang="en-US"/>
        </a:p>
      </dgm:t>
    </dgm:pt>
    <dgm:pt modelId="{1AF21DF9-AB5F-4B8B-B352-34AFF9955CE0}">
      <dgm:prSet phldr="0"/>
      <dgm:spPr/>
      <dgm:t>
        <a:bodyPr/>
        <a:lstStyle/>
        <a:p>
          <a:r>
            <a:rPr lang="en-US"/>
            <a:t>Centralized database </a:t>
          </a:r>
        </a:p>
      </dgm:t>
    </dgm:pt>
    <dgm:pt modelId="{A9A94B85-B9FE-4E45-B692-21439D14CB55}" type="parTrans" cxnId="{52F297ED-8AE4-4191-87C1-14BB1F8FA02F}">
      <dgm:prSet/>
      <dgm:spPr/>
    </dgm:pt>
    <dgm:pt modelId="{56ADA168-1AC5-4A04-918F-BCC5CC01A178}" type="sibTrans" cxnId="{52F297ED-8AE4-4191-87C1-14BB1F8FA02F}">
      <dgm:prSet/>
      <dgm:spPr/>
      <dgm:t>
        <a:bodyPr/>
        <a:lstStyle/>
        <a:p>
          <a:endParaRPr lang="en-US"/>
        </a:p>
      </dgm:t>
    </dgm:pt>
    <dgm:pt modelId="{22BFB4EC-0AD4-450F-A92D-0E5703870A3F}" type="pres">
      <dgm:prSet presAssocID="{B0D31E91-CD6D-4764-A4DB-2E0EEC76716A}" presName="diagram" presStyleCnt="0">
        <dgm:presLayoutVars>
          <dgm:dir/>
          <dgm:resizeHandles val="exact"/>
        </dgm:presLayoutVars>
      </dgm:prSet>
      <dgm:spPr/>
    </dgm:pt>
    <dgm:pt modelId="{C6D9AF8F-760C-4740-9218-2CB506E1584B}" type="pres">
      <dgm:prSet presAssocID="{94F1A76B-4698-47B9-A8DB-7631B9097AEE}" presName="node" presStyleLbl="node1" presStyleIdx="0" presStyleCnt="8">
        <dgm:presLayoutVars>
          <dgm:bulletEnabled val="1"/>
        </dgm:presLayoutVars>
      </dgm:prSet>
      <dgm:spPr/>
    </dgm:pt>
    <dgm:pt modelId="{04D9748F-1F7F-4716-9619-D2A2FCFF6AA7}" type="pres">
      <dgm:prSet presAssocID="{C3734BFA-AD74-4D5E-B4E5-7E6250DE5711}" presName="sibTrans" presStyleCnt="0"/>
      <dgm:spPr/>
    </dgm:pt>
    <dgm:pt modelId="{85331688-9C50-4BDC-8EE9-4340922806FE}" type="pres">
      <dgm:prSet presAssocID="{624B6749-0C6B-4224-840E-3C969309A52C}" presName="node" presStyleLbl="node1" presStyleIdx="1" presStyleCnt="8">
        <dgm:presLayoutVars>
          <dgm:bulletEnabled val="1"/>
        </dgm:presLayoutVars>
      </dgm:prSet>
      <dgm:spPr/>
    </dgm:pt>
    <dgm:pt modelId="{E82BD007-13D7-441A-8112-51A5A00762A7}" type="pres">
      <dgm:prSet presAssocID="{70B72BB0-A13D-4AE8-92BA-5AD407B09A7F}" presName="sibTrans" presStyleCnt="0"/>
      <dgm:spPr/>
    </dgm:pt>
    <dgm:pt modelId="{89E0BFDE-52C5-42F3-8551-63436A9E2B95}" type="pres">
      <dgm:prSet presAssocID="{5B78724A-826B-4FB4-9CEF-4B5F7B893EB2}" presName="node" presStyleLbl="node1" presStyleIdx="2" presStyleCnt="8">
        <dgm:presLayoutVars>
          <dgm:bulletEnabled val="1"/>
        </dgm:presLayoutVars>
      </dgm:prSet>
      <dgm:spPr/>
    </dgm:pt>
    <dgm:pt modelId="{626564C9-6263-4D6D-AEE5-8F0AE3E9FF56}" type="pres">
      <dgm:prSet presAssocID="{73148CC2-958A-4A4E-9F66-E77CB2B40014}" presName="sibTrans" presStyleCnt="0"/>
      <dgm:spPr/>
    </dgm:pt>
    <dgm:pt modelId="{6BBAE29A-1A6F-4CA0-9C71-71476BA23779}" type="pres">
      <dgm:prSet presAssocID="{350ED1DD-52F2-41EE-85D7-50E6E3D2D7CD}" presName="node" presStyleLbl="node1" presStyleIdx="3" presStyleCnt="8">
        <dgm:presLayoutVars>
          <dgm:bulletEnabled val="1"/>
        </dgm:presLayoutVars>
      </dgm:prSet>
      <dgm:spPr/>
    </dgm:pt>
    <dgm:pt modelId="{C0FC3D9C-7B98-40FA-A6AA-9C30D89BD0A6}" type="pres">
      <dgm:prSet presAssocID="{2624054B-6B3B-4A3E-B846-DAB9E2C9712F}" presName="sibTrans" presStyleCnt="0"/>
      <dgm:spPr/>
    </dgm:pt>
    <dgm:pt modelId="{5BAA9634-C70F-48D8-9466-A6216F0321E2}" type="pres">
      <dgm:prSet presAssocID="{C686FF7D-AF79-49C9-88DE-2066BD791E66}" presName="node" presStyleLbl="node1" presStyleIdx="4" presStyleCnt="8">
        <dgm:presLayoutVars>
          <dgm:bulletEnabled val="1"/>
        </dgm:presLayoutVars>
      </dgm:prSet>
      <dgm:spPr/>
    </dgm:pt>
    <dgm:pt modelId="{AD5F358D-460C-4FDD-BD95-D4AA68F93380}" type="pres">
      <dgm:prSet presAssocID="{8229442A-D45C-4BA5-8223-439D70CA95AB}" presName="sibTrans" presStyleCnt="0"/>
      <dgm:spPr/>
    </dgm:pt>
    <dgm:pt modelId="{F12A2149-C3B0-4665-A210-F1B8F3BF3781}" type="pres">
      <dgm:prSet presAssocID="{DE6DB104-977A-4C0A-9512-FE44F6AAAABF}" presName="node" presStyleLbl="node1" presStyleIdx="5" presStyleCnt="8">
        <dgm:presLayoutVars>
          <dgm:bulletEnabled val="1"/>
        </dgm:presLayoutVars>
      </dgm:prSet>
      <dgm:spPr/>
    </dgm:pt>
    <dgm:pt modelId="{E60E632F-AC2D-4BEF-9A54-CA874424C2F7}" type="pres">
      <dgm:prSet presAssocID="{9BFB9AB5-A22F-4A70-8676-EF24BF007651}" presName="sibTrans" presStyleCnt="0"/>
      <dgm:spPr/>
    </dgm:pt>
    <dgm:pt modelId="{BA5BFA83-C646-4211-AD8D-E527CD46DABE}" type="pres">
      <dgm:prSet presAssocID="{76D303BE-24CA-40AB-A441-73751A8AE9BD}" presName="node" presStyleLbl="node1" presStyleIdx="6" presStyleCnt="8">
        <dgm:presLayoutVars>
          <dgm:bulletEnabled val="1"/>
        </dgm:presLayoutVars>
      </dgm:prSet>
      <dgm:spPr/>
    </dgm:pt>
    <dgm:pt modelId="{338B91D7-3557-47FE-9410-2FB16ED6891B}" type="pres">
      <dgm:prSet presAssocID="{21655D3F-08D0-437F-82CB-C7ACCB76031F}" presName="sibTrans" presStyleCnt="0"/>
      <dgm:spPr/>
    </dgm:pt>
    <dgm:pt modelId="{58D2BBF2-46CA-427C-8661-9E978511A634}" type="pres">
      <dgm:prSet presAssocID="{1AF21DF9-AB5F-4B8B-B352-34AFF9955CE0}" presName="node" presStyleLbl="node1" presStyleIdx="7" presStyleCnt="8">
        <dgm:presLayoutVars>
          <dgm:bulletEnabled val="1"/>
        </dgm:presLayoutVars>
      </dgm:prSet>
      <dgm:spPr/>
    </dgm:pt>
  </dgm:ptLst>
  <dgm:cxnLst>
    <dgm:cxn modelId="{AF7A0112-EF33-4CCA-8E85-18721151CCB5}" type="presOf" srcId="{DE6DB104-977A-4C0A-9512-FE44F6AAAABF}" destId="{F12A2149-C3B0-4665-A210-F1B8F3BF3781}" srcOrd="0" destOrd="0" presId="urn:microsoft.com/office/officeart/2005/8/layout/default"/>
    <dgm:cxn modelId="{75F1D412-8E15-47D8-9751-2E53DC690E29}" srcId="{B0D31E91-CD6D-4764-A4DB-2E0EEC76716A}" destId="{350ED1DD-52F2-41EE-85D7-50E6E3D2D7CD}" srcOrd="3" destOrd="0" parTransId="{ECA5652C-B9C0-47DC-AD68-B6EA35C2DE67}" sibTransId="{2624054B-6B3B-4A3E-B846-DAB9E2C9712F}"/>
    <dgm:cxn modelId="{A527B01B-3EB3-4D4B-864B-F86A12EEC45B}" type="presOf" srcId="{1AF21DF9-AB5F-4B8B-B352-34AFF9955CE0}" destId="{58D2BBF2-46CA-427C-8661-9E978511A634}" srcOrd="0" destOrd="0" presId="urn:microsoft.com/office/officeart/2005/8/layout/default"/>
    <dgm:cxn modelId="{8AF0A71E-B1C8-4699-8FE4-CC5205DE6AEA}" type="presOf" srcId="{624B6749-0C6B-4224-840E-3C969309A52C}" destId="{85331688-9C50-4BDC-8EE9-4340922806FE}" srcOrd="0" destOrd="0" presId="urn:microsoft.com/office/officeart/2005/8/layout/default"/>
    <dgm:cxn modelId="{735AA726-5C66-4BC8-8403-454E5B2B3371}" type="presOf" srcId="{5B78724A-826B-4FB4-9CEF-4B5F7B893EB2}" destId="{89E0BFDE-52C5-42F3-8551-63436A9E2B95}" srcOrd="0" destOrd="0" presId="urn:microsoft.com/office/officeart/2005/8/layout/default"/>
    <dgm:cxn modelId="{683DDB26-56F2-4AE2-819D-0C89B03AE924}" type="presOf" srcId="{94F1A76B-4698-47B9-A8DB-7631B9097AEE}" destId="{C6D9AF8F-760C-4740-9218-2CB506E1584B}" srcOrd="0" destOrd="0" presId="urn:microsoft.com/office/officeart/2005/8/layout/default"/>
    <dgm:cxn modelId="{46E37E32-65EF-47A7-BB4B-CDF6656902CD}" type="presOf" srcId="{76D303BE-24CA-40AB-A441-73751A8AE9BD}" destId="{BA5BFA83-C646-4211-AD8D-E527CD46DABE}" srcOrd="0" destOrd="0" presId="urn:microsoft.com/office/officeart/2005/8/layout/default"/>
    <dgm:cxn modelId="{5B2B4E60-2EDC-40DB-95B0-8C1974752ED1}" srcId="{B0D31E91-CD6D-4764-A4DB-2E0EEC76716A}" destId="{624B6749-0C6B-4224-840E-3C969309A52C}" srcOrd="1" destOrd="0" parTransId="{E43F01E4-E657-4A58-A5DB-84AFAB72C1FB}" sibTransId="{70B72BB0-A13D-4AE8-92BA-5AD407B09A7F}"/>
    <dgm:cxn modelId="{4DE6E967-41C8-4B64-A7B9-D314E8AA0813}" srcId="{B0D31E91-CD6D-4764-A4DB-2E0EEC76716A}" destId="{76D303BE-24CA-40AB-A441-73751A8AE9BD}" srcOrd="6" destOrd="0" parTransId="{A57FA978-83B3-4B73-8708-251582CCFB99}" sibTransId="{21655D3F-08D0-437F-82CB-C7ACCB76031F}"/>
    <dgm:cxn modelId="{039E974A-9F23-4241-A842-B5F5DA84B590}" srcId="{B0D31E91-CD6D-4764-A4DB-2E0EEC76716A}" destId="{5B78724A-826B-4FB4-9CEF-4B5F7B893EB2}" srcOrd="2" destOrd="0" parTransId="{3DAFB91B-C105-43E7-B912-B73CD619C044}" sibTransId="{73148CC2-958A-4A4E-9F66-E77CB2B40014}"/>
    <dgm:cxn modelId="{83BCFA73-584D-4925-A157-39F3A14B8260}" type="presOf" srcId="{350ED1DD-52F2-41EE-85D7-50E6E3D2D7CD}" destId="{6BBAE29A-1A6F-4CA0-9C71-71476BA23779}" srcOrd="0" destOrd="0" presId="urn:microsoft.com/office/officeart/2005/8/layout/default"/>
    <dgm:cxn modelId="{38E41078-894A-4B35-8669-57F7708A3E2D}" srcId="{B0D31E91-CD6D-4764-A4DB-2E0EEC76716A}" destId="{DE6DB104-977A-4C0A-9512-FE44F6AAAABF}" srcOrd="5" destOrd="0" parTransId="{8AE4A4C3-4DC4-4095-BE64-EB82BEA7B233}" sibTransId="{9BFB9AB5-A22F-4A70-8676-EF24BF007651}"/>
    <dgm:cxn modelId="{448EE191-1B7C-46A8-9359-D06B237753C0}" srcId="{B0D31E91-CD6D-4764-A4DB-2E0EEC76716A}" destId="{94F1A76B-4698-47B9-A8DB-7631B9097AEE}" srcOrd="0" destOrd="0" parTransId="{331474D3-2F70-4F30-B5F6-271F3DE57096}" sibTransId="{C3734BFA-AD74-4D5E-B4E5-7E6250DE5711}"/>
    <dgm:cxn modelId="{DDFD01C1-1D99-4963-8895-43D42ADF5D79}" type="presOf" srcId="{B0D31E91-CD6D-4764-A4DB-2E0EEC76716A}" destId="{22BFB4EC-0AD4-450F-A92D-0E5703870A3F}" srcOrd="0" destOrd="0" presId="urn:microsoft.com/office/officeart/2005/8/layout/default"/>
    <dgm:cxn modelId="{96FD67C1-A894-44D9-9859-3873AFA9E46C}" srcId="{B0D31E91-CD6D-4764-A4DB-2E0EEC76716A}" destId="{C686FF7D-AF79-49C9-88DE-2066BD791E66}" srcOrd="4" destOrd="0" parTransId="{32A9F19F-ED0D-4B79-9118-14CB21DECCCB}" sibTransId="{8229442A-D45C-4BA5-8223-439D70CA95AB}"/>
    <dgm:cxn modelId="{AFCEDCC7-11B1-4ABB-B1E1-B23C3258F3B7}" type="presOf" srcId="{C686FF7D-AF79-49C9-88DE-2066BD791E66}" destId="{5BAA9634-C70F-48D8-9466-A6216F0321E2}" srcOrd="0" destOrd="0" presId="urn:microsoft.com/office/officeart/2005/8/layout/default"/>
    <dgm:cxn modelId="{52F297ED-8AE4-4191-87C1-14BB1F8FA02F}" srcId="{B0D31E91-CD6D-4764-A4DB-2E0EEC76716A}" destId="{1AF21DF9-AB5F-4B8B-B352-34AFF9955CE0}" srcOrd="7" destOrd="0" parTransId="{A9A94B85-B9FE-4E45-B692-21439D14CB55}" sibTransId="{56ADA168-1AC5-4A04-918F-BCC5CC01A178}"/>
    <dgm:cxn modelId="{0F8EF6DD-386B-45A7-ABE1-A02B9B4CC3A7}" type="presParOf" srcId="{22BFB4EC-0AD4-450F-A92D-0E5703870A3F}" destId="{C6D9AF8F-760C-4740-9218-2CB506E1584B}" srcOrd="0" destOrd="0" presId="urn:microsoft.com/office/officeart/2005/8/layout/default"/>
    <dgm:cxn modelId="{79B12A91-8073-4106-AD02-041F6E814F7A}" type="presParOf" srcId="{22BFB4EC-0AD4-450F-A92D-0E5703870A3F}" destId="{04D9748F-1F7F-4716-9619-D2A2FCFF6AA7}" srcOrd="1" destOrd="0" presId="urn:microsoft.com/office/officeart/2005/8/layout/default"/>
    <dgm:cxn modelId="{31DD9A6A-6F83-49D3-90D5-7C5AA17E02C2}" type="presParOf" srcId="{22BFB4EC-0AD4-450F-A92D-0E5703870A3F}" destId="{85331688-9C50-4BDC-8EE9-4340922806FE}" srcOrd="2" destOrd="0" presId="urn:microsoft.com/office/officeart/2005/8/layout/default"/>
    <dgm:cxn modelId="{C5777B20-6797-45CD-8A6B-8A6110D04E35}" type="presParOf" srcId="{22BFB4EC-0AD4-450F-A92D-0E5703870A3F}" destId="{E82BD007-13D7-441A-8112-51A5A00762A7}" srcOrd="3" destOrd="0" presId="urn:microsoft.com/office/officeart/2005/8/layout/default"/>
    <dgm:cxn modelId="{88541228-CAAD-4F6C-864E-F102A1451591}" type="presParOf" srcId="{22BFB4EC-0AD4-450F-A92D-0E5703870A3F}" destId="{89E0BFDE-52C5-42F3-8551-63436A9E2B95}" srcOrd="4" destOrd="0" presId="urn:microsoft.com/office/officeart/2005/8/layout/default"/>
    <dgm:cxn modelId="{D0B7AE95-D862-4D29-9AD9-2265AFE25077}" type="presParOf" srcId="{22BFB4EC-0AD4-450F-A92D-0E5703870A3F}" destId="{626564C9-6263-4D6D-AEE5-8F0AE3E9FF56}" srcOrd="5" destOrd="0" presId="urn:microsoft.com/office/officeart/2005/8/layout/default"/>
    <dgm:cxn modelId="{C151132D-6762-4964-9A9B-F3B86AE4D706}" type="presParOf" srcId="{22BFB4EC-0AD4-450F-A92D-0E5703870A3F}" destId="{6BBAE29A-1A6F-4CA0-9C71-71476BA23779}" srcOrd="6" destOrd="0" presId="urn:microsoft.com/office/officeart/2005/8/layout/default"/>
    <dgm:cxn modelId="{AAFBF99E-1AED-47C4-805F-ABC1D277D9D6}" type="presParOf" srcId="{22BFB4EC-0AD4-450F-A92D-0E5703870A3F}" destId="{C0FC3D9C-7B98-40FA-A6AA-9C30D89BD0A6}" srcOrd="7" destOrd="0" presId="urn:microsoft.com/office/officeart/2005/8/layout/default"/>
    <dgm:cxn modelId="{ADD964F1-3C56-476E-9DA4-406930174539}" type="presParOf" srcId="{22BFB4EC-0AD4-450F-A92D-0E5703870A3F}" destId="{5BAA9634-C70F-48D8-9466-A6216F0321E2}" srcOrd="8" destOrd="0" presId="urn:microsoft.com/office/officeart/2005/8/layout/default"/>
    <dgm:cxn modelId="{98141BCC-7FDD-4877-89D9-0F045C13CA24}" type="presParOf" srcId="{22BFB4EC-0AD4-450F-A92D-0E5703870A3F}" destId="{AD5F358D-460C-4FDD-BD95-D4AA68F93380}" srcOrd="9" destOrd="0" presId="urn:microsoft.com/office/officeart/2005/8/layout/default"/>
    <dgm:cxn modelId="{E4E19D06-8D28-4111-93E8-A69D53197617}" type="presParOf" srcId="{22BFB4EC-0AD4-450F-A92D-0E5703870A3F}" destId="{F12A2149-C3B0-4665-A210-F1B8F3BF3781}" srcOrd="10" destOrd="0" presId="urn:microsoft.com/office/officeart/2005/8/layout/default"/>
    <dgm:cxn modelId="{E840C918-A823-4059-AA94-52A9F146CBE3}" type="presParOf" srcId="{22BFB4EC-0AD4-450F-A92D-0E5703870A3F}" destId="{E60E632F-AC2D-4BEF-9A54-CA874424C2F7}" srcOrd="11" destOrd="0" presId="urn:microsoft.com/office/officeart/2005/8/layout/default"/>
    <dgm:cxn modelId="{38C2B79B-A4BA-46BC-8F95-C5EC870EE86B}" type="presParOf" srcId="{22BFB4EC-0AD4-450F-A92D-0E5703870A3F}" destId="{BA5BFA83-C646-4211-AD8D-E527CD46DABE}" srcOrd="12" destOrd="0" presId="urn:microsoft.com/office/officeart/2005/8/layout/default"/>
    <dgm:cxn modelId="{7E8176D3-F48C-43A9-8B0F-849D62C80B7A}" type="presParOf" srcId="{22BFB4EC-0AD4-450F-A92D-0E5703870A3F}" destId="{338B91D7-3557-47FE-9410-2FB16ED6891B}" srcOrd="13" destOrd="0" presId="urn:microsoft.com/office/officeart/2005/8/layout/default"/>
    <dgm:cxn modelId="{8CCCAE0C-0EE9-4774-AA3B-D3834F00FC1A}" type="presParOf" srcId="{22BFB4EC-0AD4-450F-A92D-0E5703870A3F}" destId="{58D2BBF2-46CA-427C-8661-9E978511A63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4B73E-5468-409D-9F43-1F17833993AB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8129B-743C-43BA-88E2-DBEE3177566A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Approximately $15.5 million mammograms ordered in year 2014</a:t>
          </a:r>
        </a:p>
      </dsp:txBody>
      <dsp:txXfrm>
        <a:off x="0" y="0"/>
        <a:ext cx="6492875" cy="1276350"/>
      </dsp:txXfrm>
    </dsp:sp>
    <dsp:sp modelId="{4C30D122-EB55-40A9-BCCD-59F2CF58DF9B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29352-89DD-4D04-8A35-3EEB6159B04A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Approximately $926 spent on one screening mammogram </a:t>
          </a:r>
        </a:p>
      </dsp:txBody>
      <dsp:txXfrm>
        <a:off x="0" y="1276350"/>
        <a:ext cx="6492875" cy="1276350"/>
      </dsp:txXfrm>
    </dsp:sp>
    <dsp:sp modelId="{2D2E54B5-647D-4EA1-949C-0A1386988533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59B81-CD27-465D-9768-1A604F333633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Detection at early stage is crucial</a:t>
          </a:r>
        </a:p>
      </dsp:txBody>
      <dsp:txXfrm>
        <a:off x="0" y="2552700"/>
        <a:ext cx="6492875" cy="1276350"/>
      </dsp:txXfrm>
    </dsp:sp>
    <dsp:sp modelId="{91AAD3C3-D5A7-4844-873D-02DF0C5B17DF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0822D-52D8-4E53-8785-E964714747DF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Efficient processes can encourage more women to take these tests </a:t>
          </a:r>
        </a:p>
      </dsp:txBody>
      <dsp:txXfrm>
        <a:off x="0" y="3829050"/>
        <a:ext cx="6492875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97517-939C-442D-9645-8C55216A26DC}">
      <dsp:nvSpPr>
        <dsp:cNvPr id="0" name=""/>
        <dsp:cNvSpPr/>
      </dsp:nvSpPr>
      <dsp:spPr>
        <a:xfrm>
          <a:off x="38349" y="84802"/>
          <a:ext cx="686167" cy="68616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E22C4-12E6-4367-99CA-B8A41387AC8C}">
      <dsp:nvSpPr>
        <dsp:cNvPr id="0" name=""/>
        <dsp:cNvSpPr/>
      </dsp:nvSpPr>
      <dsp:spPr>
        <a:xfrm>
          <a:off x="182444" y="228897"/>
          <a:ext cx="397977" cy="3979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BF4F6-D5F6-483E-86E4-B952E7B712B4}">
      <dsp:nvSpPr>
        <dsp:cNvPr id="0" name=""/>
        <dsp:cNvSpPr/>
      </dsp:nvSpPr>
      <dsp:spPr>
        <a:xfrm>
          <a:off x="871552" y="84802"/>
          <a:ext cx="1617394" cy="68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Staff Shortage – Increased workload</a:t>
          </a:r>
          <a:endParaRPr lang="en-US" sz="1400" kern="1200" dirty="0"/>
        </a:p>
      </dsp:txBody>
      <dsp:txXfrm>
        <a:off x="871552" y="84802"/>
        <a:ext cx="1617394" cy="686167"/>
      </dsp:txXfrm>
    </dsp:sp>
    <dsp:sp modelId="{4D76B497-5B1C-4986-B49A-D705BC2F3EE4}">
      <dsp:nvSpPr>
        <dsp:cNvPr id="0" name=""/>
        <dsp:cNvSpPr/>
      </dsp:nvSpPr>
      <dsp:spPr>
        <a:xfrm>
          <a:off x="2770766" y="84802"/>
          <a:ext cx="686167" cy="68616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20718-C807-447F-B771-290AB6ED1599}">
      <dsp:nvSpPr>
        <dsp:cNvPr id="0" name=""/>
        <dsp:cNvSpPr/>
      </dsp:nvSpPr>
      <dsp:spPr>
        <a:xfrm>
          <a:off x="2914861" y="228897"/>
          <a:ext cx="397977" cy="3979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8EA51-9989-40CF-9CE3-9976D4FDD545}">
      <dsp:nvSpPr>
        <dsp:cNvPr id="0" name=""/>
        <dsp:cNvSpPr/>
      </dsp:nvSpPr>
      <dsp:spPr>
        <a:xfrm>
          <a:off x="3603969" y="84802"/>
          <a:ext cx="1617394" cy="68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Parking </a:t>
          </a:r>
          <a:r>
            <a:rPr lang="en-US" sz="1400" kern="1200" dirty="0"/>
            <a:t>&amp; Navigation </a:t>
          </a:r>
          <a:endParaRPr lang="en-US" sz="1400" kern="1200" dirty="0">
            <a:latin typeface="Calibri Light" panose="020F0302020204030204"/>
          </a:endParaRPr>
        </a:p>
      </dsp:txBody>
      <dsp:txXfrm>
        <a:off x="3603969" y="84802"/>
        <a:ext cx="1617394" cy="686167"/>
      </dsp:txXfrm>
    </dsp:sp>
    <dsp:sp modelId="{45A4ACD5-AB44-4913-844A-20C6274EF721}">
      <dsp:nvSpPr>
        <dsp:cNvPr id="0" name=""/>
        <dsp:cNvSpPr/>
      </dsp:nvSpPr>
      <dsp:spPr>
        <a:xfrm>
          <a:off x="38349" y="1344876"/>
          <a:ext cx="686167" cy="68616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CBE9F-A637-42A5-B877-2DE39E22ACD0}">
      <dsp:nvSpPr>
        <dsp:cNvPr id="0" name=""/>
        <dsp:cNvSpPr/>
      </dsp:nvSpPr>
      <dsp:spPr>
        <a:xfrm>
          <a:off x="182444" y="1488971"/>
          <a:ext cx="397977" cy="3979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DEA63-AFAB-4E63-A252-6CBFAD80441C}">
      <dsp:nvSpPr>
        <dsp:cNvPr id="0" name=""/>
        <dsp:cNvSpPr/>
      </dsp:nvSpPr>
      <dsp:spPr>
        <a:xfrm>
          <a:off x="871552" y="1344876"/>
          <a:ext cx="1617394" cy="68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Missing &amp; erroneous patient information</a:t>
          </a:r>
          <a:endParaRPr lang="en-US" sz="1400" kern="1200" dirty="0"/>
        </a:p>
      </dsp:txBody>
      <dsp:txXfrm>
        <a:off x="871552" y="1344876"/>
        <a:ext cx="1617394" cy="686167"/>
      </dsp:txXfrm>
    </dsp:sp>
    <dsp:sp modelId="{81931A15-F42E-4902-A76D-6A79F7F59E0F}">
      <dsp:nvSpPr>
        <dsp:cNvPr id="0" name=""/>
        <dsp:cNvSpPr/>
      </dsp:nvSpPr>
      <dsp:spPr>
        <a:xfrm>
          <a:off x="2770766" y="1344876"/>
          <a:ext cx="686167" cy="68616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6B5DF-A5AC-46C0-BA58-ECB340155E5B}">
      <dsp:nvSpPr>
        <dsp:cNvPr id="0" name=""/>
        <dsp:cNvSpPr/>
      </dsp:nvSpPr>
      <dsp:spPr>
        <a:xfrm>
          <a:off x="2914861" y="1488971"/>
          <a:ext cx="397977" cy="3979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EF219-A82B-402E-A952-36A7ADDCF2BF}">
      <dsp:nvSpPr>
        <dsp:cNvPr id="0" name=""/>
        <dsp:cNvSpPr/>
      </dsp:nvSpPr>
      <dsp:spPr>
        <a:xfrm>
          <a:off x="3603969" y="1344876"/>
          <a:ext cx="1617394" cy="68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Housekeeping responsibilities on radiologists</a:t>
          </a:r>
        </a:p>
      </dsp:txBody>
      <dsp:txXfrm>
        <a:off x="3603969" y="1344876"/>
        <a:ext cx="1617394" cy="686167"/>
      </dsp:txXfrm>
    </dsp:sp>
    <dsp:sp modelId="{8DF27B16-7EB7-40BB-BD38-6038D8433E5D}">
      <dsp:nvSpPr>
        <dsp:cNvPr id="0" name=""/>
        <dsp:cNvSpPr/>
      </dsp:nvSpPr>
      <dsp:spPr>
        <a:xfrm>
          <a:off x="38349" y="2604950"/>
          <a:ext cx="686167" cy="68616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D069A-850D-4505-9B80-29CB362EAADD}">
      <dsp:nvSpPr>
        <dsp:cNvPr id="0" name=""/>
        <dsp:cNvSpPr/>
      </dsp:nvSpPr>
      <dsp:spPr>
        <a:xfrm>
          <a:off x="182444" y="2749045"/>
          <a:ext cx="397977" cy="3979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FC797-0139-412A-82C5-AABEC6C66DAD}">
      <dsp:nvSpPr>
        <dsp:cNvPr id="0" name=""/>
        <dsp:cNvSpPr/>
      </dsp:nvSpPr>
      <dsp:spPr>
        <a:xfrm>
          <a:off x="871552" y="2604950"/>
          <a:ext cx="1617394" cy="68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Staff coordination</a:t>
          </a:r>
          <a:endParaRPr lang="en-US" sz="1400" kern="1200" dirty="0"/>
        </a:p>
      </dsp:txBody>
      <dsp:txXfrm>
        <a:off x="871552" y="2604950"/>
        <a:ext cx="1617394" cy="686167"/>
      </dsp:txXfrm>
    </dsp:sp>
    <dsp:sp modelId="{6B1F9302-3A0E-418B-9DFA-42E1AC98C32E}">
      <dsp:nvSpPr>
        <dsp:cNvPr id="0" name=""/>
        <dsp:cNvSpPr/>
      </dsp:nvSpPr>
      <dsp:spPr>
        <a:xfrm>
          <a:off x="2770766" y="2604950"/>
          <a:ext cx="686167" cy="68616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DBB99-EEA4-4B6B-9EA2-8CCB45053AE7}">
      <dsp:nvSpPr>
        <dsp:cNvPr id="0" name=""/>
        <dsp:cNvSpPr/>
      </dsp:nvSpPr>
      <dsp:spPr>
        <a:xfrm>
          <a:off x="2914861" y="2749045"/>
          <a:ext cx="397977" cy="3979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6F533-F5BB-45D3-BED4-2AF61105A47E}">
      <dsp:nvSpPr>
        <dsp:cNvPr id="0" name=""/>
        <dsp:cNvSpPr/>
      </dsp:nvSpPr>
      <dsp:spPr>
        <a:xfrm>
          <a:off x="3603969" y="2604950"/>
          <a:ext cx="1617394" cy="68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</a:t>
          </a:r>
          <a:r>
            <a:rPr lang="en-US" sz="1400" kern="1200" dirty="0">
              <a:latin typeface="Calibri Light" panose="020F0302020204030204"/>
            </a:rPr>
            <a:t>delays</a:t>
          </a:r>
          <a:endParaRPr lang="en-US" sz="1400" kern="1200" dirty="0"/>
        </a:p>
      </dsp:txBody>
      <dsp:txXfrm>
        <a:off x="3603969" y="2604950"/>
        <a:ext cx="1617394" cy="686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9AF8F-760C-4740-9218-2CB506E1584B}">
      <dsp:nvSpPr>
        <dsp:cNvPr id="0" name=""/>
        <dsp:cNvSpPr/>
      </dsp:nvSpPr>
      <dsp:spPr>
        <a:xfrm>
          <a:off x="224436" y="377"/>
          <a:ext cx="1691859" cy="10151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Clear navigation signs</a:t>
          </a:r>
        </a:p>
      </dsp:txBody>
      <dsp:txXfrm>
        <a:off x="224436" y="377"/>
        <a:ext cx="1691859" cy="1015115"/>
      </dsp:txXfrm>
    </dsp:sp>
    <dsp:sp modelId="{85331688-9C50-4BDC-8EE9-4340922806FE}">
      <dsp:nvSpPr>
        <dsp:cNvPr id="0" name=""/>
        <dsp:cNvSpPr/>
      </dsp:nvSpPr>
      <dsp:spPr>
        <a:xfrm>
          <a:off x="2085481" y="377"/>
          <a:ext cx="1691859" cy="10151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patients kiosk-eligible</a:t>
          </a:r>
        </a:p>
      </dsp:txBody>
      <dsp:txXfrm>
        <a:off x="2085481" y="377"/>
        <a:ext cx="1691859" cy="1015115"/>
      </dsp:txXfrm>
    </dsp:sp>
    <dsp:sp modelId="{89E0BFDE-52C5-42F3-8551-63436A9E2B95}">
      <dsp:nvSpPr>
        <dsp:cNvPr id="0" name=""/>
        <dsp:cNvSpPr/>
      </dsp:nvSpPr>
      <dsp:spPr>
        <a:xfrm>
          <a:off x="3946527" y="377"/>
          <a:ext cx="1691859" cy="10151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sure prescriptions are received beforehand</a:t>
          </a:r>
        </a:p>
      </dsp:txBody>
      <dsp:txXfrm>
        <a:off x="3946527" y="377"/>
        <a:ext cx="1691859" cy="1015115"/>
      </dsp:txXfrm>
    </dsp:sp>
    <dsp:sp modelId="{6BBAE29A-1A6F-4CA0-9C71-71476BA23779}">
      <dsp:nvSpPr>
        <dsp:cNvPr id="0" name=""/>
        <dsp:cNvSpPr/>
      </dsp:nvSpPr>
      <dsp:spPr>
        <a:xfrm>
          <a:off x="224436" y="1184679"/>
          <a:ext cx="1691859" cy="10151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Upgrade report writing software and network infrastructure</a:t>
          </a:r>
        </a:p>
      </dsp:txBody>
      <dsp:txXfrm>
        <a:off x="224436" y="1184679"/>
        <a:ext cx="1691859" cy="1015115"/>
      </dsp:txXfrm>
    </dsp:sp>
    <dsp:sp modelId="{5BAA9634-C70F-48D8-9466-A6216F0321E2}">
      <dsp:nvSpPr>
        <dsp:cNvPr id="0" name=""/>
        <dsp:cNvSpPr/>
      </dsp:nvSpPr>
      <dsp:spPr>
        <a:xfrm>
          <a:off x="2085481" y="1184679"/>
          <a:ext cx="1691859" cy="10151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Proper training of staff for the usage of new software systems</a:t>
          </a:r>
        </a:p>
      </dsp:txBody>
      <dsp:txXfrm>
        <a:off x="2085481" y="1184679"/>
        <a:ext cx="1691859" cy="1015115"/>
      </dsp:txXfrm>
    </dsp:sp>
    <dsp:sp modelId="{F12A2149-C3B0-4665-A210-F1B8F3BF3781}">
      <dsp:nvSpPr>
        <dsp:cNvPr id="0" name=""/>
        <dsp:cNvSpPr/>
      </dsp:nvSpPr>
      <dsp:spPr>
        <a:xfrm>
          <a:off x="3946527" y="1184679"/>
          <a:ext cx="1691859" cy="10151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Additional staffing</a:t>
          </a:r>
        </a:p>
      </dsp:txBody>
      <dsp:txXfrm>
        <a:off x="3946527" y="1184679"/>
        <a:ext cx="1691859" cy="1015115"/>
      </dsp:txXfrm>
    </dsp:sp>
    <dsp:sp modelId="{BA5BFA83-C646-4211-AD8D-E527CD46DABE}">
      <dsp:nvSpPr>
        <dsp:cNvPr id="0" name=""/>
        <dsp:cNvSpPr/>
      </dsp:nvSpPr>
      <dsp:spPr>
        <a:xfrm>
          <a:off x="1154958" y="2368980"/>
          <a:ext cx="1691859" cy="10151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Accommodate third ultrasound machine</a:t>
          </a:r>
        </a:p>
      </dsp:txBody>
      <dsp:txXfrm>
        <a:off x="1154958" y="2368980"/>
        <a:ext cx="1691859" cy="1015115"/>
      </dsp:txXfrm>
    </dsp:sp>
    <dsp:sp modelId="{58D2BBF2-46CA-427C-8661-9E978511A634}">
      <dsp:nvSpPr>
        <dsp:cNvPr id="0" name=""/>
        <dsp:cNvSpPr/>
      </dsp:nvSpPr>
      <dsp:spPr>
        <a:xfrm>
          <a:off x="3016004" y="2368980"/>
          <a:ext cx="1691859" cy="101511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Centralized database </a:t>
          </a:r>
        </a:p>
      </dsp:txBody>
      <dsp:txXfrm>
        <a:off x="3016004" y="2368980"/>
        <a:ext cx="1691859" cy="1015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toy&#10;&#10;Description automatically generated">
            <a:extLst>
              <a:ext uri="{FF2B5EF4-FFF2-40B4-BE49-F238E27FC236}">
                <a16:creationId xmlns:a16="http://schemas.microsoft.com/office/drawing/2014/main" id="{CCD50148-8270-4929-9CF4-5E2FBA0E3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64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cs typeface="Calibri Light"/>
              </a:rPr>
              <a:t>MAMMOGRAM CASE ANALYSIS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920552" cy="265839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 err="1">
                <a:ea typeface="+mn-lt"/>
                <a:cs typeface="+mn-lt"/>
              </a:rPr>
              <a:t>Meghashree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Maddihally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Nagoji</a:t>
            </a:r>
            <a:endParaRPr lang="en-US" sz="1400" dirty="0">
              <a:cs typeface="Calibri"/>
            </a:endParaRPr>
          </a:p>
          <a:p>
            <a:pPr algn="l"/>
            <a:endParaRPr lang="en-US" sz="2000" dirty="0">
              <a:cs typeface="Calibri"/>
            </a:endParaRP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0A9D4F-A554-4622-AD69-CFEA5BA1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cs typeface="Calibri Light"/>
              </a:rPr>
              <a:t>SIGNIFICANCE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3EB12285-E390-41BA-B5E2-494DC2481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983136"/>
              </p:ext>
            </p:extLst>
          </p:nvPr>
        </p:nvGraphicFramePr>
        <p:xfrm>
          <a:off x="5317408" y="8763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230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7310-01D9-4DF0-9D88-437761ED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1658" y="877067"/>
            <a:ext cx="5259707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PROBLEMS</a:t>
            </a:r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8" name="Picture 28" descr="A picture containing linedrawing, clipart&#10;&#10;Description automatically generated">
            <a:extLst>
              <a:ext uri="{FF2B5EF4-FFF2-40B4-BE49-F238E27FC236}">
                <a16:creationId xmlns:a16="http://schemas.microsoft.com/office/drawing/2014/main" id="{0BB98131-EC98-4759-8AD6-7785F88BE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0" r="21797"/>
          <a:stretch/>
        </p:blipFill>
        <p:spPr>
          <a:xfrm>
            <a:off x="116759" y="92179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97A90E-4DA9-4174-B26D-7000F061D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926708"/>
              </p:ext>
            </p:extLst>
          </p:nvPr>
        </p:nvGraphicFramePr>
        <p:xfrm>
          <a:off x="6289158" y="2279018"/>
          <a:ext cx="5259714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47" name="Picture 3047" descr="A picture containing text, stationary, businesscard, vector graphics&#10;&#10;Description automatically generated">
            <a:extLst>
              <a:ext uri="{FF2B5EF4-FFF2-40B4-BE49-F238E27FC236}">
                <a16:creationId xmlns:a16="http://schemas.microsoft.com/office/drawing/2014/main" id="{4DFAD021-EC2B-47E7-8C1D-52496BBB53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200536" y="3785466"/>
            <a:ext cx="390833" cy="3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35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7310-01D9-4DF0-9D88-437761ED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918" y="1297966"/>
            <a:ext cx="5277333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RECOMMENDATIONS</a:t>
            </a:r>
            <a:endParaRPr lang="en-US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432691CC-4AB8-48AF-B822-EBF7F4E9E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2056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47" name="Picture 3047" descr="A picture containing text, stationary, businesscard, vector graphics&#10;&#10;Description automatically generated">
            <a:extLst>
              <a:ext uri="{FF2B5EF4-FFF2-40B4-BE49-F238E27FC236}">
                <a16:creationId xmlns:a16="http://schemas.microsoft.com/office/drawing/2014/main" id="{4DFAD021-EC2B-47E7-8C1D-52496BBB5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27" r="-4" b="18104"/>
          <a:stretch/>
        </p:blipFill>
        <p:spPr>
          <a:xfrm flipH="1">
            <a:off x="1516648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D6A8E1B4-B839-4C58-B08A-F0B094580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09477"/>
            <a:ext cx="4966870" cy="3948522"/>
          </a:xfrm>
          <a:custGeom>
            <a:avLst/>
            <a:gdLst>
              <a:gd name="connsiteX0" fmla="*/ 2748962 w 4966870"/>
              <a:gd name="connsiteY0" fmla="*/ 0 h 3948522"/>
              <a:gd name="connsiteX1" fmla="*/ 4870195 w 4966870"/>
              <a:gd name="connsiteY1" fmla="*/ 1000367 h 3948522"/>
              <a:gd name="connsiteX2" fmla="*/ 4966870 w 4966870"/>
              <a:gd name="connsiteY2" fmla="*/ 1129649 h 3948522"/>
              <a:gd name="connsiteX3" fmla="*/ 4966870 w 4966870"/>
              <a:gd name="connsiteY3" fmla="*/ 3948522 h 3948522"/>
              <a:gd name="connsiteX4" fmla="*/ 278430 w 4966870"/>
              <a:gd name="connsiteY4" fmla="*/ 3948522 h 3948522"/>
              <a:gd name="connsiteX5" fmla="*/ 216027 w 4966870"/>
              <a:gd name="connsiteY5" fmla="*/ 3818982 h 3948522"/>
              <a:gd name="connsiteX6" fmla="*/ 0 w 4966870"/>
              <a:gd name="connsiteY6" fmla="*/ 2748962 h 3948522"/>
              <a:gd name="connsiteX7" fmla="*/ 2748962 w 4966870"/>
              <a:gd name="connsiteY7" fmla="*/ 0 h 394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6870" h="3948522">
                <a:moveTo>
                  <a:pt x="2748962" y="0"/>
                </a:moveTo>
                <a:cubicBezTo>
                  <a:pt x="3602955" y="0"/>
                  <a:pt x="4365995" y="389418"/>
                  <a:pt x="4870195" y="1000367"/>
                </a:cubicBezTo>
                <a:lnTo>
                  <a:pt x="4966870" y="1129649"/>
                </a:lnTo>
                <a:lnTo>
                  <a:pt x="4966870" y="3948522"/>
                </a:lnTo>
                <a:lnTo>
                  <a:pt x="278430" y="3948522"/>
                </a:lnTo>
                <a:lnTo>
                  <a:pt x="216027" y="3818982"/>
                </a:lnTo>
                <a:cubicBezTo>
                  <a:pt x="76922" y="3490101"/>
                  <a:pt x="0" y="3128515"/>
                  <a:pt x="0" y="2748962"/>
                </a:cubicBezTo>
                <a:cubicBezTo>
                  <a:pt x="0" y="1230752"/>
                  <a:pt x="1230752" y="0"/>
                  <a:pt x="274896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1FCC1DEC-0B6D-4B7F-9C1D-C406A2975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14128"/>
          <a:stretch/>
        </p:blipFill>
        <p:spPr>
          <a:xfrm>
            <a:off x="20" y="3075259"/>
            <a:ext cx="4801068" cy="3782741"/>
          </a:xfrm>
          <a:custGeom>
            <a:avLst/>
            <a:gdLst/>
            <a:ahLst/>
            <a:cxnLst/>
            <a:rect l="l" t="t" r="r" b="b"/>
            <a:pathLst>
              <a:path w="4801088" h="3782741">
                <a:moveTo>
                  <a:pt x="2217908" y="0"/>
                </a:moveTo>
                <a:cubicBezTo>
                  <a:pt x="3644559" y="0"/>
                  <a:pt x="4801088" y="1156529"/>
                  <a:pt x="4801088" y="2583180"/>
                </a:cubicBezTo>
                <a:cubicBezTo>
                  <a:pt x="4801088" y="2939843"/>
                  <a:pt x="4728805" y="3279623"/>
                  <a:pt x="4598089" y="3588671"/>
                </a:cubicBezTo>
                <a:lnTo>
                  <a:pt x="4504600" y="3782741"/>
                </a:lnTo>
                <a:lnTo>
                  <a:pt x="0" y="3782741"/>
                </a:lnTo>
                <a:lnTo>
                  <a:pt x="0" y="1263826"/>
                </a:lnTo>
                <a:lnTo>
                  <a:pt x="75894" y="1138900"/>
                </a:lnTo>
                <a:cubicBezTo>
                  <a:pt x="540111" y="451769"/>
                  <a:pt x="1326251" y="0"/>
                  <a:pt x="2217908" y="0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97A90E-4DA9-4174-B26D-7000F061D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5721"/>
              </p:ext>
            </p:extLst>
          </p:nvPr>
        </p:nvGraphicFramePr>
        <p:xfrm>
          <a:off x="6120783" y="2724498"/>
          <a:ext cx="5862823" cy="3384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83484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0A98-181B-4A80-8A58-A9C0FD1B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846" y="2917260"/>
            <a:ext cx="5314536" cy="1325563"/>
          </a:xfrm>
        </p:spPr>
        <p:txBody>
          <a:bodyPr>
            <a:normAutofit/>
          </a:bodyPr>
          <a:lstStyle/>
          <a:p>
            <a:r>
              <a:rPr lang="en-US" sz="6600" dirty="0">
                <a:cs typeface="Calibri Light"/>
              </a:rPr>
              <a:t>THANK YOU</a:t>
            </a:r>
            <a:endParaRPr lang="en-US" sz="4800" dirty="0">
              <a:cs typeface="Calibri Light" panose="020F0302020204030204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3F4BD-8923-4FAA-A614-82AA7F183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>
              <a:ea typeface="+mn-lt"/>
              <a:cs typeface="+mn-lt"/>
            </a:endParaRPr>
          </a:p>
          <a:p>
            <a:endParaRPr lang="en-US" sz="1800">
              <a:ea typeface="+mn-lt"/>
              <a:cs typeface="+mn-lt"/>
            </a:endParaRPr>
          </a:p>
        </p:txBody>
      </p:sp>
      <p:pic>
        <p:nvPicPr>
          <p:cNvPr id="4" name="Picture 4" descr="Shape, icon&#10;&#10;Description automatically generated">
            <a:extLst>
              <a:ext uri="{FF2B5EF4-FFF2-40B4-BE49-F238E27FC236}">
                <a16:creationId xmlns:a16="http://schemas.microsoft.com/office/drawing/2014/main" id="{2CDC37C1-1641-4560-9712-3352EE30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487371"/>
            <a:ext cx="3271683" cy="445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09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MAMMOGRAM CASE ANALYSIS</vt:lpstr>
      <vt:lpstr>SIGNIFICANCE</vt:lpstr>
      <vt:lpstr>PROBLEMS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Maddihally Nagoji, Meghashree</cp:lastModifiedBy>
  <cp:revision>212</cp:revision>
  <dcterms:created xsi:type="dcterms:W3CDTF">2022-03-10T04:44:20Z</dcterms:created>
  <dcterms:modified xsi:type="dcterms:W3CDTF">2022-04-20T01:45:47Z</dcterms:modified>
</cp:coreProperties>
</file>