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82" r:id="rId3"/>
    <p:sldId id="283" r:id="rId4"/>
    <p:sldId id="257" r:id="rId5"/>
    <p:sldId id="284" r:id="rId6"/>
    <p:sldId id="258" r:id="rId7"/>
    <p:sldId id="264" r:id="rId8"/>
    <p:sldId id="259" r:id="rId9"/>
    <p:sldId id="265" r:id="rId10"/>
    <p:sldId id="260" r:id="rId11"/>
    <p:sldId id="266" r:id="rId12"/>
    <p:sldId id="261" r:id="rId13"/>
    <p:sldId id="262" r:id="rId14"/>
    <p:sldId id="263" r:id="rId15"/>
    <p:sldId id="268" r:id="rId16"/>
    <p:sldId id="285" r:id="rId17"/>
    <p:sldId id="286" r:id="rId18"/>
    <p:sldId id="267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9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4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4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3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4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0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3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7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4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6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2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0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61" r:id="rId8"/>
    <p:sldLayoutId id="2147483858" r:id="rId9"/>
    <p:sldLayoutId id="2147483859" r:id="rId10"/>
    <p:sldLayoutId id="214748386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8" name="Picture 1" descr="Abstract underwater view">
            <a:extLst>
              <a:ext uri="{FF2B5EF4-FFF2-40B4-BE49-F238E27FC236}">
                <a16:creationId xmlns:a16="http://schemas.microsoft.com/office/drawing/2014/main" id="{E1D2EACF-33EE-DE64-6435-05A75336CF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4812" b="28950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DCE631E-8249-4B2F-8867-6CB081654132}"/>
              </a:ext>
            </a:extLst>
          </p:cNvPr>
          <p:cNvSpPr txBox="1"/>
          <p:nvPr/>
        </p:nvSpPr>
        <p:spPr>
          <a:xfrm>
            <a:off x="1463040" y="731520"/>
            <a:ext cx="952653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Page Creation</a:t>
            </a:r>
          </a:p>
          <a:p>
            <a:pPr algn="ctr"/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Meghashree Maddihally Nagoji</a:t>
            </a:r>
          </a:p>
        </p:txBody>
      </p:sp>
    </p:spTree>
    <p:extLst>
      <p:ext uri="{BB962C8B-B14F-4D97-AF65-F5344CB8AC3E}">
        <p14:creationId xmlns:p14="http://schemas.microsoft.com/office/powerpoint/2010/main" val="3461647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" descr="Abstract underwater view">
            <a:extLst>
              <a:ext uri="{FF2B5EF4-FFF2-40B4-BE49-F238E27FC236}">
                <a16:creationId xmlns:a16="http://schemas.microsoft.com/office/drawing/2014/main" id="{E1D2EACF-33EE-DE64-6435-05A75336CF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4812" b="28950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5B8D5B-88A6-44C7-A71B-082B89F925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4" t="9667" r="1414"/>
          <a:stretch/>
        </p:blipFill>
        <p:spPr>
          <a:xfrm>
            <a:off x="1057535" y="2098665"/>
            <a:ext cx="10039866" cy="17209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73F1DC-3E60-47C8-B042-DE1AEB0E82A5}"/>
              </a:ext>
            </a:extLst>
          </p:cNvPr>
          <p:cNvSpPr txBox="1"/>
          <p:nvPr/>
        </p:nvSpPr>
        <p:spPr>
          <a:xfrm>
            <a:off x="558800" y="136251"/>
            <a:ext cx="1107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WIDGET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5AF845-B3E6-44EA-9BCE-C314470A7CA0}"/>
              </a:ext>
            </a:extLst>
          </p:cNvPr>
          <p:cNvSpPr txBox="1"/>
          <p:nvPr/>
        </p:nvSpPr>
        <p:spPr>
          <a:xfrm>
            <a:off x="1094600" y="1185172"/>
            <a:ext cx="103319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contact links for Facebook, Twitter, LinkedIn and GitHub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2CD7B8-D88C-4F9D-AFF0-E53A55D71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534" y="4812359"/>
            <a:ext cx="10039866" cy="17209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9738EE-2C25-41D6-BE69-40AB02AA649F}"/>
              </a:ext>
            </a:extLst>
          </p:cNvPr>
          <p:cNvSpPr txBox="1"/>
          <p:nvPr/>
        </p:nvSpPr>
        <p:spPr>
          <a:xfrm>
            <a:off x="1094600" y="4058478"/>
            <a:ext cx="99678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icons highlight when we hover over it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3630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" descr="Abstract underwater view">
            <a:extLst>
              <a:ext uri="{FF2B5EF4-FFF2-40B4-BE49-F238E27FC236}">
                <a16:creationId xmlns:a16="http://schemas.microsoft.com/office/drawing/2014/main" id="{E1D2EACF-33EE-DE64-6435-05A75336CF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4812" b="28950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8EE76F-67FC-44B1-9A9D-8DFA55D26E19}"/>
              </a:ext>
            </a:extLst>
          </p:cNvPr>
          <p:cNvSpPr txBox="1"/>
          <p:nvPr/>
        </p:nvSpPr>
        <p:spPr>
          <a:xfrm>
            <a:off x="558800" y="65131"/>
            <a:ext cx="1107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– Footer – Contact Widget – HTML &amp; CSS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6DF1B-C8EE-4143-AE2A-A6F25F140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95" y="3605162"/>
            <a:ext cx="11875810" cy="26499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5F4570-5D80-47E7-B241-78760F28286F}"/>
              </a:ext>
            </a:extLst>
          </p:cNvPr>
          <p:cNvSpPr txBox="1"/>
          <p:nvPr/>
        </p:nvSpPr>
        <p:spPr>
          <a:xfrm>
            <a:off x="1072892" y="1436957"/>
            <a:ext cx="103319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links to various social media with respective icons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Icons highlight when we hover over it</a:t>
            </a:r>
          </a:p>
        </p:txBody>
      </p:sp>
    </p:spTree>
    <p:extLst>
      <p:ext uri="{BB962C8B-B14F-4D97-AF65-F5344CB8AC3E}">
        <p14:creationId xmlns:p14="http://schemas.microsoft.com/office/powerpoint/2010/main" val="2063029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" descr="Abstract underwater view">
            <a:extLst>
              <a:ext uri="{FF2B5EF4-FFF2-40B4-BE49-F238E27FC236}">
                <a16:creationId xmlns:a16="http://schemas.microsoft.com/office/drawing/2014/main" id="{E1D2EACF-33EE-DE64-6435-05A75336CF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4812" b="28950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7D2D3F-F523-4557-AA04-0CADB68CE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095" y="1151322"/>
            <a:ext cx="10312930" cy="8001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6D469B-F7A8-4AD6-83EC-83A339ED2F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353"/>
          <a:stretch/>
        </p:blipFill>
        <p:spPr>
          <a:xfrm>
            <a:off x="848095" y="2256693"/>
            <a:ext cx="10312930" cy="8001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0D0ED9-DF22-4057-8CFF-03A79E3F2240}"/>
              </a:ext>
            </a:extLst>
          </p:cNvPr>
          <p:cNvSpPr txBox="1"/>
          <p:nvPr/>
        </p:nvSpPr>
        <p:spPr>
          <a:xfrm>
            <a:off x="558800" y="136251"/>
            <a:ext cx="1107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BAR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CA4672-FB5F-4BB5-9076-1E0A79EF5760}"/>
              </a:ext>
            </a:extLst>
          </p:cNvPr>
          <p:cNvSpPr txBox="1"/>
          <p:nvPr/>
        </p:nvSpPr>
        <p:spPr>
          <a:xfrm>
            <a:off x="930009" y="3428317"/>
            <a:ext cx="1033198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Navigation Bar has Heading Names, which when clicked on Navigates to respective widget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clicking RESUME button, resume will be opened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theme changer, where we can toggle between Light and Dark Mode</a:t>
            </a:r>
          </a:p>
        </p:txBody>
      </p:sp>
    </p:spTree>
    <p:extLst>
      <p:ext uri="{BB962C8B-B14F-4D97-AF65-F5344CB8AC3E}">
        <p14:creationId xmlns:p14="http://schemas.microsoft.com/office/powerpoint/2010/main" val="2732766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" descr="Abstract underwater view">
            <a:extLst>
              <a:ext uri="{FF2B5EF4-FFF2-40B4-BE49-F238E27FC236}">
                <a16:creationId xmlns:a16="http://schemas.microsoft.com/office/drawing/2014/main" id="{E1D2EACF-33EE-DE64-6435-05A75336CF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4812" b="28950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5A8474-6784-4F0F-8702-E8A0A29E9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637" y="1577985"/>
            <a:ext cx="10236726" cy="51437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24C917-A24A-4FA8-8008-6DFA52AA01C5}"/>
              </a:ext>
            </a:extLst>
          </p:cNvPr>
          <p:cNvSpPr txBox="1"/>
          <p:nvPr/>
        </p:nvSpPr>
        <p:spPr>
          <a:xfrm>
            <a:off x="558800" y="136251"/>
            <a:ext cx="1107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IN DARK MODE – After Clicking on Toggle Switch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1301C0-2E85-4AF0-8BFB-DB7477014329}"/>
              </a:ext>
            </a:extLst>
          </p:cNvPr>
          <p:cNvCxnSpPr/>
          <p:nvPr/>
        </p:nvCxnSpPr>
        <p:spPr>
          <a:xfrm>
            <a:off x="7579360" y="1036320"/>
            <a:ext cx="3027680" cy="75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175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" descr="Abstract underwater view">
            <a:extLst>
              <a:ext uri="{FF2B5EF4-FFF2-40B4-BE49-F238E27FC236}">
                <a16:creationId xmlns:a16="http://schemas.microsoft.com/office/drawing/2014/main" id="{E1D2EACF-33EE-DE64-6435-05A75336CF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4812" b="28950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9FC1C8-8847-4556-85CB-F6D81DD6E12C}"/>
              </a:ext>
            </a:extLst>
          </p:cNvPr>
          <p:cNvSpPr txBox="1"/>
          <p:nvPr/>
        </p:nvSpPr>
        <p:spPr>
          <a:xfrm>
            <a:off x="650240" y="136251"/>
            <a:ext cx="1163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– Navigation bar, Toggle Switch and Hamburger Menu – HTML &amp; CSS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37AD4-F2E8-4773-BBD5-A5A8080DB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390" y="1379424"/>
            <a:ext cx="8415219" cy="531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52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" descr="Abstract underwater view">
            <a:extLst>
              <a:ext uri="{FF2B5EF4-FFF2-40B4-BE49-F238E27FC236}">
                <a16:creationId xmlns:a16="http://schemas.microsoft.com/office/drawing/2014/main" id="{E1D2EACF-33EE-DE64-6435-05A75336CF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4812" b="28950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8FA4BF-84D0-49BB-B99F-8A3237F40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019" y="1168173"/>
            <a:ext cx="5639090" cy="49913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97CD3C-2902-4B7F-9EBD-B0EA9F79DD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065"/>
          <a:stretch/>
        </p:blipFill>
        <p:spPr>
          <a:xfrm>
            <a:off x="42903" y="2261871"/>
            <a:ext cx="6284225" cy="8001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E87BFF-0D19-440E-841D-2CC8A65963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065"/>
          <a:stretch/>
        </p:blipFill>
        <p:spPr>
          <a:xfrm>
            <a:off x="42902" y="3663852"/>
            <a:ext cx="6284226" cy="8636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CCF892-B717-40D9-8B8F-F215F046F5C9}"/>
              </a:ext>
            </a:extLst>
          </p:cNvPr>
          <p:cNvSpPr txBox="1"/>
          <p:nvPr/>
        </p:nvSpPr>
        <p:spPr>
          <a:xfrm>
            <a:off x="558800" y="136251"/>
            <a:ext cx="1107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- Theme Toggle – JavaScript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5A99958-E3B8-4F8E-9BA9-02B1D7CB77E7}"/>
              </a:ext>
            </a:extLst>
          </p:cNvPr>
          <p:cNvCxnSpPr/>
          <p:nvPr/>
        </p:nvCxnSpPr>
        <p:spPr>
          <a:xfrm flipV="1">
            <a:off x="6096000" y="2092960"/>
            <a:ext cx="138176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0AA36D-1A36-42B8-A585-93B553A7F824}"/>
              </a:ext>
            </a:extLst>
          </p:cNvPr>
          <p:cNvCxnSpPr/>
          <p:nvPr/>
        </p:nvCxnSpPr>
        <p:spPr>
          <a:xfrm>
            <a:off x="6096000" y="4095674"/>
            <a:ext cx="843280" cy="689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464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" descr="Abstract underwater view">
            <a:extLst>
              <a:ext uri="{FF2B5EF4-FFF2-40B4-BE49-F238E27FC236}">
                <a16:creationId xmlns:a16="http://schemas.microsoft.com/office/drawing/2014/main" id="{E1D2EACF-33EE-DE64-6435-05A75336CF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4812" b="28950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CCF892-B717-40D9-8B8F-F215F046F5C9}"/>
              </a:ext>
            </a:extLst>
          </p:cNvPr>
          <p:cNvSpPr txBox="1"/>
          <p:nvPr/>
        </p:nvSpPr>
        <p:spPr>
          <a:xfrm>
            <a:off x="558800" y="136251"/>
            <a:ext cx="1107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HAMBURGER MENU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0AA36D-1A36-42B8-A585-93B553A7F824}"/>
              </a:ext>
            </a:extLst>
          </p:cNvPr>
          <p:cNvCxnSpPr/>
          <p:nvPr/>
        </p:nvCxnSpPr>
        <p:spPr>
          <a:xfrm>
            <a:off x="6096000" y="4095674"/>
            <a:ext cx="843280" cy="689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F2C1A3E-02BF-4AB1-A5D3-9B38183FE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3" y="3254935"/>
            <a:ext cx="5984237" cy="32831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A40FD3-A7B6-4F9C-812D-DFA689E84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359" y="3254935"/>
            <a:ext cx="5461281" cy="32831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3363B1-A6CC-4C6E-BDA4-E4A44C954B56}"/>
              </a:ext>
            </a:extLst>
          </p:cNvPr>
          <p:cNvSpPr txBox="1"/>
          <p:nvPr/>
        </p:nvSpPr>
        <p:spPr>
          <a:xfrm>
            <a:off x="772160" y="1127760"/>
            <a:ext cx="10779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resize the browser, the navigation bar gets converted into a Hamburger Menu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the whole webpage is rescaled for that view</a:t>
            </a:r>
          </a:p>
        </p:txBody>
      </p:sp>
    </p:spTree>
    <p:extLst>
      <p:ext uri="{BB962C8B-B14F-4D97-AF65-F5344CB8AC3E}">
        <p14:creationId xmlns:p14="http://schemas.microsoft.com/office/powerpoint/2010/main" val="2003248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" descr="Abstract underwater view">
            <a:extLst>
              <a:ext uri="{FF2B5EF4-FFF2-40B4-BE49-F238E27FC236}">
                <a16:creationId xmlns:a16="http://schemas.microsoft.com/office/drawing/2014/main" id="{E1D2EACF-33EE-DE64-6435-05A75336CF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4812" b="28950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CCF892-B717-40D9-8B8F-F215F046F5C9}"/>
              </a:ext>
            </a:extLst>
          </p:cNvPr>
          <p:cNvSpPr txBox="1"/>
          <p:nvPr/>
        </p:nvSpPr>
        <p:spPr>
          <a:xfrm>
            <a:off x="558800" y="136251"/>
            <a:ext cx="1107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- HAMBURGER MENU – JavaScript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5A99958-E3B8-4F8E-9BA9-02B1D7CB77E7}"/>
              </a:ext>
            </a:extLst>
          </p:cNvPr>
          <p:cNvCxnSpPr/>
          <p:nvPr/>
        </p:nvCxnSpPr>
        <p:spPr>
          <a:xfrm flipV="1">
            <a:off x="6096000" y="2092960"/>
            <a:ext cx="138176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0AA36D-1A36-42B8-A585-93B553A7F824}"/>
              </a:ext>
            </a:extLst>
          </p:cNvPr>
          <p:cNvCxnSpPr/>
          <p:nvPr/>
        </p:nvCxnSpPr>
        <p:spPr>
          <a:xfrm>
            <a:off x="6096000" y="4095674"/>
            <a:ext cx="843280" cy="689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4FDBCA5-3834-49AD-AD34-4224EC509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348" y="1954738"/>
            <a:ext cx="7047632" cy="4767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BB32F5-9170-41F5-A9B5-AD01C0EDB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84" y="3438630"/>
            <a:ext cx="4978400" cy="3283119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18E5637-04FF-4625-80F7-E1ED6E69F8F3}"/>
              </a:ext>
            </a:extLst>
          </p:cNvPr>
          <p:cNvCxnSpPr/>
          <p:nvPr/>
        </p:nvCxnSpPr>
        <p:spPr>
          <a:xfrm flipH="1" flipV="1">
            <a:off x="4765040" y="3820160"/>
            <a:ext cx="548640" cy="72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973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" descr="Abstract underwater view">
            <a:extLst>
              <a:ext uri="{FF2B5EF4-FFF2-40B4-BE49-F238E27FC236}">
                <a16:creationId xmlns:a16="http://schemas.microsoft.com/office/drawing/2014/main" id="{E1D2EACF-33EE-DE64-6435-05A75336CF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4812" b="28950"/>
          <a:stretch/>
        </p:blipFill>
        <p:spPr>
          <a:xfrm>
            <a:off x="20" y="0"/>
            <a:ext cx="12191980" cy="68566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4D5AE9-FB22-4C36-A675-B2AE42762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97" y="1070482"/>
            <a:ext cx="8428460" cy="36567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912F18-89AC-4438-AB16-481F9C396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463" y="2486605"/>
            <a:ext cx="8428460" cy="42351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EDB33D-D53C-4451-B0E4-14C1F92DA9EE}"/>
              </a:ext>
            </a:extLst>
          </p:cNvPr>
          <p:cNvSpPr txBox="1"/>
          <p:nvPr/>
        </p:nvSpPr>
        <p:spPr>
          <a:xfrm>
            <a:off x="558800" y="136251"/>
            <a:ext cx="1107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- Profile Picture – Animation - CSS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8BB159-6E73-4179-ACB3-73E6F9EA5C85}"/>
              </a:ext>
            </a:extLst>
          </p:cNvPr>
          <p:cNvCxnSpPr>
            <a:cxnSpLocks/>
          </p:cNvCxnSpPr>
          <p:nvPr/>
        </p:nvCxnSpPr>
        <p:spPr>
          <a:xfrm>
            <a:off x="2164080" y="2062480"/>
            <a:ext cx="5019040" cy="157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594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" descr="Abstract underwater view">
            <a:extLst>
              <a:ext uri="{FF2B5EF4-FFF2-40B4-BE49-F238E27FC236}">
                <a16:creationId xmlns:a16="http://schemas.microsoft.com/office/drawing/2014/main" id="{E1D2EACF-33EE-DE64-6435-05A75336CF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4812" b="28950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445886-608E-4AE5-8E59-0DED9348C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38" y="3345041"/>
            <a:ext cx="9608044" cy="33466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C0D9DF-E10E-4615-A7DD-7C4A16C74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481" y="459416"/>
            <a:ext cx="5174120" cy="27206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F15B8D-1087-4C26-801C-0EAB84DA6565}"/>
              </a:ext>
            </a:extLst>
          </p:cNvPr>
          <p:cNvSpPr txBox="1"/>
          <p:nvPr/>
        </p:nvSpPr>
        <p:spPr>
          <a:xfrm>
            <a:off x="111760" y="136251"/>
            <a:ext cx="1107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– Icon Highlighter - CSS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897C68-DD79-46BB-9D60-63EEE1BA5B10}"/>
              </a:ext>
            </a:extLst>
          </p:cNvPr>
          <p:cNvCxnSpPr/>
          <p:nvPr/>
        </p:nvCxnSpPr>
        <p:spPr>
          <a:xfrm flipH="1">
            <a:off x="3220720" y="2326640"/>
            <a:ext cx="3667760" cy="2316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F825F0-4685-4C3C-8270-C524AEF38DED}"/>
              </a:ext>
            </a:extLst>
          </p:cNvPr>
          <p:cNvCxnSpPr/>
          <p:nvPr/>
        </p:nvCxnSpPr>
        <p:spPr>
          <a:xfrm flipH="1">
            <a:off x="3220720" y="1137920"/>
            <a:ext cx="3667760" cy="350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80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" descr="Abstract underwater view">
            <a:extLst>
              <a:ext uri="{FF2B5EF4-FFF2-40B4-BE49-F238E27FC236}">
                <a16:creationId xmlns:a16="http://schemas.microsoft.com/office/drawing/2014/main" id="{E1D2EACF-33EE-DE64-6435-05A75336CF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4812" b="28950"/>
          <a:stretch/>
        </p:blipFill>
        <p:spPr>
          <a:xfrm>
            <a:off x="20" y="1386"/>
            <a:ext cx="12191980" cy="68566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7D9881-9B53-4FE8-874B-82685CA0C573}"/>
              </a:ext>
            </a:extLst>
          </p:cNvPr>
          <p:cNvSpPr txBox="1"/>
          <p:nvPr/>
        </p:nvSpPr>
        <p:spPr>
          <a:xfrm>
            <a:off x="558800" y="136251"/>
            <a:ext cx="1107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pic>
        <p:nvPicPr>
          <p:cNvPr id="2050" name="Picture 2" descr="JavaScript &amp; JavaScript with ASP.NET - Pragim Tech">
            <a:extLst>
              <a:ext uri="{FF2B5EF4-FFF2-40B4-BE49-F238E27FC236}">
                <a16:creationId xmlns:a16="http://schemas.microsoft.com/office/drawing/2014/main" id="{EFC55BE2-29E9-484D-92B5-3B0A28E295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5" t="32662" r="11642" b="31898"/>
          <a:stretch/>
        </p:blipFill>
        <p:spPr bwMode="auto">
          <a:xfrm>
            <a:off x="1203435" y="1636728"/>
            <a:ext cx="5167716" cy="179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troduction to HTML | GitHub Learning Lab">
            <a:extLst>
              <a:ext uri="{FF2B5EF4-FFF2-40B4-BE49-F238E27FC236}">
                <a16:creationId xmlns:a16="http://schemas.microsoft.com/office/drawing/2014/main" id="{A15525C5-04B1-46BF-A1F2-08935C023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820" y="3793110"/>
            <a:ext cx="5402662" cy="248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SS Guide for Beginners to Learn | Pixel Mechanics">
            <a:extLst>
              <a:ext uri="{FF2B5EF4-FFF2-40B4-BE49-F238E27FC236}">
                <a16:creationId xmlns:a16="http://schemas.microsoft.com/office/drawing/2014/main" id="{59C778FA-68C5-486A-97B0-3D4474789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222" y="1621395"/>
            <a:ext cx="5167716" cy="179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247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" descr="Abstract underwater view">
            <a:extLst>
              <a:ext uri="{FF2B5EF4-FFF2-40B4-BE49-F238E27FC236}">
                <a16:creationId xmlns:a16="http://schemas.microsoft.com/office/drawing/2014/main" id="{E1D2EACF-33EE-DE64-6435-05A75336CF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4812" b="28950"/>
          <a:stretch/>
        </p:blipFill>
        <p:spPr>
          <a:xfrm>
            <a:off x="20" y="-20310"/>
            <a:ext cx="12191980" cy="68566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0DBD84-7250-4350-A2CF-8A331C836929}"/>
              </a:ext>
            </a:extLst>
          </p:cNvPr>
          <p:cNvSpPr txBox="1"/>
          <p:nvPr/>
        </p:nvSpPr>
        <p:spPr>
          <a:xfrm>
            <a:off x="3422832" y="165410"/>
            <a:ext cx="5346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6C4F82-E2C2-405E-B01E-AA1C4B2A5910}"/>
              </a:ext>
            </a:extLst>
          </p:cNvPr>
          <p:cNvSpPr txBox="1"/>
          <p:nvPr/>
        </p:nvSpPr>
        <p:spPr>
          <a:xfrm>
            <a:off x="761587" y="1545021"/>
            <a:ext cx="1099948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interface and add more functionality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animated and interactive background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better UI/UX for Work Experience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code to GitHub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website on a domain</a:t>
            </a:r>
          </a:p>
        </p:txBody>
      </p:sp>
    </p:spTree>
    <p:extLst>
      <p:ext uri="{BB962C8B-B14F-4D97-AF65-F5344CB8AC3E}">
        <p14:creationId xmlns:p14="http://schemas.microsoft.com/office/powerpoint/2010/main" val="639659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" descr="Abstract underwater view">
            <a:extLst>
              <a:ext uri="{FF2B5EF4-FFF2-40B4-BE49-F238E27FC236}">
                <a16:creationId xmlns:a16="http://schemas.microsoft.com/office/drawing/2014/main" id="{E1D2EACF-33EE-DE64-6435-05A75336CF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4812" b="28950"/>
          <a:stretch/>
        </p:blipFill>
        <p:spPr>
          <a:xfrm>
            <a:off x="-1" y="1386"/>
            <a:ext cx="12191980" cy="6856614"/>
          </a:xfrm>
          <a:prstGeom prst="rect">
            <a:avLst/>
          </a:prstGeom>
        </p:spPr>
      </p:pic>
      <p:pic>
        <p:nvPicPr>
          <p:cNvPr id="1026" name="Picture 2" descr="Thank you Images, Stock Photos &amp; Vectors | Shutterstock">
            <a:extLst>
              <a:ext uri="{FF2B5EF4-FFF2-40B4-BE49-F238E27FC236}">
                <a16:creationId xmlns:a16="http://schemas.microsoft.com/office/drawing/2014/main" id="{06DBEB95-4356-4FF9-88EC-E3FAE5BF2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72"/>
          <a:stretch/>
        </p:blipFill>
        <p:spPr bwMode="auto">
          <a:xfrm>
            <a:off x="2240269" y="532693"/>
            <a:ext cx="7711439" cy="579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610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" descr="Abstract underwater view">
            <a:extLst>
              <a:ext uri="{FF2B5EF4-FFF2-40B4-BE49-F238E27FC236}">
                <a16:creationId xmlns:a16="http://schemas.microsoft.com/office/drawing/2014/main" id="{E1D2EACF-33EE-DE64-6435-05A75336CF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4812" b="28950"/>
          <a:stretch/>
        </p:blipFill>
        <p:spPr>
          <a:xfrm>
            <a:off x="20" y="1386"/>
            <a:ext cx="12191980" cy="68566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60A395-B9C7-470A-9886-B6DECBBCE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090" y="1698641"/>
            <a:ext cx="9728700" cy="50231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7D9881-9B53-4FE8-874B-82685CA0C573}"/>
              </a:ext>
            </a:extLst>
          </p:cNvPr>
          <p:cNvSpPr txBox="1"/>
          <p:nvPr/>
        </p:nvSpPr>
        <p:spPr>
          <a:xfrm>
            <a:off x="558800" y="136251"/>
            <a:ext cx="1107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– Showing Navigation Bar and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12454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8" name="Picture 1" descr="Abstract underwater view">
            <a:extLst>
              <a:ext uri="{FF2B5EF4-FFF2-40B4-BE49-F238E27FC236}">
                <a16:creationId xmlns:a16="http://schemas.microsoft.com/office/drawing/2014/main" id="{E1D2EACF-33EE-DE64-6435-05A75336CF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4812" b="28950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B4064E-D9B2-4B34-A51C-0E7448D00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604" y="1742426"/>
            <a:ext cx="7747076" cy="47083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1EC4AD-1FAD-4655-BD81-4AA550D86C21}"/>
              </a:ext>
            </a:extLst>
          </p:cNvPr>
          <p:cNvSpPr txBox="1"/>
          <p:nvPr/>
        </p:nvSpPr>
        <p:spPr>
          <a:xfrm>
            <a:off x="558800" y="136251"/>
            <a:ext cx="1107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MULTIMEDIA IFRAME – Showing a video of my home country</a:t>
            </a:r>
          </a:p>
        </p:txBody>
      </p:sp>
    </p:spTree>
    <p:extLst>
      <p:ext uri="{BB962C8B-B14F-4D97-AF65-F5344CB8AC3E}">
        <p14:creationId xmlns:p14="http://schemas.microsoft.com/office/powerpoint/2010/main" val="191344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" descr="Abstract underwater view">
            <a:extLst>
              <a:ext uri="{FF2B5EF4-FFF2-40B4-BE49-F238E27FC236}">
                <a16:creationId xmlns:a16="http://schemas.microsoft.com/office/drawing/2014/main" id="{E1D2EACF-33EE-DE64-6435-05A75336CF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4812" b="28950"/>
          <a:stretch/>
        </p:blipFill>
        <p:spPr>
          <a:xfrm>
            <a:off x="20" y="1386"/>
            <a:ext cx="12191980" cy="68566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7D9881-9B53-4FE8-874B-82685CA0C573}"/>
              </a:ext>
            </a:extLst>
          </p:cNvPr>
          <p:cNvSpPr txBox="1"/>
          <p:nvPr/>
        </p:nvSpPr>
        <p:spPr>
          <a:xfrm>
            <a:off x="558800" y="136251"/>
            <a:ext cx="1107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– Introduction &amp; Multimedia Video – HTML &amp; CSS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7C9A3-2F41-48A9-B7D0-8C1DA37AA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43" y="2377352"/>
            <a:ext cx="10787113" cy="343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32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8" name="Picture 1" descr="Abstract underwater view">
            <a:extLst>
              <a:ext uri="{FF2B5EF4-FFF2-40B4-BE49-F238E27FC236}">
                <a16:creationId xmlns:a16="http://schemas.microsoft.com/office/drawing/2014/main" id="{E1D2EACF-33EE-DE64-6435-05A75336CF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4812" b="28950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5BB526-D1BF-46C3-8408-DB5E0C389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863" y="1472821"/>
            <a:ext cx="10192274" cy="52453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3F25C2-CA18-4DDE-861C-8B0D2227A2C8}"/>
              </a:ext>
            </a:extLst>
          </p:cNvPr>
          <p:cNvSpPr txBox="1"/>
          <p:nvPr/>
        </p:nvSpPr>
        <p:spPr>
          <a:xfrm>
            <a:off x="558800" y="136251"/>
            <a:ext cx="1107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EXPERIENCES – Showing all the Companies and Roles</a:t>
            </a:r>
          </a:p>
        </p:txBody>
      </p:sp>
    </p:spTree>
    <p:extLst>
      <p:ext uri="{BB962C8B-B14F-4D97-AF65-F5344CB8AC3E}">
        <p14:creationId xmlns:p14="http://schemas.microsoft.com/office/powerpoint/2010/main" val="292603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" descr="Abstract underwater view">
            <a:extLst>
              <a:ext uri="{FF2B5EF4-FFF2-40B4-BE49-F238E27FC236}">
                <a16:creationId xmlns:a16="http://schemas.microsoft.com/office/drawing/2014/main" id="{E1D2EACF-33EE-DE64-6435-05A75336CF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4812" b="28950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779000-13CF-45CB-91AD-40742F3EF4DF}"/>
              </a:ext>
            </a:extLst>
          </p:cNvPr>
          <p:cNvSpPr txBox="1"/>
          <p:nvPr/>
        </p:nvSpPr>
        <p:spPr>
          <a:xfrm>
            <a:off x="558800" y="136251"/>
            <a:ext cx="1107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– Work Experiences Widget – HTML &amp; CSS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D6E04-BFC9-4F3A-82CA-5C67D18C6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12" y="1152964"/>
            <a:ext cx="10844788" cy="533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8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8" name="Picture 1" descr="Abstract underwater view">
            <a:extLst>
              <a:ext uri="{FF2B5EF4-FFF2-40B4-BE49-F238E27FC236}">
                <a16:creationId xmlns:a16="http://schemas.microsoft.com/office/drawing/2014/main" id="{E1D2EACF-33EE-DE64-6435-05A75336CF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4812" b="28950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E4A2EA-37A6-44C6-BD18-36C7433B4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133" y="1612864"/>
            <a:ext cx="10363733" cy="44134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BC093F-34CB-4529-B855-6795E0434659}"/>
              </a:ext>
            </a:extLst>
          </p:cNvPr>
          <p:cNvSpPr txBox="1"/>
          <p:nvPr/>
        </p:nvSpPr>
        <p:spPr>
          <a:xfrm>
            <a:off x="558800" y="65131"/>
            <a:ext cx="1107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– Showing all the Projects worked on</a:t>
            </a:r>
          </a:p>
        </p:txBody>
      </p:sp>
    </p:spTree>
    <p:extLst>
      <p:ext uri="{BB962C8B-B14F-4D97-AF65-F5344CB8AC3E}">
        <p14:creationId xmlns:p14="http://schemas.microsoft.com/office/powerpoint/2010/main" val="377194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" descr="Abstract underwater view">
            <a:extLst>
              <a:ext uri="{FF2B5EF4-FFF2-40B4-BE49-F238E27FC236}">
                <a16:creationId xmlns:a16="http://schemas.microsoft.com/office/drawing/2014/main" id="{E1D2EACF-33EE-DE64-6435-05A75336CF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4812" b="28950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A5311F-E144-40BA-80E1-55C78CBFB850}"/>
              </a:ext>
            </a:extLst>
          </p:cNvPr>
          <p:cNvSpPr txBox="1"/>
          <p:nvPr/>
        </p:nvSpPr>
        <p:spPr>
          <a:xfrm>
            <a:off x="558800" y="136251"/>
            <a:ext cx="1107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– Projects Widget – HTML &amp; CSS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D3723-BE40-4D27-A7AB-E95E72707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041" y="782582"/>
            <a:ext cx="9835918" cy="597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54971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RightStep">
      <a:dk1>
        <a:srgbClr val="000000"/>
      </a:dk1>
      <a:lt1>
        <a:srgbClr val="FFFFFF"/>
      </a:lt1>
      <a:dk2>
        <a:srgbClr val="22363C"/>
      </a:dk2>
      <a:lt2>
        <a:srgbClr val="E2E4E8"/>
      </a:lt2>
      <a:accent1>
        <a:srgbClr val="BB9E66"/>
      </a:accent1>
      <a:accent2>
        <a:srgbClr val="A1A75B"/>
      </a:accent2>
      <a:accent3>
        <a:srgbClr val="8DAB6E"/>
      </a:accent3>
      <a:accent4>
        <a:srgbClr val="67B060"/>
      </a:accent4>
      <a:accent5>
        <a:srgbClr val="6CAF82"/>
      </a:accent5>
      <a:accent6>
        <a:srgbClr val="60B09B"/>
      </a:accent6>
      <a:hlink>
        <a:srgbClr val="6981AE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266</Words>
  <Application>Microsoft Office PowerPoint</Application>
  <PresentationFormat>Widescreen</PresentationFormat>
  <Paragraphs>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Avenir Next LT Pro</vt:lpstr>
      <vt:lpstr>AvenirNext LT Pro Medium</vt:lpstr>
      <vt:lpstr>Calibri</vt:lpstr>
      <vt:lpstr>Sabon Next LT</vt:lpstr>
      <vt:lpstr>Times New Roman</vt:lpstr>
      <vt:lpstr>DappledVTI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Maddihally Nagoji, Meghashree</dc:creator>
  <cp:lastModifiedBy>Maddihally Nagoji, Meghashree</cp:lastModifiedBy>
  <cp:revision>84</cp:revision>
  <dcterms:created xsi:type="dcterms:W3CDTF">2022-04-10T23:41:55Z</dcterms:created>
  <dcterms:modified xsi:type="dcterms:W3CDTF">2022-04-19T06:25:28Z</dcterms:modified>
</cp:coreProperties>
</file>