
<file path=[Content_Types].xml><?xml version="1.0" encoding="utf-8"?>
<Types xmlns="http://schemas.openxmlformats.org/package/2006/content-types">
  <Default Extension="emf" ContentType="image/x-emf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15C01-3B81-4825-A9D1-8677DEBA46F1}" v="4" dt="2025-02-16T18:45:23.8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shyam" userId="56b2070f3fbfc9fc" providerId="LiveId" clId="{62E15C01-3B81-4825-A9D1-8677DEBA46F1}"/>
    <pc:docChg chg="undo custSel modSld">
      <pc:chgData name="megha shyam" userId="56b2070f3fbfc9fc" providerId="LiveId" clId="{62E15C01-3B81-4825-A9D1-8677DEBA46F1}" dt="2025-02-17T08:27:21.139" v="344" actId="113"/>
      <pc:docMkLst>
        <pc:docMk/>
      </pc:docMkLst>
      <pc:sldChg chg="modSp mod">
        <pc:chgData name="megha shyam" userId="56b2070f3fbfc9fc" providerId="LiveId" clId="{62E15C01-3B81-4825-A9D1-8677DEBA46F1}" dt="2025-02-16T18:43:08.781" v="87" actId="2711"/>
        <pc:sldMkLst>
          <pc:docMk/>
          <pc:sldMk cId="0" sldId="258"/>
        </pc:sldMkLst>
        <pc:spChg chg="mod">
          <ac:chgData name="megha shyam" userId="56b2070f3fbfc9fc" providerId="LiveId" clId="{62E15C01-3B81-4825-A9D1-8677DEBA46F1}" dt="2025-02-16T18:43:08.781" v="87" actId="2711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egha shyam" userId="56b2070f3fbfc9fc" providerId="LiveId" clId="{62E15C01-3B81-4825-A9D1-8677DEBA46F1}" dt="2025-02-17T08:27:21.139" v="344" actId="113"/>
        <pc:sldMkLst>
          <pc:docMk/>
          <pc:sldMk cId="0" sldId="261"/>
        </pc:sldMkLst>
        <pc:spChg chg="mod">
          <ac:chgData name="megha shyam" userId="56b2070f3fbfc9fc" providerId="LiveId" clId="{62E15C01-3B81-4825-A9D1-8677DEBA46F1}" dt="2025-02-17T08:27:21.139" v="344" actId="113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megha shyam" userId="56b2070f3fbfc9fc" providerId="LiveId" clId="{62E15C01-3B81-4825-A9D1-8677DEBA46F1}" dt="2025-02-17T06:21:45.326" v="341" actId="20577"/>
        <pc:sldMkLst>
          <pc:docMk/>
          <pc:sldMk cId="0" sldId="262"/>
        </pc:sldMkLst>
        <pc:spChg chg="mod">
          <ac:chgData name="megha shyam" userId="56b2070f3fbfc9fc" providerId="LiveId" clId="{62E15C01-3B81-4825-A9D1-8677DEBA46F1}" dt="2025-02-17T06:21:45.326" v="341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megha shyam" userId="56b2070f3fbfc9fc" providerId="LiveId" clId="{62E15C01-3B81-4825-A9D1-8677DEBA46F1}" dt="2025-02-17T06:21:50.402" v="342" actId="6549"/>
        <pc:sldMkLst>
          <pc:docMk/>
          <pc:sldMk cId="0" sldId="263"/>
        </pc:sldMkLst>
        <pc:spChg chg="mod">
          <ac:chgData name="megha shyam" userId="56b2070f3fbfc9fc" providerId="LiveId" clId="{62E15C01-3B81-4825-A9D1-8677DEBA46F1}" dt="2025-02-17T06:21:50.402" v="342" actId="6549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megha shyam" userId="56b2070f3fbfc9fc" providerId="LiveId" clId="{62E15C01-3B81-4825-A9D1-8677DEBA46F1}" dt="2025-02-17T06:22:00.363" v="343" actId="20577"/>
        <pc:sldMkLst>
          <pc:docMk/>
          <pc:sldMk cId="0" sldId="264"/>
        </pc:sldMkLst>
        <pc:spChg chg="mod">
          <ac:chgData name="megha shyam" userId="56b2070f3fbfc9fc" providerId="LiveId" clId="{62E15C01-3B81-4825-A9D1-8677DEBA46F1}" dt="2025-02-17T06:22:00.363" v="343" actId="20577"/>
          <ac:spMkLst>
            <pc:docMk/>
            <pc:sldMk cId="0" sldId="264"/>
            <ac:spMk id="3" creationId="{00000000-0000-0000-0000-000000000000}"/>
          </ac:spMkLst>
        </pc:spChg>
      </pc:sldChg>
      <pc:sldChg chg="addSp modSp mod">
        <pc:chgData name="megha shyam" userId="56b2070f3fbfc9fc" providerId="LiveId" clId="{62E15C01-3B81-4825-A9D1-8677DEBA46F1}" dt="2025-02-16T18:44:08.954" v="91" actId="20577"/>
        <pc:sldMkLst>
          <pc:docMk/>
          <pc:sldMk cId="0" sldId="265"/>
        </pc:sldMkLst>
        <pc:spChg chg="mod">
          <ac:chgData name="megha shyam" userId="56b2070f3fbfc9fc" providerId="LiveId" clId="{62E15C01-3B81-4825-A9D1-8677DEBA46F1}" dt="2025-02-16T18:44:08.954" v="91" actId="20577"/>
          <ac:spMkLst>
            <pc:docMk/>
            <pc:sldMk cId="0" sldId="265"/>
            <ac:spMk id="3" creationId="{00000000-0000-0000-0000-000000000000}"/>
          </ac:spMkLst>
        </pc:spChg>
        <pc:cxnChg chg="add mod">
          <ac:chgData name="megha shyam" userId="56b2070f3fbfc9fc" providerId="LiveId" clId="{62E15C01-3B81-4825-A9D1-8677DEBA46F1}" dt="2025-02-16T15:24:11.907" v="3" actId="14100"/>
          <ac:cxnSpMkLst>
            <pc:docMk/>
            <pc:sldMk cId="0" sldId="265"/>
            <ac:cxnSpMk id="8" creationId="{FC9F9E97-B791-5ADD-05AB-2911918563A9}"/>
          </ac:cxnSpMkLst>
        </pc:cxnChg>
        <pc:cxnChg chg="add mod">
          <ac:chgData name="megha shyam" userId="56b2070f3fbfc9fc" providerId="LiveId" clId="{62E15C01-3B81-4825-A9D1-8677DEBA46F1}" dt="2025-02-16T15:24:59.011" v="6" actId="14100"/>
          <ac:cxnSpMkLst>
            <pc:docMk/>
            <pc:sldMk cId="0" sldId="265"/>
            <ac:cxnSpMk id="12" creationId="{D395E2E2-544D-F63F-C56B-A36BD8F4284A}"/>
          </ac:cxnSpMkLst>
        </pc:cxnChg>
      </pc:sldChg>
      <pc:sldChg chg="addSp modSp mod">
        <pc:chgData name="megha shyam" userId="56b2070f3fbfc9fc" providerId="LiveId" clId="{62E15C01-3B81-4825-A9D1-8677DEBA46F1}" dt="2025-02-16T18:45:05.939" v="303" actId="20577"/>
        <pc:sldMkLst>
          <pc:docMk/>
          <pc:sldMk cId="0" sldId="266"/>
        </pc:sldMkLst>
        <pc:spChg chg="mod">
          <ac:chgData name="megha shyam" userId="56b2070f3fbfc9fc" providerId="LiveId" clId="{62E15C01-3B81-4825-A9D1-8677DEBA46F1}" dt="2025-02-16T18:45:05.939" v="303" actId="20577"/>
          <ac:spMkLst>
            <pc:docMk/>
            <pc:sldMk cId="0" sldId="266"/>
            <ac:spMk id="3" creationId="{00000000-0000-0000-0000-000000000000}"/>
          </ac:spMkLst>
        </pc:spChg>
        <pc:cxnChg chg="add">
          <ac:chgData name="megha shyam" userId="56b2070f3fbfc9fc" providerId="LiveId" clId="{62E15C01-3B81-4825-A9D1-8677DEBA46F1}" dt="2025-02-16T15:26:28.494" v="13" actId="11529"/>
          <ac:cxnSpMkLst>
            <pc:docMk/>
            <pc:sldMk cId="0" sldId="266"/>
            <ac:cxnSpMk id="8" creationId="{01B13562-1B96-0DF3-9B93-44E13DBEEEE0}"/>
          </ac:cxnSpMkLst>
        </pc:cxnChg>
        <pc:cxnChg chg="add mod">
          <ac:chgData name="megha shyam" userId="56b2070f3fbfc9fc" providerId="LiveId" clId="{62E15C01-3B81-4825-A9D1-8677DEBA46F1}" dt="2025-02-16T15:26:53.015" v="15" actId="14100"/>
          <ac:cxnSpMkLst>
            <pc:docMk/>
            <pc:sldMk cId="0" sldId="266"/>
            <ac:cxnSpMk id="10" creationId="{67E5A9AF-B540-D399-88DB-96CF3EB0C3E5}"/>
          </ac:cxnSpMkLst>
        </pc:cxnChg>
      </pc:sldChg>
      <pc:sldChg chg="addSp modSp mod">
        <pc:chgData name="megha shyam" userId="56b2070f3fbfc9fc" providerId="LiveId" clId="{62E15C01-3B81-4825-A9D1-8677DEBA46F1}" dt="2025-02-16T15:26:18.924" v="12" actId="1076"/>
        <pc:sldMkLst>
          <pc:docMk/>
          <pc:sldMk cId="0" sldId="267"/>
        </pc:sldMkLst>
        <pc:cxnChg chg="add mod">
          <ac:chgData name="megha shyam" userId="56b2070f3fbfc9fc" providerId="LiveId" clId="{62E15C01-3B81-4825-A9D1-8677DEBA46F1}" dt="2025-02-16T15:25:55.454" v="10" actId="1076"/>
          <ac:cxnSpMkLst>
            <pc:docMk/>
            <pc:sldMk cId="0" sldId="267"/>
            <ac:cxnSpMk id="8" creationId="{A532FEEA-07C9-7875-63B6-6E33B8F10A7B}"/>
          </ac:cxnSpMkLst>
        </pc:cxnChg>
        <pc:cxnChg chg="add mod">
          <ac:chgData name="megha shyam" userId="56b2070f3fbfc9fc" providerId="LiveId" clId="{62E15C01-3B81-4825-A9D1-8677DEBA46F1}" dt="2025-02-16T15:26:18.924" v="12" actId="1076"/>
          <ac:cxnSpMkLst>
            <pc:docMk/>
            <pc:sldMk cId="0" sldId="267"/>
            <ac:cxnSpMk id="11" creationId="{348F7E6B-011C-5F99-572F-68AEB796F74F}"/>
          </ac:cxnSpMkLst>
        </pc:cxnChg>
      </pc:sldChg>
      <pc:sldChg chg="modSp mod">
        <pc:chgData name="megha shyam" userId="56b2070f3fbfc9fc" providerId="LiveId" clId="{62E15C01-3B81-4825-A9D1-8677DEBA46F1}" dt="2025-02-17T06:21:20.717" v="340" actId="123"/>
        <pc:sldMkLst>
          <pc:docMk/>
          <pc:sldMk cId="0" sldId="278"/>
        </pc:sldMkLst>
        <pc:spChg chg="mod">
          <ac:chgData name="megha shyam" userId="56b2070f3fbfc9fc" providerId="LiveId" clId="{62E15C01-3B81-4825-A9D1-8677DEBA46F1}" dt="2025-02-17T06:21:20.717" v="340" actId="123"/>
          <ac:spMkLst>
            <pc:docMk/>
            <pc:sldMk cId="0" sldId="278"/>
            <ac:spMk id="3078" creationId="{00000000-0000-0000-0000-000000000000}"/>
          </ac:spMkLst>
        </pc:spChg>
        <pc:spChg chg="mod">
          <ac:chgData name="megha shyam" userId="56b2070f3fbfc9fc" providerId="LiveId" clId="{62E15C01-3B81-4825-A9D1-8677DEBA46F1}" dt="2025-02-17T06:15:10.317" v="318" actId="20577"/>
          <ac:spMkLst>
            <pc:docMk/>
            <pc:sldMk cId="0" sldId="278"/>
            <ac:spMk id="308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334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23012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D3A3B-BC34-449F-A452-A0E3F9F30323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CSE(DS)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6A678-4207-4C16-BB70-565E9D329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456" y="12903"/>
            <a:ext cx="8959087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65605"/>
            <a:ext cx="7463155" cy="3391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4680"/>
            <a:ext cx="687069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18253" y="6464680"/>
            <a:ext cx="5080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6957" y="6464680"/>
            <a:ext cx="219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0"/>
            <a:ext cx="8991600" cy="430887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Eye Blinking detection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410200"/>
            <a:ext cx="9144000" cy="1447800"/>
          </a:xfrm>
        </p:spPr>
        <p:txBody>
          <a:bodyPr>
            <a:normAutofit fontScale="32500" lnSpcReduction="20000"/>
          </a:bodyPr>
          <a:lstStyle/>
          <a:p>
            <a:r>
              <a:rPr lang="en-US" sz="80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SANTHIRAM ENGINEERING COLLEGE: NANDYAL</a:t>
            </a:r>
          </a:p>
          <a:p>
            <a:r>
              <a:rPr lang="en-US" sz="5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(AUTONOMOUS)</a:t>
            </a:r>
            <a:endParaRPr lang="en-US" sz="5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Approved by AICTE: New Delhi: Permanently Affiliated to JNTUA, </a:t>
            </a:r>
            <a:r>
              <a:rPr lang="en-US" sz="5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Ananthapuramu</a:t>
            </a:r>
            <a:endParaRPr lang="en-US" sz="5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Accredited by NAAC (Grade-A), Accredited by NBA (Dept. of ECE &amp; Dept. of CSE)</a:t>
            </a:r>
            <a:endParaRPr lang="en-US" sz="5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ISO 9001:2015 Certified Institution,	2(f) &amp; 12(B) recognition by UGC Act, 1956.</a:t>
            </a:r>
            <a:endParaRPr lang="en-US" sz="5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NH-40, </a:t>
            </a:r>
            <a:r>
              <a:rPr lang="en-US" sz="5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Nandyal</a:t>
            </a:r>
            <a:r>
              <a:rPr lang="en-US" sz="5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Dist. – 518501, A. P.</a:t>
            </a:r>
            <a:endParaRPr lang="en-IN" sz="5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0" y="495300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Discipline :</a:t>
            </a:r>
            <a:r>
              <a:rPr lang="en-IN" sz="2400" dirty="0"/>
              <a:t>Computer Science &amp; Engineering(Data Science)</a:t>
            </a:r>
          </a:p>
        </p:txBody>
      </p:sp>
      <p:sp>
        <p:nvSpPr>
          <p:cNvPr id="3077" name="Rectangle 12"/>
          <p:cNvSpPr>
            <a:spLocks noChangeArrowheads="1"/>
          </p:cNvSpPr>
          <p:nvPr/>
        </p:nvSpPr>
        <p:spPr bwMode="auto">
          <a:xfrm>
            <a:off x="0" y="259080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Under the esteemed guidance of Supervisor</a:t>
            </a:r>
            <a:r>
              <a:rPr lang="en-IN" sz="2000" dirty="0">
                <a:solidFill>
                  <a:srgbClr val="FF0000"/>
                </a:solidFill>
              </a:rPr>
              <a:t> </a:t>
            </a:r>
            <a:r>
              <a:rPr lang="en-IN" sz="2000" b="1" dirty="0">
                <a:solidFill>
                  <a:srgbClr val="FF0000"/>
                </a:solidFill>
              </a:rPr>
              <a:t>: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3078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2C55D8"/>
                </a:solidFill>
              </a:rPr>
              <a:t>              </a:t>
            </a:r>
            <a:r>
              <a:rPr lang="en-IN" sz="2000" b="1" dirty="0"/>
              <a:t>Students </a:t>
            </a:r>
            <a:r>
              <a:rPr lang="en-IN" b="1" dirty="0">
                <a:solidFill>
                  <a:srgbClr val="2C55D8"/>
                </a:solidFill>
              </a:rPr>
              <a:t>:1</a:t>
            </a:r>
            <a:r>
              <a:rPr lang="en-IN" b="1" dirty="0">
                <a:solidFill>
                  <a:srgbClr val="2C55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 Megha shyam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/>
              <a:t>                       </a:t>
            </a:r>
            <a:r>
              <a:rPr lang="en-IN" b="1" dirty="0"/>
              <a:t>H.T.No’s:  21X51A3208</a:t>
            </a:r>
          </a:p>
          <a:p>
            <a:r>
              <a:rPr lang="en-IN" b="1" dirty="0"/>
              <a:t>		    </a:t>
            </a:r>
            <a:r>
              <a:rPr lang="en-IN" b="1" dirty="0">
                <a:solidFill>
                  <a:srgbClr val="0070C0"/>
                </a:solidFill>
              </a:rPr>
              <a:t> 2.</a:t>
            </a:r>
            <a:r>
              <a:rPr lang="en-US" sz="1800" b="1" spc="-10" dirty="0">
                <a:solidFill>
                  <a:srgbClr val="2C54D7"/>
                </a:solidFill>
                <a:latin typeface="Calibri"/>
                <a:cs typeface="Calibri"/>
              </a:rPr>
              <a:t> M </a:t>
            </a:r>
            <a:r>
              <a:rPr lang="en-US" sz="1800" b="1" spc="-10" dirty="0">
                <a:solidFill>
                  <a:srgbClr val="2C54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Mahendra</a:t>
            </a:r>
            <a:r>
              <a:rPr lang="en-US" sz="1800" b="1" spc="-10" dirty="0">
                <a:solidFill>
                  <a:srgbClr val="2C54D7"/>
                </a:solidFill>
                <a:latin typeface="Calibri"/>
                <a:cs typeface="Calibri"/>
              </a:rPr>
              <a:t> reddy</a:t>
            </a:r>
            <a:r>
              <a:rPr lang="en-IN" b="1" dirty="0">
                <a:solidFill>
                  <a:srgbClr val="2C55D8"/>
                </a:solidFill>
              </a:rPr>
              <a:t>			</a:t>
            </a:r>
            <a:r>
              <a:rPr lang="en-IN" b="1" dirty="0"/>
              <a:t>   21X51A3231 </a:t>
            </a:r>
            <a:r>
              <a:rPr lang="en-IN" b="1" dirty="0">
                <a:solidFill>
                  <a:srgbClr val="2C55D8"/>
                </a:solidFill>
              </a:rPr>
              <a:t>	</a:t>
            </a:r>
          </a:p>
          <a:p>
            <a:r>
              <a:rPr lang="en-IN" b="1" dirty="0">
                <a:solidFill>
                  <a:srgbClr val="2C55D8"/>
                </a:solidFill>
              </a:rPr>
              <a:t>		     3. </a:t>
            </a:r>
            <a:r>
              <a:rPr lang="en-US" sz="1800" b="1" spc="-10" dirty="0">
                <a:solidFill>
                  <a:srgbClr val="2C54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Sandeep </a:t>
            </a:r>
            <a:r>
              <a:rPr lang="en-IN" b="1" dirty="0">
                <a:solidFill>
                  <a:srgbClr val="2C55D8"/>
                </a:solidFill>
              </a:rPr>
              <a:t>		</a:t>
            </a:r>
            <a:r>
              <a:rPr lang="en-IN" b="1" dirty="0"/>
              <a:t>                                21X51A3248</a:t>
            </a:r>
            <a:r>
              <a:rPr lang="en-IN" b="1" dirty="0">
                <a:solidFill>
                  <a:srgbClr val="2C55D8"/>
                </a:solidFill>
              </a:rPr>
              <a:t>	</a:t>
            </a:r>
            <a:br>
              <a:rPr lang="en-IN" b="1" dirty="0">
                <a:solidFill>
                  <a:srgbClr val="2C55D8"/>
                </a:solidFill>
              </a:rPr>
            </a:br>
            <a:r>
              <a:rPr lang="en-IN" b="1" dirty="0">
                <a:solidFill>
                  <a:srgbClr val="2C55D8"/>
                </a:solidFill>
              </a:rPr>
              <a:t>		     4.</a:t>
            </a:r>
            <a:r>
              <a:rPr lang="en-US" sz="1800" b="1" spc="-10" dirty="0">
                <a:solidFill>
                  <a:srgbClr val="2C54D7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2C54D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Prashanth</a:t>
            </a:r>
            <a:r>
              <a:rPr lang="en-IN" b="1" dirty="0">
                <a:solidFill>
                  <a:srgbClr val="2C55D8"/>
                </a:solidFill>
              </a:rPr>
              <a:t>			</a:t>
            </a:r>
            <a:r>
              <a:rPr lang="en-IN" b="1" dirty="0"/>
              <a:t>                  21X51A3250 </a:t>
            </a:r>
            <a:r>
              <a:rPr lang="en-IN" b="1" dirty="0">
                <a:solidFill>
                  <a:srgbClr val="2C55D8"/>
                </a:solidFill>
              </a:rPr>
              <a:t>	</a:t>
            </a:r>
          </a:p>
          <a:p>
            <a:pPr algn="just"/>
            <a:r>
              <a:rPr lang="en-IN" b="1" dirty="0">
                <a:solidFill>
                  <a:srgbClr val="2C55D8"/>
                </a:solidFill>
              </a:rPr>
              <a:t>	                   5</a:t>
            </a:r>
            <a:r>
              <a:rPr lang="en-IN" b="1" dirty="0">
                <a:solidFill>
                  <a:srgbClr val="2C55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Y </a:t>
            </a:r>
            <a:r>
              <a:rPr lang="en-IN" b="1" dirty="0" err="1">
                <a:solidFill>
                  <a:srgbClr val="2C55D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Subbarayudu</a:t>
            </a:r>
            <a:r>
              <a:rPr lang="en-IN" b="1" dirty="0">
                <a:solidFill>
                  <a:srgbClr val="2C55D8"/>
                </a:solidFill>
              </a:rPr>
              <a:t>		             	</a:t>
            </a:r>
            <a:r>
              <a:rPr lang="en-IN" b="1" dirty="0"/>
              <a:t>    21X51A3257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533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Rectangle 12"/>
          <p:cNvSpPr>
            <a:spLocks noChangeArrowheads="1"/>
          </p:cNvSpPr>
          <p:nvPr/>
        </p:nvSpPr>
        <p:spPr bwMode="auto">
          <a:xfrm>
            <a:off x="0" y="2895600"/>
            <a:ext cx="9144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 B.V. Charan Kumar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/>
              <a:t>Associate. Professor,/</a:t>
            </a:r>
            <a:r>
              <a:rPr lang="en-IN" dirty="0" err="1"/>
              <a:t>Asst.Professor</a:t>
            </a:r>
            <a:r>
              <a:rPr lang="en-IN" dirty="0"/>
              <a:t>, </a:t>
            </a:r>
            <a:r>
              <a:rPr lang="en-IN" sz="1600" dirty="0"/>
              <a:t>Deptt.of Computer Science &amp; Engineering(DS), </a:t>
            </a:r>
            <a:r>
              <a:rPr lang="en-IN" dirty="0"/>
              <a:t>SREC.</a:t>
            </a:r>
          </a:p>
        </p:txBody>
      </p:sp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3886200" y="572869"/>
            <a:ext cx="12811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Presented</a:t>
            </a:r>
          </a:p>
          <a:p>
            <a:pPr algn="ctr"/>
            <a:r>
              <a:rPr lang="en-US" b="1" dirty="0"/>
              <a:t>By</a:t>
            </a:r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37338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AutoShape 12" descr="JNTUA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3085" name="AutoShape 14" descr="JNTUA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pic>
        <p:nvPicPr>
          <p:cNvPr id="15" name="Picture 1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8862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7118"/>
            <a:ext cx="2044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Future</a:t>
            </a:r>
            <a:r>
              <a:rPr spc="-10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8074025" cy="467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715" indent="-34036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Driver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Drowsiness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Road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Safety: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Connected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	</a:t>
            </a:r>
            <a:r>
              <a:rPr sz="2400" dirty="0">
                <a:latin typeface="Times New Roman"/>
                <a:cs typeface="Times New Roman"/>
              </a:rPr>
              <a:t>vehicle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alert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trigger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alarms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auto-</a:t>
            </a:r>
            <a:r>
              <a:rPr sz="2400" dirty="0">
                <a:latin typeface="Times New Roman"/>
                <a:cs typeface="Times New Roman"/>
              </a:rPr>
              <a:t>brake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	</a:t>
            </a:r>
            <a:r>
              <a:rPr sz="2400" dirty="0">
                <a:latin typeface="Times New Roman"/>
                <a:cs typeface="Times New Roman"/>
              </a:rPr>
              <a:t>sleep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detection.</a:t>
            </a:r>
            <a:endParaRPr sz="2400" dirty="0">
              <a:latin typeface="Times New Roman"/>
              <a:cs typeface="Times New Roman"/>
            </a:endParaRPr>
          </a:p>
          <a:p>
            <a:pPr marL="353060" marR="5080" indent="-34036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Healthcare</a:t>
            </a:r>
            <a:r>
              <a:rPr sz="2400" spc="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Neurological</a:t>
            </a:r>
            <a:r>
              <a:rPr sz="2400" spc="9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Disorder</a:t>
            </a:r>
            <a:r>
              <a:rPr sz="2400" spc="1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Diagnosis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9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Eye</a:t>
            </a:r>
            <a:r>
              <a:rPr sz="2400" spc="90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blink 	</a:t>
            </a:r>
            <a:r>
              <a:rPr sz="2400" dirty="0">
                <a:latin typeface="Times New Roman"/>
                <a:cs typeface="Times New Roman"/>
              </a:rPr>
              <a:t>patterns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indicate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abnormalities.</a:t>
            </a:r>
            <a:endParaRPr sz="2400" dirty="0">
              <a:latin typeface="Times New Roman"/>
              <a:cs typeface="Times New Roman"/>
            </a:endParaRPr>
          </a:p>
          <a:p>
            <a:pPr marL="353060" marR="6985" indent="-34036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Security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Authentication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Systems:Used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liveness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detection 	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biometric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authentication.Combined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face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recognition 	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anti-spoofing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authentication.</a:t>
            </a:r>
            <a:endParaRPr sz="2400" dirty="0">
              <a:latin typeface="Times New Roman"/>
              <a:cs typeface="Times New Roman"/>
            </a:endParaRPr>
          </a:p>
          <a:p>
            <a:pPr marL="353060" marR="6350" indent="-34036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Military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Aviation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Applications</a:t>
            </a:r>
            <a:r>
              <a:rPr sz="2400" b="1" spc="-1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Eye-</a:t>
            </a:r>
            <a:r>
              <a:rPr sz="2400" dirty="0">
                <a:latin typeface="Times New Roman"/>
                <a:cs typeface="Times New Roman"/>
              </a:rPr>
              <a:t>blink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tracking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help 	</a:t>
            </a:r>
            <a:r>
              <a:rPr sz="2400" dirty="0">
                <a:latin typeface="Times New Roman"/>
                <a:cs typeface="Times New Roman"/>
              </a:rPr>
              <a:t>fighter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pilots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monitor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fatigue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levels.Used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military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surveillance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eye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movement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tracked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attention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analysis.</a:t>
            </a:r>
            <a:endParaRPr sz="2400" dirty="0">
              <a:latin typeface="Times New Roman"/>
              <a:cs typeface="Times New Roman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9F9E97-B791-5ADD-05AB-2911918563A9}"/>
              </a:ext>
            </a:extLst>
          </p:cNvPr>
          <p:cNvCxnSpPr>
            <a:cxnSpLocks/>
          </p:cNvCxnSpPr>
          <p:nvPr/>
        </p:nvCxnSpPr>
        <p:spPr>
          <a:xfrm>
            <a:off x="0" y="838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95E2E2-544D-F63F-C56B-A36BD8F4284A}"/>
              </a:ext>
            </a:extLst>
          </p:cNvPr>
          <p:cNvCxnSpPr>
            <a:cxnSpLocks/>
          </p:cNvCxnSpPr>
          <p:nvPr/>
        </p:nvCxnSpPr>
        <p:spPr>
          <a:xfrm>
            <a:off x="0" y="6324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0661"/>
            <a:ext cx="2430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5605"/>
            <a:ext cx="7920990" cy="4242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Eye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Blink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powerful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vision 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 learning,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significant </a:t>
            </a:r>
            <a:r>
              <a:rPr sz="2400" dirty="0">
                <a:latin typeface="Times New Roman"/>
                <a:cs typeface="Times New Roman"/>
              </a:rPr>
              <a:t>potential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industries.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utilizing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Histogram</a:t>
            </a:r>
            <a:r>
              <a:rPr sz="2400" spc="-25" dirty="0">
                <a:latin typeface="Times New Roman"/>
                <a:cs typeface="Times New Roman"/>
              </a:rPr>
              <a:t> of 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Gradients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(HOG)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Eye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Aspect </a:t>
            </a:r>
            <a:r>
              <a:rPr sz="2400" dirty="0">
                <a:latin typeface="Times New Roman"/>
                <a:cs typeface="Times New Roman"/>
              </a:rPr>
              <a:t>Ratio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(EAR)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blink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successfully </a:t>
            </a:r>
            <a:r>
              <a:rPr sz="2400" dirty="0">
                <a:latin typeface="Times New Roman"/>
                <a:cs typeface="Times New Roman"/>
              </a:rPr>
              <a:t>identifies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eye blinks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real-time.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355600" marR="304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However,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several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challenges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lighting, </a:t>
            </a:r>
            <a:r>
              <a:rPr sz="2400" dirty="0">
                <a:latin typeface="Times New Roman"/>
                <a:cs typeface="Times New Roman"/>
              </a:rPr>
              <a:t>head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positions,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occlusions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impact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accuracy. </a:t>
            </a:r>
            <a:r>
              <a:rPr lang="en-IN" sz="2400" spc="-10" dirty="0">
                <a:latin typeface="Times New Roman"/>
                <a:cs typeface="Times New Roman"/>
              </a:rPr>
              <a:t>We can improve those by using the better and high quality webcams.</a:t>
            </a:r>
            <a:endParaRPr sz="2400" dirty="0">
              <a:latin typeface="Times New Roman"/>
              <a:cs typeface="Times New Roman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B13562-1B96-0DF3-9B93-44E13DBEEEE0}"/>
              </a:ext>
            </a:extLst>
          </p:cNvPr>
          <p:cNvCxnSpPr/>
          <p:nvPr/>
        </p:nvCxnSpPr>
        <p:spPr>
          <a:xfrm flipV="1">
            <a:off x="0" y="838200"/>
            <a:ext cx="9144000" cy="8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E5A9AF-B540-D399-88DB-96CF3EB0C3E5}"/>
              </a:ext>
            </a:extLst>
          </p:cNvPr>
          <p:cNvCxnSpPr>
            <a:cxnSpLocks/>
          </p:cNvCxnSpPr>
          <p:nvPr/>
        </p:nvCxnSpPr>
        <p:spPr>
          <a:xfrm>
            <a:off x="0" y="6324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0661"/>
            <a:ext cx="4907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References</a:t>
            </a:r>
            <a:r>
              <a:rPr spc="-114" dirty="0"/>
              <a:t> </a:t>
            </a:r>
            <a:r>
              <a:rPr dirty="0"/>
              <a:t>&amp;</a:t>
            </a:r>
            <a:r>
              <a:rPr spc="-175" dirty="0"/>
              <a:t> </a:t>
            </a:r>
            <a:r>
              <a:rPr spc="-10" dirty="0"/>
              <a:t>Acknowledgments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622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4461510" algn="l"/>
              </a:tabLst>
            </a:pPr>
            <a:r>
              <a:rPr spc="-10" dirty="0"/>
              <a:t>Tereza</a:t>
            </a:r>
            <a:r>
              <a:rPr spc="-70" dirty="0"/>
              <a:t> </a:t>
            </a:r>
            <a:r>
              <a:rPr dirty="0"/>
              <a:t>Soukupová</a:t>
            </a:r>
            <a:r>
              <a:rPr spc="-3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Jan</a:t>
            </a:r>
            <a:r>
              <a:rPr spc="-30" dirty="0"/>
              <a:t> </a:t>
            </a:r>
            <a:r>
              <a:rPr spc="-20" dirty="0"/>
              <a:t>Čech</a:t>
            </a:r>
            <a:r>
              <a:rPr dirty="0"/>
              <a:t>	"Real-Time</a:t>
            </a:r>
            <a:r>
              <a:rPr spc="-80" dirty="0"/>
              <a:t> </a:t>
            </a:r>
            <a:r>
              <a:rPr dirty="0"/>
              <a:t>Eye</a:t>
            </a:r>
            <a:r>
              <a:rPr spc="-65" dirty="0"/>
              <a:t> </a:t>
            </a:r>
            <a:r>
              <a:rPr spc="-10" dirty="0"/>
              <a:t>Blink </a:t>
            </a:r>
            <a:r>
              <a:rPr dirty="0"/>
              <a:t>Detection</a:t>
            </a:r>
            <a:r>
              <a:rPr spc="-30" dirty="0"/>
              <a:t> </a:t>
            </a:r>
            <a:r>
              <a:rPr dirty="0"/>
              <a:t>using</a:t>
            </a:r>
            <a:r>
              <a:rPr spc="5" dirty="0"/>
              <a:t> </a:t>
            </a:r>
            <a:r>
              <a:rPr dirty="0"/>
              <a:t>Facial</a:t>
            </a:r>
            <a:r>
              <a:rPr spc="-10" dirty="0"/>
              <a:t> </a:t>
            </a:r>
            <a:r>
              <a:rPr dirty="0"/>
              <a:t>Landmarks"</a:t>
            </a:r>
            <a:r>
              <a:rPr spc="5" dirty="0"/>
              <a:t> </a:t>
            </a:r>
            <a:r>
              <a:rPr dirty="0"/>
              <a:t>(Research</a:t>
            </a:r>
            <a:r>
              <a:rPr spc="-10" dirty="0"/>
              <a:t> Paper).</a:t>
            </a:r>
          </a:p>
          <a:p>
            <a:pPr>
              <a:lnSpc>
                <a:spcPct val="100000"/>
              </a:lnSpc>
              <a:spcBef>
                <a:spcPts val="1275"/>
              </a:spcBef>
              <a:buFont typeface="Arial MT"/>
              <a:buChar char="•"/>
            </a:pPr>
            <a:endParaRPr spc="-10" dirty="0"/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/>
              <a:t>OpenCV</a:t>
            </a:r>
            <a:r>
              <a:rPr spc="-70" dirty="0"/>
              <a:t> </a:t>
            </a:r>
            <a:r>
              <a:rPr dirty="0"/>
              <a:t>Library</a:t>
            </a:r>
            <a:r>
              <a:rPr spc="-5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open</a:t>
            </a:r>
            <a:r>
              <a:rPr spc="-40" dirty="0"/>
              <a:t> </a:t>
            </a:r>
            <a:r>
              <a:rPr dirty="0"/>
              <a:t>source</a:t>
            </a:r>
            <a:r>
              <a:rPr spc="-40" dirty="0"/>
              <a:t> </a:t>
            </a:r>
            <a:r>
              <a:rPr dirty="0"/>
              <a:t>Computer</a:t>
            </a:r>
            <a:r>
              <a:rPr spc="-75" dirty="0"/>
              <a:t> </a:t>
            </a:r>
            <a:r>
              <a:rPr spc="-10" dirty="0"/>
              <a:t>Vision</a:t>
            </a:r>
            <a:r>
              <a:rPr spc="-50" dirty="0"/>
              <a:t> </a:t>
            </a:r>
            <a:r>
              <a:rPr spc="-10" dirty="0"/>
              <a:t>Library.</a:t>
            </a:r>
          </a:p>
          <a:p>
            <a:pPr>
              <a:lnSpc>
                <a:spcPct val="100000"/>
              </a:lnSpc>
              <a:spcBef>
                <a:spcPts val="1270"/>
              </a:spcBef>
              <a:buFont typeface="Arial MT"/>
              <a:buChar char="•"/>
            </a:pPr>
            <a:endParaRPr spc="-10" dirty="0"/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pc="-30" dirty="0"/>
              <a:t>Various</a:t>
            </a:r>
            <a:r>
              <a:rPr spc="-35" dirty="0"/>
              <a:t> </a:t>
            </a:r>
            <a:r>
              <a:rPr dirty="0"/>
              <a:t>Online</a:t>
            </a:r>
            <a:r>
              <a:rPr spc="-35" dirty="0"/>
              <a:t> </a:t>
            </a:r>
            <a:r>
              <a:rPr dirty="0"/>
              <a:t>Resources</a:t>
            </a:r>
            <a:r>
              <a:rPr spc="-35" dirty="0"/>
              <a:t> </a:t>
            </a:r>
            <a:r>
              <a:rPr dirty="0"/>
              <a:t>&amp;</a:t>
            </a:r>
            <a:r>
              <a:rPr spc="-95" dirty="0"/>
              <a:t> </a:t>
            </a:r>
            <a:r>
              <a:rPr spc="-10" dirty="0"/>
              <a:t>Tutorials.</a:t>
            </a:r>
          </a:p>
          <a:p>
            <a:pPr>
              <a:lnSpc>
                <a:spcPct val="100000"/>
              </a:lnSpc>
              <a:spcBef>
                <a:spcPts val="1275"/>
              </a:spcBef>
              <a:buFont typeface="Arial MT"/>
              <a:buChar char="•"/>
            </a:pPr>
            <a:endParaRPr spc="-10" dirty="0"/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/>
              <a:t>Guidance</a:t>
            </a:r>
            <a:r>
              <a:rPr spc="-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-10" dirty="0"/>
              <a:t>Faculty.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2FEEA-07C9-7875-63B6-6E33B8F10A7B}"/>
              </a:ext>
            </a:extLst>
          </p:cNvPr>
          <p:cNvCxnSpPr>
            <a:cxnSpLocks/>
          </p:cNvCxnSpPr>
          <p:nvPr/>
        </p:nvCxnSpPr>
        <p:spPr>
          <a:xfrm flipV="1">
            <a:off x="19665" y="940994"/>
            <a:ext cx="9067800" cy="5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8F7E6B-011C-5F99-572F-68AEB796F74F}"/>
              </a:ext>
            </a:extLst>
          </p:cNvPr>
          <p:cNvCxnSpPr/>
          <p:nvPr/>
        </p:nvCxnSpPr>
        <p:spPr>
          <a:xfrm>
            <a:off x="-18435" y="6172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55415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uFill>
                  <a:solidFill>
                    <a:srgbClr val="FF0000"/>
                  </a:solidFill>
                </a:uFill>
              </a:rPr>
              <a:t>CONTENT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642873"/>
            <a:ext cx="386524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84200" algn="l"/>
              </a:tabLst>
            </a:pPr>
            <a:r>
              <a:rPr sz="2400" spc="-10" dirty="0">
                <a:latin typeface="Times New Roman"/>
                <a:cs typeface="Times New Roman"/>
              </a:rPr>
              <a:t>ABSTRACT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Font typeface="Wingdings"/>
              <a:buChar char=""/>
              <a:tabLst>
                <a:tab pos="584200" algn="l"/>
              </a:tabLst>
            </a:pP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Font typeface="Wingdings"/>
              <a:buChar char=""/>
              <a:tabLst>
                <a:tab pos="584200" algn="l"/>
              </a:tabLst>
            </a:pPr>
            <a:r>
              <a:rPr sz="2400" spc="-10" dirty="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Font typeface="Wingdings"/>
              <a:buChar char=""/>
              <a:tabLst>
                <a:tab pos="584200" algn="l"/>
              </a:tabLst>
            </a:pPr>
            <a:r>
              <a:rPr sz="2400" spc="-10" dirty="0">
                <a:latin typeface="Times New Roman"/>
                <a:cs typeface="Times New Roman"/>
              </a:rPr>
              <a:t>MODULES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Font typeface="Wingdings"/>
              <a:buChar char=""/>
              <a:tabLst>
                <a:tab pos="584200" algn="l"/>
              </a:tabLst>
            </a:pPr>
            <a:r>
              <a:rPr sz="2400" dirty="0">
                <a:latin typeface="Times New Roman"/>
                <a:cs typeface="Times New Roman"/>
              </a:rPr>
              <a:t>TOOLS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Font typeface="Wingdings"/>
              <a:buChar char=""/>
              <a:tabLst>
                <a:tab pos="584200" algn="l"/>
              </a:tabLst>
            </a:pPr>
            <a:r>
              <a:rPr sz="2400" spc="-10" dirty="0">
                <a:latin typeface="Times New Roman"/>
                <a:cs typeface="Times New Roman"/>
              </a:rPr>
              <a:t>EXECUTION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334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246812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u="sng" spc="-30" dirty="0">
                <a:uFill>
                  <a:solidFill>
                    <a:srgbClr val="FF0000"/>
                  </a:solidFill>
                </a:uFill>
              </a:rPr>
              <a:t>ABSTRACT:-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561594"/>
            <a:ext cx="8987790" cy="546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sz="21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blinking</a:t>
            </a:r>
            <a:r>
              <a:rPr sz="21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1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1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1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sz="21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sz="21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1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1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1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sz="21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</a:pP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</a:t>
            </a:r>
            <a:r>
              <a:rPr sz="21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interaction,</a:t>
            </a:r>
            <a:r>
              <a:rPr sz="2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sz="2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fatigue</a:t>
            </a:r>
            <a:r>
              <a:rPr sz="2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detection,</a:t>
            </a:r>
            <a:r>
              <a:rPr sz="2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sz="2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diagnostics.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2520"/>
              </a:spcBef>
              <a:buFont typeface="Arial MT"/>
              <a:buChar char="•"/>
              <a:tabLst>
                <a:tab pos="299085" algn="l"/>
              </a:tabLst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1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1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</a:t>
            </a:r>
            <a:r>
              <a:rPr sz="21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1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sz="21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  <a:r>
              <a:rPr sz="21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1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</a:t>
            </a:r>
            <a:r>
              <a:rPr sz="21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sz="21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blinking</a:t>
            </a:r>
            <a:r>
              <a:rPr sz="2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sz="2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00000"/>
              </a:lnSpc>
              <a:spcBef>
                <a:spcPts val="2520"/>
              </a:spcBef>
              <a:buFont typeface="Arial MT"/>
              <a:buChar char="•"/>
              <a:tabLst>
                <a:tab pos="299085" algn="l"/>
              </a:tabLst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</a:t>
            </a:r>
            <a:r>
              <a:rPr sz="21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sz="21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r>
              <a:rPr sz="2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sz="21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frames,</a:t>
            </a:r>
            <a:r>
              <a:rPr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1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1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sz="2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sz="2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</a:t>
            </a:r>
            <a:r>
              <a:rPr sz="2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landmarks</a:t>
            </a:r>
            <a:r>
              <a:rPr sz="2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2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eyes'</a:t>
            </a:r>
            <a:r>
              <a:rPr sz="2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2515"/>
              </a:spcBef>
              <a:buFont typeface="Arial MT"/>
              <a:buChar char="•"/>
              <a:tabLst>
                <a:tab pos="299085" algn="l"/>
              </a:tabLst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sz="21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</a:t>
            </a:r>
            <a:r>
              <a:rPr sz="21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sz="2100" spc="5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1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1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sz="21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1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sz="21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100"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</a:t>
            </a:r>
            <a:r>
              <a:rPr sz="21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1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1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sz="21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optimizations</a:t>
            </a:r>
            <a:r>
              <a:rPr sz="21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21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2525"/>
              </a:spcBef>
              <a:buFont typeface="Arial MT"/>
              <a:buChar char="•"/>
              <a:tabLst>
                <a:tab pos="299085" algn="l"/>
              </a:tabLst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sz="21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sz="21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blinking</a:t>
            </a:r>
            <a:r>
              <a:rPr sz="21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1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1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1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  <a:r>
              <a:rPr sz="21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1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sz="21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21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1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1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1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sz="21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drowsiness</a:t>
            </a:r>
            <a:r>
              <a:rPr sz="21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monitoring,</a:t>
            </a:r>
            <a:r>
              <a:rPr sz="21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assistive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21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1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differently-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abled,</a:t>
            </a:r>
            <a:r>
              <a:rPr sz="21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1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</a:t>
            </a:r>
            <a:r>
              <a:rPr sz="21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1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mechanisms.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b="0" dirty="0">
                <a:latin typeface="Times New Roman"/>
                <a:cs typeface="Times New Roman"/>
              </a:rPr>
              <a:t>PROBLEM</a:t>
            </a:r>
            <a:r>
              <a:rPr b="0" spc="-120" dirty="0">
                <a:latin typeface="Times New Roman"/>
                <a:cs typeface="Times New Roman"/>
              </a:rPr>
              <a:t> </a:t>
            </a:r>
            <a:r>
              <a:rPr b="0" spc="-60" dirty="0">
                <a:latin typeface="Times New Roman"/>
                <a:cs typeface="Times New Roman"/>
              </a:rPr>
              <a:t>STATEMENT:-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589279"/>
            <a:ext cx="878522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accidents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drowsiness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driving.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eye </a:t>
            </a:r>
            <a:r>
              <a:rPr sz="2400" dirty="0">
                <a:latin typeface="Times New Roman"/>
                <a:cs typeface="Times New Roman"/>
              </a:rPr>
              <a:t>blinks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incidents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alerting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20" dirty="0">
                <a:latin typeface="Times New Roman"/>
                <a:cs typeface="Times New Roman"/>
              </a:rPr>
              <a:t> when </a:t>
            </a:r>
            <a:r>
              <a:rPr sz="2400" dirty="0">
                <a:latin typeface="Times New Roman"/>
                <a:cs typeface="Times New Roman"/>
              </a:rPr>
              <a:t>prolonged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eye closure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detected.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Arial MT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9085" marR="12446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Times New Roman"/>
                <a:cs typeface="Times New Roman"/>
              </a:rPr>
              <a:t>Developing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robust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efficient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Eye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Blinking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enhance </a:t>
            </a:r>
            <a:r>
              <a:rPr sz="2400" dirty="0">
                <a:latin typeface="Times New Roman"/>
                <a:cs typeface="Times New Roman"/>
              </a:rPr>
              <a:t>safety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critical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monitoring,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human-</a:t>
            </a:r>
            <a:r>
              <a:rPr sz="2400" spc="-10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interaction,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medical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diagnostics.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b="0" spc="-10" dirty="0">
                <a:latin typeface="Times New Roman"/>
                <a:cs typeface="Times New Roman"/>
              </a:rPr>
              <a:t>OBJECTIVES:-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540" y="565784"/>
            <a:ext cx="835025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4475" indent="-8255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18745" algn="l"/>
              </a:tabLst>
            </a:pPr>
            <a:r>
              <a:rPr sz="2400" dirty="0">
                <a:latin typeface="Times New Roman"/>
                <a:cs typeface="Times New Roman"/>
              </a:rPr>
              <a:t>	Create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efficient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real-time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eye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blink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techniques.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2700" marR="5080" indent="182245">
              <a:lnSpc>
                <a:spcPct val="100000"/>
              </a:lnSpc>
              <a:buSzPct val="95833"/>
              <a:buChar char="•"/>
              <a:tabLst>
                <a:tab pos="194945" algn="l"/>
              </a:tabLst>
            </a:pPr>
            <a:r>
              <a:rPr sz="2400" dirty="0">
                <a:latin typeface="Times New Roman"/>
                <a:cs typeface="Times New Roman"/>
              </a:rPr>
              <a:t>Prevent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drowsiness-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accidents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monitoring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eye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blinks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alerting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prolonged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eye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detected.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2700" marR="288925" indent="182245">
              <a:lnSpc>
                <a:spcPct val="100000"/>
              </a:lnSpc>
              <a:buSzPct val="95833"/>
              <a:buChar char="•"/>
              <a:tabLst>
                <a:tab pos="194945" algn="l"/>
              </a:tabLst>
            </a:pPr>
            <a:r>
              <a:rPr sz="2400" dirty="0">
                <a:latin typeface="Times New Roman"/>
                <a:cs typeface="Times New Roman"/>
              </a:rPr>
              <a:t>Ensure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accuracy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blinks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lighting </a:t>
            </a:r>
            <a:r>
              <a:rPr sz="2400" dirty="0">
                <a:latin typeface="Times New Roman"/>
                <a:cs typeface="Times New Roman"/>
              </a:rPr>
              <a:t>conditions,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angles,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variations.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2700" marR="215900" indent="182245">
              <a:lnSpc>
                <a:spcPct val="100000"/>
              </a:lnSpc>
              <a:buSzPct val="95833"/>
              <a:buChar char="•"/>
              <a:tabLst>
                <a:tab pos="194945" algn="l"/>
              </a:tabLst>
            </a:pPr>
            <a:r>
              <a:rPr sz="2400" dirty="0">
                <a:latin typeface="Times New Roman"/>
                <a:cs typeface="Times New Roman"/>
              </a:rPr>
              <a:t>Optimize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real-time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instant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alerts.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b="0" spc="-10" dirty="0">
                <a:latin typeface="Times New Roman"/>
                <a:cs typeface="Times New Roman"/>
              </a:rPr>
              <a:t>MODULES:-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540" y="589279"/>
            <a:ext cx="8404860" cy="4106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651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HOG(Histogram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Gradients)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3749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landmarks,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focusing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ts val="2875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(EAR)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(EAR)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ts val="2875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blinks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openness.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0767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landmarks,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values,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226009"/>
            <a:ext cx="35890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0" dirty="0">
                <a:solidFill>
                  <a:srgbClr val="C00000"/>
                </a:solidFill>
                <a:latin typeface="Times New Roman"/>
                <a:cs typeface="Times New Roman"/>
              </a:rPr>
              <a:t>MACHINE</a:t>
            </a:r>
            <a:r>
              <a:rPr b="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C00000"/>
                </a:solidFill>
                <a:latin typeface="Times New Roman"/>
                <a:cs typeface="Times New Roman"/>
              </a:rPr>
              <a:t>LEARNING 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41805"/>
            <a:ext cx="8759190" cy="5313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36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(EAR)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eyes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closed. 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24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falls</a:t>
            </a:r>
            <a:r>
              <a:rPr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sz="24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4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4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4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handcrafted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(eye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landmarks)</a:t>
            </a:r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threshold- 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detection.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060" marR="5080" indent="-34036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00" marR="122555" algn="just">
              <a:lnSpc>
                <a:spcPct val="12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(0.3),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closed.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frames,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6680" indent="-342900">
              <a:lnSpc>
                <a:spcPct val="109600"/>
              </a:lnSpc>
              <a:spcBef>
                <a:spcPts val="1180"/>
              </a:spcBef>
              <a:buChar char="•"/>
              <a:tabLst>
                <a:tab pos="355600" algn="l"/>
                <a:tab pos="446405" algn="l"/>
                <a:tab pos="268287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Used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HOG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dlib’s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Detector)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6680" indent="-342900">
              <a:lnSpc>
                <a:spcPct val="109600"/>
              </a:lnSpc>
              <a:spcBef>
                <a:spcPts val="1180"/>
              </a:spcBef>
              <a:buChar char="•"/>
              <a:tabLst>
                <a:tab pos="355600" algn="l"/>
                <a:tab pos="446405" algn="l"/>
                <a:tab pos="268287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Oriented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(HOG)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extraction.</a:t>
            </a: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58877"/>
            <a:ext cx="8409940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Vector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Machine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(SVM)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SVM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EAR values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additional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eye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states.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355600" marR="23622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endParaRPr lang="en-US" sz="2400" spc="-10" dirty="0">
              <a:latin typeface="Times New Roman"/>
              <a:cs typeface="Times New Roman"/>
            </a:endParaRPr>
          </a:p>
          <a:p>
            <a:pPr marL="355600" marR="236220" indent="-342900">
              <a:buFont typeface="Arial MT"/>
              <a:buChar char="•"/>
              <a:tabLst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Applies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Support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35" dirty="0">
                <a:latin typeface="Times New Roman"/>
                <a:cs typeface="Times New Roman"/>
              </a:rPr>
              <a:t>Vector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Machine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(SVM)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classify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face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regions.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23622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355600" marR="3352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247015">
              <a:lnSpc>
                <a:spcPct val="100000"/>
              </a:lnSpc>
              <a:spcBef>
                <a:spcPts val="2630"/>
              </a:spcBef>
              <a:tabLst>
                <a:tab pos="3222625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Implementation</a:t>
            </a:r>
            <a:r>
              <a:rPr spc="-50" dirty="0"/>
              <a:t> </a:t>
            </a:r>
            <a:r>
              <a:rPr dirty="0"/>
              <a:t>&amp;</a:t>
            </a:r>
            <a:r>
              <a:rPr spc="-95" dirty="0"/>
              <a:t> </a:t>
            </a:r>
            <a:r>
              <a:rPr spc="-40" dirty="0"/>
              <a:t>Tools</a:t>
            </a:r>
            <a:r>
              <a:rPr spc="-65" dirty="0"/>
              <a:t> </a:t>
            </a:r>
            <a:r>
              <a:rPr spc="-10" dirty="0"/>
              <a:t>Used</a:t>
            </a:r>
            <a:r>
              <a:rPr b="0" spc="-10" dirty="0">
                <a:latin typeface="Times New Roman"/>
                <a:cs typeface="Times New Roman"/>
              </a:rPr>
              <a:t>:-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2/15/2025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CSE(DS)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589279"/>
            <a:ext cx="8078470" cy="3757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OpenCV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:Image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video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capture,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display.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/>
              <a:buAutoNum type="arabicPeriod"/>
            </a:pPr>
            <a:endParaRPr sz="2400" dirty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AutoNum type="arabicPeriod"/>
              <a:tabLst>
                <a:tab pos="354330" algn="l"/>
                <a:tab pos="1049020" algn="l"/>
              </a:tabLst>
            </a:pPr>
            <a:r>
              <a:rPr sz="2400" spc="-20" dirty="0">
                <a:latin typeface="Times New Roman"/>
                <a:cs typeface="Times New Roman"/>
              </a:rPr>
              <a:t>Dlib</a:t>
            </a:r>
            <a:r>
              <a:rPr sz="2400" dirty="0">
                <a:latin typeface="Times New Roman"/>
                <a:cs typeface="Times New Roman"/>
              </a:rPr>
              <a:t>	:Face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facial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landmark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prediction.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/>
              <a:buAutoNum type="arabicPeriod"/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Imutils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:Helper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handling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landmarks.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/>
              <a:buAutoNum type="arabicPeriod"/>
            </a:pPr>
            <a:endParaRPr sz="2400" dirty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AutoNum type="arabicPeriod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SciPy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:Computing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Euclidean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distance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eye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landmarks</a:t>
            </a:r>
            <a:r>
              <a:rPr lang="en-IN" sz="2400" spc="-1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Times New Roman"/>
              <a:buAutoNum type="arabicPeriod"/>
            </a:pP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shape_predictor_68_face_landmarks.dat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:Pre-trained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detecting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facial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landmarks.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1042</Words>
  <Application>Microsoft Office PowerPoint</Application>
  <PresentationFormat>On-screen Show (4:3)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MT</vt:lpstr>
      <vt:lpstr>Calibri</vt:lpstr>
      <vt:lpstr>Times New Roman</vt:lpstr>
      <vt:lpstr>Wingdings</vt:lpstr>
      <vt:lpstr>Office Theme</vt:lpstr>
      <vt:lpstr>Eye Blinking detection</vt:lpstr>
      <vt:lpstr>CONTENT</vt:lpstr>
      <vt:lpstr>ABSTRACT:-</vt:lpstr>
      <vt:lpstr>PROBLEM STATEMENT:-</vt:lpstr>
      <vt:lpstr>OBJECTIVES:-</vt:lpstr>
      <vt:lpstr>MODULES:-</vt:lpstr>
      <vt:lpstr>MACHINE LEARNING TECHNIQUES</vt:lpstr>
      <vt:lpstr>PowerPoint Presentation</vt:lpstr>
      <vt:lpstr>Implementation &amp; Tools Used:-</vt:lpstr>
      <vt:lpstr>Future Scope</vt:lpstr>
      <vt:lpstr>CONCLUSION</vt:lpstr>
      <vt:lpstr>References &amp; Acknowledgments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ARCHITECTURE FOR COLLABORATIVE E-LEARNING SYSTEMS</dc:title>
  <dc:creator>KURNOOLJSP</dc:creator>
  <cp:lastModifiedBy>megha shyam</cp:lastModifiedBy>
  <cp:revision>2</cp:revision>
  <dcterms:created xsi:type="dcterms:W3CDTF">2025-02-15T16:55:05Z</dcterms:created>
  <dcterms:modified xsi:type="dcterms:W3CDTF">2025-02-17T08:27:30Z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2025-02-15T00:00:00Z</vt:filetime>
  </property>
  <property fmtid="{D5CDD505-2E9C-101B-9397-08002B2CF9AE}" pid="5" name="Producer">
    <vt:lpwstr>Microsoft® PowerPoint® 2019</vt:lpwstr>
  </property>
</Properties>
</file>