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-21600" y="-10800"/>
            <a:ext cx="9233280" cy="6929280"/>
          </a:xfrm>
          <a:prstGeom prst="rect">
            <a:avLst/>
          </a:prstGeom>
          <a:ln w="9360">
            <a:noFill/>
          </a:ln>
        </p:spPr>
      </p:pic>
      <p:sp>
        <p:nvSpPr>
          <p:cNvPr id="1" name="Line 1"/>
          <p:cNvSpPr/>
          <p:nvPr/>
        </p:nvSpPr>
        <p:spPr>
          <a:xfrm>
            <a:off x="-25200" y="6461640"/>
            <a:ext cx="9235080" cy="360"/>
          </a:xfrm>
          <a:prstGeom prst="line">
            <a:avLst/>
          </a:prstGeom>
          <a:ln>
            <a:solidFill>
              <a:srgbClr val="87898a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" name="Picture 2" descr=""/>
          <p:cNvPicPr/>
          <p:nvPr/>
        </p:nvPicPr>
        <p:blipFill>
          <a:blip r:embed="rId3"/>
          <a:stretch/>
        </p:blipFill>
        <p:spPr>
          <a:xfrm>
            <a:off x="3481560" y="6564240"/>
            <a:ext cx="2179080" cy="290520"/>
          </a:xfrm>
          <a:prstGeom prst="rect">
            <a:avLst/>
          </a:prstGeom>
          <a:ln>
            <a:noFill/>
          </a:ln>
        </p:spPr>
      </p:pic>
      <p:sp>
        <p:nvSpPr>
          <p:cNvPr id="3" name="CustomShape 2" hidden="1"/>
          <p:cNvSpPr/>
          <p:nvPr/>
        </p:nvSpPr>
        <p:spPr>
          <a:xfrm>
            <a:off x="380880" y="6655320"/>
            <a:ext cx="91224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898d9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8" descr=""/>
          <p:cNvPicPr/>
          <p:nvPr/>
        </p:nvPicPr>
        <p:blipFill>
          <a:blip r:embed="rId4"/>
          <a:srcRect l="0" t="0" r="0" b="32220"/>
          <a:stretch/>
        </p:blipFill>
        <p:spPr>
          <a:xfrm>
            <a:off x="0" y="0"/>
            <a:ext cx="9141840" cy="4646160"/>
          </a:xfrm>
          <a:prstGeom prst="rect">
            <a:avLst/>
          </a:prstGeom>
          <a:ln>
            <a:noFill/>
          </a:ln>
        </p:spPr>
      </p:pic>
      <p:pic>
        <p:nvPicPr>
          <p:cNvPr id="5" name="Picture 3" descr=""/>
          <p:cNvPicPr/>
          <p:nvPr/>
        </p:nvPicPr>
        <p:blipFill>
          <a:blip r:embed="rId5"/>
          <a:srcRect l="0" t="0" r="73929" b="0"/>
          <a:stretch/>
        </p:blipFill>
        <p:spPr>
          <a:xfrm>
            <a:off x="7815960" y="6274440"/>
            <a:ext cx="727200" cy="58140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380880" y="6611760"/>
            <a:ext cx="91224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898d9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-21600" y="-10800"/>
            <a:ext cx="9233280" cy="6929280"/>
          </a:xfrm>
          <a:prstGeom prst="rect">
            <a:avLst/>
          </a:prstGeom>
          <a:ln w="9360">
            <a:noFill/>
          </a:ln>
        </p:spPr>
      </p:pic>
      <p:sp>
        <p:nvSpPr>
          <p:cNvPr id="44" name="Line 1"/>
          <p:cNvSpPr/>
          <p:nvPr/>
        </p:nvSpPr>
        <p:spPr>
          <a:xfrm>
            <a:off x="-25200" y="6461640"/>
            <a:ext cx="9235080" cy="360"/>
          </a:xfrm>
          <a:prstGeom prst="line">
            <a:avLst/>
          </a:prstGeom>
          <a:ln>
            <a:solidFill>
              <a:srgbClr val="87898a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45" name="Picture 2" descr=""/>
          <p:cNvPicPr/>
          <p:nvPr/>
        </p:nvPicPr>
        <p:blipFill>
          <a:blip r:embed="rId3"/>
          <a:stretch/>
        </p:blipFill>
        <p:spPr>
          <a:xfrm>
            <a:off x="3481560" y="6564240"/>
            <a:ext cx="2179080" cy="29052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380880" y="6655320"/>
            <a:ext cx="91224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898d9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374640" y="6662160"/>
            <a:ext cx="2403720" cy="193680"/>
          </a:xfrm>
          <a:prstGeom prst="rect">
            <a:avLst/>
          </a:prstGeom>
          <a:solidFill>
            <a:schemeClr val="bg1"/>
          </a:solidFill>
          <a:ln w="12600"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79280" y="2035440"/>
            <a:ext cx="855936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ML Documentation - Garbage Collector Invocation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5160" y="3004560"/>
            <a:ext cx="80899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0" y="4104000"/>
            <a:ext cx="9144000" cy="2754000"/>
          </a:xfrm>
          <a:prstGeom prst="rect">
            <a:avLst/>
          </a:prstGeom>
          <a:solidFill>
            <a:srgbClr val="729fc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Name:yoKnoc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Institute:India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Institute of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Technology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Guwahati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87720" y="24480"/>
            <a:ext cx="83509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Approximations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97280" y="752400"/>
            <a:ext cx="880308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360000" y="2029320"/>
            <a:ext cx="8062200" cy="44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Following approximations were made: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gcInitialMemory = initialUsedMemory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GcFinalMemory = finalUsedMemory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GcTotalMemory = finalUsedMemory+finalFreeMemory =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initialUsedMemory + initialFreeMemory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87720" y="24480"/>
            <a:ext cx="83509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Feature Extraction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97280" y="752400"/>
            <a:ext cx="880308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360000" y="2029320"/>
            <a:ext cx="8062200" cy="44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We made a feature called ‘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queryno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’ which was the token number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We deleted the ‘query token’ and used ‘queryno’ instead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We made a feature called ‘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resources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’ = finalUsedMemory-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initialUsedMemory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32000" y="5472000"/>
            <a:ext cx="8568000" cy="151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76000" y="2808000"/>
            <a:ext cx="3240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gcInitialMemory was plotted 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axis with initialUsedMemory.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plot shows us that there is a good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relationship between the 2 variabes.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87720" y="24480"/>
            <a:ext cx="83509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Plottings Made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97280" y="752400"/>
            <a:ext cx="8803080" cy="19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59000" y="797400"/>
            <a:ext cx="2925000" cy="20001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184000" y="801720"/>
            <a:ext cx="3096000" cy="2079720"/>
          </a:xfrm>
          <a:prstGeom prst="rect">
            <a:avLst/>
          </a:prstGeom>
          <a:ln>
            <a:noFill/>
          </a:ln>
        </p:spPr>
      </p:pic>
      <p:sp>
        <p:nvSpPr>
          <p:cNvPr id="99" name="CustomShape 4"/>
          <p:cNvSpPr/>
          <p:nvPr/>
        </p:nvSpPr>
        <p:spPr>
          <a:xfrm>
            <a:off x="5184000" y="2952000"/>
            <a:ext cx="3240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gcFinalMemory was plotted 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axis with finalUsedMemory.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plot shows us that there is a good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relationship between the 2 variabes.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586080" y="3675240"/>
            <a:ext cx="2869920" cy="18932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5040000" y="3744000"/>
            <a:ext cx="2808000" cy="1886760"/>
          </a:xfrm>
          <a:prstGeom prst="rect">
            <a:avLst/>
          </a:prstGeom>
          <a:ln>
            <a:noFill/>
          </a:ln>
        </p:spPr>
      </p:pic>
      <p:sp>
        <p:nvSpPr>
          <p:cNvPr id="102" name="CustomShape 5"/>
          <p:cNvSpPr/>
          <p:nvPr/>
        </p:nvSpPr>
        <p:spPr>
          <a:xfrm>
            <a:off x="432000" y="5658480"/>
            <a:ext cx="3960000" cy="1199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finalUsedMemory+finalFreeMemory was plotted 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x axis with initialUsedMemory+initialFreeMemory.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plot shows us that there is a good 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relationship between the 2 variabes.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see 3 outliers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4392000" y="5688000"/>
            <a:ext cx="4608000" cy="117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finalUsedMemory+finalFreeMemory was plotted 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x axis with initialUsedMemory+initialFreeMemory.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plot shows us that there is a good 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relationship between the 2 variabes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we remve those see 3 outliers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87720" y="24480"/>
            <a:ext cx="83509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Strategy to decide final list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97280" y="752400"/>
            <a:ext cx="880308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60000" y="2029320"/>
            <a:ext cx="8062200" cy="44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Following the plots and approximations we predicted: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gcInitialMemory using linear regression with initialUsedMemory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finalUsedMemory using linear regression with resources+initialUsedMemory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gcTotalMemory using linear regression with initialUsedMemory+initialFreeMemory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FinalFreeMemory using linear regression with initialFreeMemory+initialUsedMemory-finalUsedMemory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Xgboost- for classifying gcRun xgboost was to predict.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288000" y="6120000"/>
            <a:ext cx="8496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RIM Template 20121011</Template>
  <TotalTime>2608</TotalTime>
  <Application>LibreOffice/5.1.6.2$Linux_X86_64 LibreOffice_project/10m0$Build-2</Application>
  <Words>96</Words>
  <Paragraphs>17</Paragraphs>
  <Company>American Express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2013-03-25T08:52:41Z</dcterms:created>
  <dc:creator>Author: Rachna Gothi</dc:creator>
  <dc:description/>
  <dc:language>en-IN</dc:language>
  <cp:lastModifiedBy/>
  <cp:lastPrinted>2011-08-01T15:38:59Z</cp:lastPrinted>
  <dcterms:modified xsi:type="dcterms:W3CDTF">2017-10-09T01:59:30Z</dcterms:modified>
  <cp:revision>256</cp:revision>
  <dc:subject/>
  <dc:title>Analyze This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Tanya Joshi</vt:lpwstr>
  </property>
  <property fmtid="{D5CDD505-2E9C-101B-9397-08002B2CF9AE}" pid="3" name="AXPDataClassification">
    <vt:lpwstr>AXP Public</vt:lpwstr>
  </property>
  <property fmtid="{D5CDD505-2E9C-101B-9397-08002B2CF9AE}" pid="4" name="AXPDataClassificationForSearch">
    <vt:lpwstr>AXPPublic_UniqueSearchString</vt:lpwstr>
  </property>
  <property fmtid="{D5CDD505-2E9C-101B-9397-08002B2CF9AE}" pid="5" name="AXPLastAuthor">
    <vt:lpwstr>Tanya Joshi</vt:lpwstr>
  </property>
  <property fmtid="{D5CDD505-2E9C-101B-9397-08002B2CF9AE}" pid="6" name="AppVersion">
    <vt:lpwstr>15.0000</vt:lpwstr>
  </property>
  <property fmtid="{D5CDD505-2E9C-101B-9397-08002B2CF9AE}" pid="7" name="Company">
    <vt:lpwstr>American Express</vt:lpwstr>
  </property>
  <property fmtid="{D5CDD505-2E9C-101B-9397-08002B2CF9AE}" pid="8" name="HiddenSlides">
    <vt:i4>0</vt:i4>
  </property>
  <property fmtid="{D5CDD505-2E9C-101B-9397-08002B2CF9AE}" pid="9" name="HyperlinksChanged">
    <vt:bool>0</vt:bool>
  </property>
  <property fmtid="{D5CDD505-2E9C-101B-9397-08002B2CF9AE}" pid="10" name="LinksUpToDate">
    <vt:bool>0</vt:bool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On-screen Show (4:3)</vt:lpwstr>
  </property>
  <property fmtid="{D5CDD505-2E9C-101B-9397-08002B2CF9AE}" pid="14" name="ScaleCrop">
    <vt:bool>0</vt:bool>
  </property>
  <property fmtid="{D5CDD505-2E9C-101B-9397-08002B2CF9AE}" pid="15" name="ShareDoc">
    <vt:bool>0</vt:bool>
  </property>
  <property fmtid="{D5CDD505-2E9C-101B-9397-08002B2CF9AE}" pid="16" name="Slides">
    <vt:i4>6</vt:i4>
  </property>
</Properties>
</file>