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FE79-880A-45DA-8BE8-A208483750A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3061-E2CA-40B6-86FF-8B3FCD91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528175" y="1215025"/>
            <a:ext cx="25052" cy="3920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28175" y="5047989"/>
            <a:ext cx="8943584" cy="8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72416" y="977030"/>
            <a:ext cx="25052" cy="46596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365440" y="977030"/>
            <a:ext cx="25052" cy="46596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41003" y="4726983"/>
            <a:ext cx="2650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6874" y="4414434"/>
            <a:ext cx="3433618" cy="1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0699" y="4225942"/>
            <a:ext cx="3433618" cy="1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3530" y="4021881"/>
            <a:ext cx="4351433" cy="3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64645" y="3644897"/>
            <a:ext cx="3152012" cy="5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41003" y="3421976"/>
            <a:ext cx="3301139" cy="3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997508" y="3189537"/>
            <a:ext cx="2725295" cy="2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4709" y="2813491"/>
            <a:ext cx="4876783" cy="1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74405" y="2474405"/>
            <a:ext cx="3545609" cy="1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33530" y="601334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Days in Milk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41003" y="635431"/>
            <a:ext cx="24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percentile first service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9600" y="977030"/>
            <a:ext cx="25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 percentile first service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4718" y="1754466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55854" y="2222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109274" y="4566834"/>
            <a:ext cx="3433618" cy="1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09106" y="2645968"/>
            <a:ext cx="2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14682" y="3033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01659" y="3241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77798" y="353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415617" y="3865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66779" y="4081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558388" y="4371321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herd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86359" y="5811864"/>
            <a:ext cx="248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percentile and</a:t>
            </a:r>
          </a:p>
          <a:p>
            <a:r>
              <a:rPr lang="en-US" dirty="0" smtClean="0"/>
              <a:t>95 percentile of my herd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44678" y="4584915"/>
            <a:ext cx="2164596" cy="1428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5442" y="124031"/>
            <a:ext cx="845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range of </a:t>
            </a:r>
            <a:r>
              <a:rPr lang="en-US" dirty="0"/>
              <a:t>first (or conception) inseminations </a:t>
            </a:r>
            <a:r>
              <a:rPr lang="en-US" dirty="0" smtClean="0"/>
              <a:t>for my herd vs benchmarks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9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I. Cue, Dr.</dc:creator>
  <cp:lastModifiedBy>Roger I. Cue, Dr.</cp:lastModifiedBy>
  <cp:revision>4</cp:revision>
  <dcterms:created xsi:type="dcterms:W3CDTF">2019-08-22T23:30:35Z</dcterms:created>
  <dcterms:modified xsi:type="dcterms:W3CDTF">2020-04-24T13:44:01Z</dcterms:modified>
</cp:coreProperties>
</file>