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29"/>
  </p:notesMasterIdLst>
  <p:sldIdLst>
    <p:sldId id="256" r:id="rId2"/>
    <p:sldId id="714" r:id="rId3"/>
    <p:sldId id="734" r:id="rId4"/>
    <p:sldId id="735" r:id="rId5"/>
    <p:sldId id="736" r:id="rId6"/>
    <p:sldId id="737" r:id="rId7"/>
    <p:sldId id="738" r:id="rId8"/>
    <p:sldId id="716" r:id="rId9"/>
    <p:sldId id="717" r:id="rId10"/>
    <p:sldId id="719" r:id="rId11"/>
    <p:sldId id="720" r:id="rId12"/>
    <p:sldId id="721" r:id="rId13"/>
    <p:sldId id="728" r:id="rId14"/>
    <p:sldId id="739" r:id="rId15"/>
    <p:sldId id="733" r:id="rId16"/>
    <p:sldId id="727" r:id="rId17"/>
    <p:sldId id="676" r:id="rId18"/>
    <p:sldId id="715" r:id="rId19"/>
    <p:sldId id="729" r:id="rId20"/>
    <p:sldId id="724" r:id="rId21"/>
    <p:sldId id="723" r:id="rId22"/>
    <p:sldId id="725" r:id="rId23"/>
    <p:sldId id="726" r:id="rId24"/>
    <p:sldId id="740" r:id="rId25"/>
    <p:sldId id="741" r:id="rId26"/>
    <p:sldId id="711" r:id="rId27"/>
    <p:sldId id="30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71" autoAdjust="0"/>
    <p:restoredTop sz="93595" autoAdjust="0"/>
  </p:normalViewPr>
  <p:slideViewPr>
    <p:cSldViewPr snapToGrid="0">
      <p:cViewPr varScale="1">
        <p:scale>
          <a:sx n="77" d="100"/>
          <a:sy n="77" d="100"/>
        </p:scale>
        <p:origin x="802" y="62"/>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804468962654447E-2"/>
          <c:y val="2.7657520631197485E-2"/>
          <c:w val="0.91209560456666428"/>
          <c:h val="0.68921585053121492"/>
        </c:manualLayout>
      </c:layout>
      <c:barChart>
        <c:barDir val="col"/>
        <c:grouping val="clustered"/>
        <c:varyColors val="0"/>
        <c:ser>
          <c:idx val="0"/>
          <c:order val="0"/>
          <c:tx>
            <c:strRef>
              <c:f>Sheet1!$B$1</c:f>
              <c:strCache>
                <c:ptCount val="1"/>
                <c:pt idx="0">
                  <c:v>Accuracy</c:v>
                </c:pt>
              </c:strCache>
            </c:strRef>
          </c:tx>
          <c:spPr>
            <a:solidFill>
              <a:schemeClr val="accent1"/>
            </a:solidFill>
            <a:ln>
              <a:noFill/>
            </a:ln>
            <a:effectLst/>
          </c:spPr>
          <c:invertIfNegative val="0"/>
          <c:cat>
            <c:strRef>
              <c:f>Sheet1!$A$2:$A$8</c:f>
              <c:strCache>
                <c:ptCount val="7"/>
                <c:pt idx="0">
                  <c:v>Decision Tree</c:v>
                </c:pt>
                <c:pt idx="1">
                  <c:v>Random Forest</c:v>
                </c:pt>
                <c:pt idx="2">
                  <c:v>KNN</c:v>
                </c:pt>
                <c:pt idx="3">
                  <c:v>SVM</c:v>
                </c:pt>
                <c:pt idx="4">
                  <c:v>Gradient Boosting</c:v>
                </c:pt>
                <c:pt idx="5">
                  <c:v>AdaBoost</c:v>
                </c:pt>
                <c:pt idx="6">
                  <c:v>XGBoost</c:v>
                </c:pt>
              </c:strCache>
            </c:strRef>
          </c:cat>
          <c:val>
            <c:numRef>
              <c:f>Sheet1!$B$2:$B$8</c:f>
              <c:numCache>
                <c:formatCode>General</c:formatCode>
                <c:ptCount val="7"/>
                <c:pt idx="0">
                  <c:v>0.96679999999999999</c:v>
                </c:pt>
                <c:pt idx="1">
                  <c:v>0.97950000000000004</c:v>
                </c:pt>
                <c:pt idx="2">
                  <c:v>0.83750000000000002</c:v>
                </c:pt>
                <c:pt idx="3">
                  <c:v>0.96030000000000004</c:v>
                </c:pt>
                <c:pt idx="4">
                  <c:v>0.97799999999999998</c:v>
                </c:pt>
                <c:pt idx="5">
                  <c:v>0.70630000000000004</c:v>
                </c:pt>
                <c:pt idx="6">
                  <c:v>0.97829999999999995</c:v>
                </c:pt>
              </c:numCache>
            </c:numRef>
          </c:val>
          <c:extLst>
            <c:ext xmlns:c16="http://schemas.microsoft.com/office/drawing/2014/chart" uri="{C3380CC4-5D6E-409C-BE32-E72D297353CC}">
              <c16:uniqueId val="{00000000-7266-4544-87C4-DC3BF2E607A1}"/>
            </c:ext>
          </c:extLst>
        </c:ser>
        <c:ser>
          <c:idx val="1"/>
          <c:order val="1"/>
          <c:tx>
            <c:strRef>
              <c:f>Sheet1!$C$1</c:f>
              <c:strCache>
                <c:ptCount val="1"/>
                <c:pt idx="0">
                  <c:v>Precision</c:v>
                </c:pt>
              </c:strCache>
            </c:strRef>
          </c:tx>
          <c:spPr>
            <a:solidFill>
              <a:schemeClr val="accent2"/>
            </a:solidFill>
            <a:ln>
              <a:noFill/>
            </a:ln>
            <a:effectLst/>
          </c:spPr>
          <c:invertIfNegative val="0"/>
          <c:cat>
            <c:strRef>
              <c:f>Sheet1!$A$2:$A$8</c:f>
              <c:strCache>
                <c:ptCount val="7"/>
                <c:pt idx="0">
                  <c:v>Decision Tree</c:v>
                </c:pt>
                <c:pt idx="1">
                  <c:v>Random Forest</c:v>
                </c:pt>
                <c:pt idx="2">
                  <c:v>KNN</c:v>
                </c:pt>
                <c:pt idx="3">
                  <c:v>SVM</c:v>
                </c:pt>
                <c:pt idx="4">
                  <c:v>Gradient Boosting</c:v>
                </c:pt>
                <c:pt idx="5">
                  <c:v>AdaBoost</c:v>
                </c:pt>
                <c:pt idx="6">
                  <c:v>XGBoost</c:v>
                </c:pt>
              </c:strCache>
            </c:strRef>
          </c:cat>
          <c:val>
            <c:numRef>
              <c:f>Sheet1!$C$2:$C$8</c:f>
              <c:numCache>
                <c:formatCode>General</c:formatCode>
                <c:ptCount val="7"/>
                <c:pt idx="0">
                  <c:v>0.96430000000000005</c:v>
                </c:pt>
                <c:pt idx="1">
                  <c:v>0.98229999999999995</c:v>
                </c:pt>
                <c:pt idx="2">
                  <c:v>0.83240000000000003</c:v>
                </c:pt>
                <c:pt idx="3">
                  <c:v>0.95740000000000003</c:v>
                </c:pt>
                <c:pt idx="4">
                  <c:v>0.97909999999999997</c:v>
                </c:pt>
                <c:pt idx="5">
                  <c:v>0.65229999999999999</c:v>
                </c:pt>
                <c:pt idx="6">
                  <c:v>0.9788</c:v>
                </c:pt>
              </c:numCache>
            </c:numRef>
          </c:val>
          <c:extLst>
            <c:ext xmlns:c16="http://schemas.microsoft.com/office/drawing/2014/chart" uri="{C3380CC4-5D6E-409C-BE32-E72D297353CC}">
              <c16:uniqueId val="{00000001-7266-4544-87C4-DC3BF2E607A1}"/>
            </c:ext>
          </c:extLst>
        </c:ser>
        <c:ser>
          <c:idx val="2"/>
          <c:order val="2"/>
          <c:tx>
            <c:strRef>
              <c:f>Sheet1!$D$1</c:f>
              <c:strCache>
                <c:ptCount val="1"/>
                <c:pt idx="0">
                  <c:v>Recall</c:v>
                </c:pt>
              </c:strCache>
            </c:strRef>
          </c:tx>
          <c:spPr>
            <a:solidFill>
              <a:schemeClr val="accent3"/>
            </a:solidFill>
            <a:ln>
              <a:noFill/>
            </a:ln>
            <a:effectLst/>
          </c:spPr>
          <c:invertIfNegative val="0"/>
          <c:cat>
            <c:strRef>
              <c:f>Sheet1!$A$2:$A$8</c:f>
              <c:strCache>
                <c:ptCount val="7"/>
                <c:pt idx="0">
                  <c:v>Decision Tree</c:v>
                </c:pt>
                <c:pt idx="1">
                  <c:v>Random Forest</c:v>
                </c:pt>
                <c:pt idx="2">
                  <c:v>KNN</c:v>
                </c:pt>
                <c:pt idx="3">
                  <c:v>SVM</c:v>
                </c:pt>
                <c:pt idx="4">
                  <c:v>Gradient Boosting</c:v>
                </c:pt>
                <c:pt idx="5">
                  <c:v>AdaBoost</c:v>
                </c:pt>
                <c:pt idx="6">
                  <c:v>XGBoost</c:v>
                </c:pt>
              </c:strCache>
            </c:strRef>
          </c:cat>
          <c:val>
            <c:numRef>
              <c:f>Sheet1!$D$2:$D$8</c:f>
              <c:numCache>
                <c:formatCode>General</c:formatCode>
                <c:ptCount val="7"/>
                <c:pt idx="0">
                  <c:v>0.9667</c:v>
                </c:pt>
                <c:pt idx="1">
                  <c:v>0.97509999999999997</c:v>
                </c:pt>
                <c:pt idx="2">
                  <c:v>0.77780000000000005</c:v>
                </c:pt>
                <c:pt idx="3">
                  <c:v>0.95130000000000003</c:v>
                </c:pt>
                <c:pt idx="4">
                  <c:v>0.97040000000000004</c:v>
                </c:pt>
                <c:pt idx="5">
                  <c:v>0.65329999999999999</c:v>
                </c:pt>
                <c:pt idx="6">
                  <c:v>0.97330000000000005</c:v>
                </c:pt>
              </c:numCache>
            </c:numRef>
          </c:val>
          <c:extLst>
            <c:ext xmlns:c16="http://schemas.microsoft.com/office/drawing/2014/chart" uri="{C3380CC4-5D6E-409C-BE32-E72D297353CC}">
              <c16:uniqueId val="{00000002-7266-4544-87C4-DC3BF2E607A1}"/>
            </c:ext>
          </c:extLst>
        </c:ser>
        <c:ser>
          <c:idx val="3"/>
          <c:order val="3"/>
          <c:tx>
            <c:strRef>
              <c:f>Sheet1!$E$1</c:f>
              <c:strCache>
                <c:ptCount val="1"/>
                <c:pt idx="0">
                  <c:v>F-1 score</c:v>
                </c:pt>
              </c:strCache>
            </c:strRef>
          </c:tx>
          <c:spPr>
            <a:solidFill>
              <a:schemeClr val="accent4"/>
            </a:solidFill>
            <a:ln>
              <a:noFill/>
            </a:ln>
            <a:effectLst/>
          </c:spPr>
          <c:invertIfNegative val="0"/>
          <c:cat>
            <c:strRef>
              <c:f>Sheet1!$A$2:$A$8</c:f>
              <c:strCache>
                <c:ptCount val="7"/>
                <c:pt idx="0">
                  <c:v>Decision Tree</c:v>
                </c:pt>
                <c:pt idx="1">
                  <c:v>Random Forest</c:v>
                </c:pt>
                <c:pt idx="2">
                  <c:v>KNN</c:v>
                </c:pt>
                <c:pt idx="3">
                  <c:v>SVM</c:v>
                </c:pt>
                <c:pt idx="4">
                  <c:v>Gradient Boosting</c:v>
                </c:pt>
                <c:pt idx="5">
                  <c:v>AdaBoost</c:v>
                </c:pt>
                <c:pt idx="6">
                  <c:v>XGBoost</c:v>
                </c:pt>
              </c:strCache>
            </c:strRef>
          </c:cat>
          <c:val>
            <c:numRef>
              <c:f>Sheet1!$E$2:$E$8</c:f>
              <c:numCache>
                <c:formatCode>General</c:formatCode>
                <c:ptCount val="7"/>
                <c:pt idx="0">
                  <c:v>0.96660000000000001</c:v>
                </c:pt>
                <c:pt idx="1">
                  <c:v>0.97870000000000001</c:v>
                </c:pt>
                <c:pt idx="2">
                  <c:v>0.79410000000000003</c:v>
                </c:pt>
                <c:pt idx="3">
                  <c:v>0.95430000000000004</c:v>
                </c:pt>
                <c:pt idx="4">
                  <c:v>0.97399999999999998</c:v>
                </c:pt>
                <c:pt idx="5">
                  <c:v>0.64680000000000004</c:v>
                </c:pt>
                <c:pt idx="6">
                  <c:v>0.97599999999999998</c:v>
                </c:pt>
              </c:numCache>
            </c:numRef>
          </c:val>
          <c:extLst>
            <c:ext xmlns:c16="http://schemas.microsoft.com/office/drawing/2014/chart" uri="{C3380CC4-5D6E-409C-BE32-E72D297353CC}">
              <c16:uniqueId val="{00000003-7266-4544-87C4-DC3BF2E607A1}"/>
            </c:ext>
          </c:extLst>
        </c:ser>
        <c:dLbls>
          <c:showLegendKey val="0"/>
          <c:showVal val="0"/>
          <c:showCatName val="0"/>
          <c:showSerName val="0"/>
          <c:showPercent val="0"/>
          <c:showBubbleSize val="0"/>
        </c:dLbls>
        <c:gapWidth val="219"/>
        <c:overlap val="-27"/>
        <c:axId val="112658528"/>
        <c:axId val="112685888"/>
      </c:barChart>
      <c:catAx>
        <c:axId val="112658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685888"/>
        <c:crosses val="autoZero"/>
        <c:auto val="1"/>
        <c:lblAlgn val="ctr"/>
        <c:lblOffset val="100"/>
        <c:noMultiLvlLbl val="0"/>
      </c:catAx>
      <c:valAx>
        <c:axId val="112685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6585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00F81A-CD6F-4B66-BBB0-7746E7D7669E}"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IN"/>
        </a:p>
      </dgm:t>
    </dgm:pt>
    <dgm:pt modelId="{B6C2598F-994A-4119-8C9C-C2D891CFEF46}">
      <dgm:prSet phldrT="[Text]" custT="1"/>
      <dgm:spPr/>
      <dgm:t>
        <a:bodyPr/>
        <a:lstStyle/>
        <a:p>
          <a:r>
            <a:rPr lang="en-IN" sz="3200" dirty="0"/>
            <a:t>Introduction</a:t>
          </a:r>
        </a:p>
      </dgm:t>
    </dgm:pt>
    <dgm:pt modelId="{87EB2FE5-43EC-4905-81B7-2246BCF6FEED}" type="parTrans" cxnId="{BB5A6E8F-4455-45B5-B65D-AF2BD527867B}">
      <dgm:prSet/>
      <dgm:spPr/>
      <dgm:t>
        <a:bodyPr/>
        <a:lstStyle/>
        <a:p>
          <a:endParaRPr lang="en-IN"/>
        </a:p>
      </dgm:t>
    </dgm:pt>
    <dgm:pt modelId="{E46C2355-D7EA-4D5B-AFE0-1FBF7D592A26}" type="sibTrans" cxnId="{BB5A6E8F-4455-45B5-B65D-AF2BD527867B}">
      <dgm:prSet/>
      <dgm:spPr/>
      <dgm:t>
        <a:bodyPr/>
        <a:lstStyle/>
        <a:p>
          <a:endParaRPr lang="en-IN"/>
        </a:p>
      </dgm:t>
    </dgm:pt>
    <dgm:pt modelId="{71B0BEC2-CDCA-446E-818F-77A2BBB49904}">
      <dgm:prSet phldrT="[Text]" custT="1"/>
      <dgm:spPr/>
      <dgm:t>
        <a:bodyPr/>
        <a:lstStyle/>
        <a:p>
          <a:r>
            <a:rPr lang="en-IN" sz="3200" dirty="0"/>
            <a:t>Data Preprocessing</a:t>
          </a:r>
        </a:p>
      </dgm:t>
    </dgm:pt>
    <dgm:pt modelId="{687BBDAC-15FD-446B-8CBA-2C796E2E4C3A}" type="parTrans" cxnId="{70DBF8C1-2C9C-47D7-994D-E9DF6E4324A2}">
      <dgm:prSet/>
      <dgm:spPr/>
      <dgm:t>
        <a:bodyPr/>
        <a:lstStyle/>
        <a:p>
          <a:endParaRPr lang="en-IN"/>
        </a:p>
      </dgm:t>
    </dgm:pt>
    <dgm:pt modelId="{791CD8C8-9D08-4B03-B234-CC1638207765}" type="sibTrans" cxnId="{70DBF8C1-2C9C-47D7-994D-E9DF6E4324A2}">
      <dgm:prSet/>
      <dgm:spPr/>
      <dgm:t>
        <a:bodyPr/>
        <a:lstStyle/>
        <a:p>
          <a:endParaRPr lang="en-IN"/>
        </a:p>
      </dgm:t>
    </dgm:pt>
    <dgm:pt modelId="{2E5C4599-45AE-4E01-A094-7C9A399A34E0}">
      <dgm:prSet phldrT="[Text]" custT="1"/>
      <dgm:spPr/>
      <dgm:t>
        <a:bodyPr/>
        <a:lstStyle/>
        <a:p>
          <a:r>
            <a:rPr lang="en-IN" sz="3200" dirty="0"/>
            <a:t>Model Development</a:t>
          </a:r>
        </a:p>
      </dgm:t>
    </dgm:pt>
    <dgm:pt modelId="{9D96EC9F-36E3-46C1-8C11-5DACF073C0FC}" type="parTrans" cxnId="{C681777D-EE42-4C3E-B77D-00FB121433E0}">
      <dgm:prSet/>
      <dgm:spPr/>
      <dgm:t>
        <a:bodyPr/>
        <a:lstStyle/>
        <a:p>
          <a:endParaRPr lang="en-IN"/>
        </a:p>
      </dgm:t>
    </dgm:pt>
    <dgm:pt modelId="{1FFF27CD-B6E5-414A-BF98-4B8574529321}" type="sibTrans" cxnId="{C681777D-EE42-4C3E-B77D-00FB121433E0}">
      <dgm:prSet/>
      <dgm:spPr/>
      <dgm:t>
        <a:bodyPr/>
        <a:lstStyle/>
        <a:p>
          <a:endParaRPr lang="en-IN"/>
        </a:p>
      </dgm:t>
    </dgm:pt>
    <dgm:pt modelId="{BEE7956F-7632-4445-98B1-25D07823622E}">
      <dgm:prSet custT="1"/>
      <dgm:spPr/>
      <dgm:t>
        <a:bodyPr/>
        <a:lstStyle/>
        <a:p>
          <a:r>
            <a:rPr lang="en-IN" sz="3200" dirty="0"/>
            <a:t>Model Deployment</a:t>
          </a:r>
        </a:p>
      </dgm:t>
    </dgm:pt>
    <dgm:pt modelId="{ED394E7F-C94D-4BC2-85DD-59F48135E59F}" type="parTrans" cxnId="{4C370B84-DB24-47DE-B62B-4DC9A3589B19}">
      <dgm:prSet/>
      <dgm:spPr/>
      <dgm:t>
        <a:bodyPr/>
        <a:lstStyle/>
        <a:p>
          <a:endParaRPr lang="en-IN"/>
        </a:p>
      </dgm:t>
    </dgm:pt>
    <dgm:pt modelId="{4BB9C9A8-C501-4AFE-9A7E-1D64389F4A25}" type="sibTrans" cxnId="{4C370B84-DB24-47DE-B62B-4DC9A3589B19}">
      <dgm:prSet/>
      <dgm:spPr/>
      <dgm:t>
        <a:bodyPr/>
        <a:lstStyle/>
        <a:p>
          <a:endParaRPr lang="en-IN"/>
        </a:p>
      </dgm:t>
    </dgm:pt>
    <dgm:pt modelId="{DEBC0630-2CE1-40F0-9DE7-CE3145B32E7E}">
      <dgm:prSet phldrT="[Text]" custT="1"/>
      <dgm:spPr/>
      <dgm:t>
        <a:bodyPr/>
        <a:lstStyle/>
        <a:p>
          <a:r>
            <a:rPr lang="en-IN" sz="3200" dirty="0"/>
            <a:t>Exploratory Data Analysis (EDA)</a:t>
          </a:r>
        </a:p>
      </dgm:t>
    </dgm:pt>
    <dgm:pt modelId="{45BEC135-A543-4940-AAAC-C7BA9225B64F}" type="sibTrans" cxnId="{B647AF23-435B-4FAA-A7C4-DF0A780B8D81}">
      <dgm:prSet/>
      <dgm:spPr/>
      <dgm:t>
        <a:bodyPr/>
        <a:lstStyle/>
        <a:p>
          <a:endParaRPr lang="en-IN"/>
        </a:p>
      </dgm:t>
    </dgm:pt>
    <dgm:pt modelId="{A2D3401D-F40F-4802-8690-12E9C328C79C}" type="parTrans" cxnId="{B647AF23-435B-4FAA-A7C4-DF0A780B8D81}">
      <dgm:prSet/>
      <dgm:spPr/>
      <dgm:t>
        <a:bodyPr/>
        <a:lstStyle/>
        <a:p>
          <a:endParaRPr lang="en-IN"/>
        </a:p>
      </dgm:t>
    </dgm:pt>
    <dgm:pt modelId="{CC5B8548-3B76-49E3-A9E4-8CB906C039FC}">
      <dgm:prSet phldrT="[Text]" custT="1"/>
      <dgm:spPr/>
      <dgm:t>
        <a:bodyPr/>
        <a:lstStyle/>
        <a:p>
          <a:r>
            <a:rPr lang="en-IN" sz="3200" dirty="0"/>
            <a:t>Data Collection</a:t>
          </a:r>
        </a:p>
      </dgm:t>
    </dgm:pt>
    <dgm:pt modelId="{A18B4129-3CE7-404A-AE48-FE338F77544F}" type="sibTrans" cxnId="{39D27550-FA0E-4AC3-A867-523D04AFF81C}">
      <dgm:prSet/>
      <dgm:spPr/>
      <dgm:t>
        <a:bodyPr/>
        <a:lstStyle/>
        <a:p>
          <a:endParaRPr lang="en-IN"/>
        </a:p>
      </dgm:t>
    </dgm:pt>
    <dgm:pt modelId="{2AE917CD-0682-4B00-8247-7E91989D93B9}" type="parTrans" cxnId="{39D27550-FA0E-4AC3-A867-523D04AFF81C}">
      <dgm:prSet/>
      <dgm:spPr/>
      <dgm:t>
        <a:bodyPr/>
        <a:lstStyle/>
        <a:p>
          <a:endParaRPr lang="en-IN"/>
        </a:p>
      </dgm:t>
    </dgm:pt>
    <dgm:pt modelId="{B5C42908-1061-4F4A-93C6-4A1B3A2B2BBB}" type="pres">
      <dgm:prSet presAssocID="{5800F81A-CD6F-4B66-BBB0-7746E7D7669E}" presName="diagram" presStyleCnt="0">
        <dgm:presLayoutVars>
          <dgm:dir/>
          <dgm:resizeHandles val="exact"/>
        </dgm:presLayoutVars>
      </dgm:prSet>
      <dgm:spPr/>
    </dgm:pt>
    <dgm:pt modelId="{BC22DA2A-67CC-4ED7-B57C-0EACAC20D6C9}" type="pres">
      <dgm:prSet presAssocID="{B6C2598F-994A-4119-8C9C-C2D891CFEF46}" presName="node" presStyleLbl="node1" presStyleIdx="0" presStyleCnt="6">
        <dgm:presLayoutVars>
          <dgm:bulletEnabled val="1"/>
        </dgm:presLayoutVars>
      </dgm:prSet>
      <dgm:spPr/>
    </dgm:pt>
    <dgm:pt modelId="{66C5F57F-1AED-4051-93F2-69A1E6E1FE77}" type="pres">
      <dgm:prSet presAssocID="{E46C2355-D7EA-4D5B-AFE0-1FBF7D592A26}" presName="sibTrans" presStyleLbl="sibTrans2D1" presStyleIdx="0" presStyleCnt="5"/>
      <dgm:spPr/>
    </dgm:pt>
    <dgm:pt modelId="{87AFA658-DBAE-4EF5-A4DF-A577FF5B18CD}" type="pres">
      <dgm:prSet presAssocID="{E46C2355-D7EA-4D5B-AFE0-1FBF7D592A26}" presName="connectorText" presStyleLbl="sibTrans2D1" presStyleIdx="0" presStyleCnt="5"/>
      <dgm:spPr/>
    </dgm:pt>
    <dgm:pt modelId="{0EBAF4EB-7F27-4722-AC3B-15813EC994CB}" type="pres">
      <dgm:prSet presAssocID="{CC5B8548-3B76-49E3-A9E4-8CB906C039FC}" presName="node" presStyleLbl="node1" presStyleIdx="1" presStyleCnt="6">
        <dgm:presLayoutVars>
          <dgm:bulletEnabled val="1"/>
        </dgm:presLayoutVars>
      </dgm:prSet>
      <dgm:spPr/>
    </dgm:pt>
    <dgm:pt modelId="{D177E8C8-3AC7-419F-BA05-F8C34E35F742}" type="pres">
      <dgm:prSet presAssocID="{A18B4129-3CE7-404A-AE48-FE338F77544F}" presName="sibTrans" presStyleLbl="sibTrans2D1" presStyleIdx="1" presStyleCnt="5"/>
      <dgm:spPr/>
    </dgm:pt>
    <dgm:pt modelId="{59A7D40C-6CBE-4E47-BD5B-3A2AC96C6507}" type="pres">
      <dgm:prSet presAssocID="{A18B4129-3CE7-404A-AE48-FE338F77544F}" presName="connectorText" presStyleLbl="sibTrans2D1" presStyleIdx="1" presStyleCnt="5"/>
      <dgm:spPr/>
    </dgm:pt>
    <dgm:pt modelId="{E00E7793-0E75-41E5-A922-D774672AC099}" type="pres">
      <dgm:prSet presAssocID="{DEBC0630-2CE1-40F0-9DE7-CE3145B32E7E}" presName="node" presStyleLbl="node1" presStyleIdx="2" presStyleCnt="6">
        <dgm:presLayoutVars>
          <dgm:bulletEnabled val="1"/>
        </dgm:presLayoutVars>
      </dgm:prSet>
      <dgm:spPr/>
    </dgm:pt>
    <dgm:pt modelId="{35BD4464-6F5E-486A-BC90-2369AA39623F}" type="pres">
      <dgm:prSet presAssocID="{45BEC135-A543-4940-AAAC-C7BA9225B64F}" presName="sibTrans" presStyleLbl="sibTrans2D1" presStyleIdx="2" presStyleCnt="5"/>
      <dgm:spPr/>
    </dgm:pt>
    <dgm:pt modelId="{2377E131-611D-4345-BCC8-29ABE6BB328D}" type="pres">
      <dgm:prSet presAssocID="{45BEC135-A543-4940-AAAC-C7BA9225B64F}" presName="connectorText" presStyleLbl="sibTrans2D1" presStyleIdx="2" presStyleCnt="5"/>
      <dgm:spPr/>
    </dgm:pt>
    <dgm:pt modelId="{D437EAED-12F0-4693-ADDA-BA35F74AB133}" type="pres">
      <dgm:prSet presAssocID="{71B0BEC2-CDCA-446E-818F-77A2BBB49904}" presName="node" presStyleLbl="node1" presStyleIdx="3" presStyleCnt="6">
        <dgm:presLayoutVars>
          <dgm:bulletEnabled val="1"/>
        </dgm:presLayoutVars>
      </dgm:prSet>
      <dgm:spPr/>
    </dgm:pt>
    <dgm:pt modelId="{1C0CCE50-3DDD-4EF0-B44F-6DF9F9F58BCC}" type="pres">
      <dgm:prSet presAssocID="{791CD8C8-9D08-4B03-B234-CC1638207765}" presName="sibTrans" presStyleLbl="sibTrans2D1" presStyleIdx="3" presStyleCnt="5"/>
      <dgm:spPr/>
    </dgm:pt>
    <dgm:pt modelId="{DF4A0462-EB0F-4DBF-A732-6F446391904F}" type="pres">
      <dgm:prSet presAssocID="{791CD8C8-9D08-4B03-B234-CC1638207765}" presName="connectorText" presStyleLbl="sibTrans2D1" presStyleIdx="3" presStyleCnt="5"/>
      <dgm:spPr/>
    </dgm:pt>
    <dgm:pt modelId="{AF555AAE-D5A3-4F54-B08F-5D363A15C799}" type="pres">
      <dgm:prSet presAssocID="{2E5C4599-45AE-4E01-A094-7C9A399A34E0}" presName="node" presStyleLbl="node1" presStyleIdx="4" presStyleCnt="6">
        <dgm:presLayoutVars>
          <dgm:bulletEnabled val="1"/>
        </dgm:presLayoutVars>
      </dgm:prSet>
      <dgm:spPr/>
    </dgm:pt>
    <dgm:pt modelId="{977817AA-DFBE-497F-8675-58803ACA27D6}" type="pres">
      <dgm:prSet presAssocID="{1FFF27CD-B6E5-414A-BF98-4B8574529321}" presName="sibTrans" presStyleLbl="sibTrans2D1" presStyleIdx="4" presStyleCnt="5"/>
      <dgm:spPr/>
    </dgm:pt>
    <dgm:pt modelId="{12B84C7B-8BF2-44B9-8735-0BF606448BCB}" type="pres">
      <dgm:prSet presAssocID="{1FFF27CD-B6E5-414A-BF98-4B8574529321}" presName="connectorText" presStyleLbl="sibTrans2D1" presStyleIdx="4" presStyleCnt="5"/>
      <dgm:spPr/>
    </dgm:pt>
    <dgm:pt modelId="{99D94865-ED9E-4050-BC06-02065D6091BA}" type="pres">
      <dgm:prSet presAssocID="{BEE7956F-7632-4445-98B1-25D07823622E}" presName="node" presStyleLbl="node1" presStyleIdx="5" presStyleCnt="6">
        <dgm:presLayoutVars>
          <dgm:bulletEnabled val="1"/>
        </dgm:presLayoutVars>
      </dgm:prSet>
      <dgm:spPr/>
    </dgm:pt>
  </dgm:ptLst>
  <dgm:cxnLst>
    <dgm:cxn modelId="{AC105200-EEC3-417C-98F9-93BF623777B3}" type="presOf" srcId="{71B0BEC2-CDCA-446E-818F-77A2BBB49904}" destId="{D437EAED-12F0-4693-ADDA-BA35F74AB133}" srcOrd="0" destOrd="0" presId="urn:microsoft.com/office/officeart/2005/8/layout/process5"/>
    <dgm:cxn modelId="{1F076E19-A127-468D-A2CA-151585A76A31}" type="presOf" srcId="{45BEC135-A543-4940-AAAC-C7BA9225B64F}" destId="{35BD4464-6F5E-486A-BC90-2369AA39623F}" srcOrd="0" destOrd="0" presId="urn:microsoft.com/office/officeart/2005/8/layout/process5"/>
    <dgm:cxn modelId="{CF5A471D-0235-4851-AB66-4A97288191EF}" type="presOf" srcId="{1FFF27CD-B6E5-414A-BF98-4B8574529321}" destId="{12B84C7B-8BF2-44B9-8735-0BF606448BCB}" srcOrd="1" destOrd="0" presId="urn:microsoft.com/office/officeart/2005/8/layout/process5"/>
    <dgm:cxn modelId="{B647AF23-435B-4FAA-A7C4-DF0A780B8D81}" srcId="{5800F81A-CD6F-4B66-BBB0-7746E7D7669E}" destId="{DEBC0630-2CE1-40F0-9DE7-CE3145B32E7E}" srcOrd="2" destOrd="0" parTransId="{A2D3401D-F40F-4802-8690-12E9C328C79C}" sibTransId="{45BEC135-A543-4940-AAAC-C7BA9225B64F}"/>
    <dgm:cxn modelId="{80DF4229-39CA-453B-B26B-D4C795F8EADD}" type="presOf" srcId="{1FFF27CD-B6E5-414A-BF98-4B8574529321}" destId="{977817AA-DFBE-497F-8675-58803ACA27D6}" srcOrd="0" destOrd="0" presId="urn:microsoft.com/office/officeart/2005/8/layout/process5"/>
    <dgm:cxn modelId="{ABA6D434-624A-4AAE-B463-49A9D33C6ACF}" type="presOf" srcId="{E46C2355-D7EA-4D5B-AFE0-1FBF7D592A26}" destId="{66C5F57F-1AED-4051-93F2-69A1E6E1FE77}" srcOrd="0" destOrd="0" presId="urn:microsoft.com/office/officeart/2005/8/layout/process5"/>
    <dgm:cxn modelId="{39D27550-FA0E-4AC3-A867-523D04AFF81C}" srcId="{5800F81A-CD6F-4B66-BBB0-7746E7D7669E}" destId="{CC5B8548-3B76-49E3-A9E4-8CB906C039FC}" srcOrd="1" destOrd="0" parTransId="{2AE917CD-0682-4B00-8247-7E91989D93B9}" sibTransId="{A18B4129-3CE7-404A-AE48-FE338F77544F}"/>
    <dgm:cxn modelId="{9C0E267B-AF76-45E2-BC63-8BB51F771366}" type="presOf" srcId="{A18B4129-3CE7-404A-AE48-FE338F77544F}" destId="{59A7D40C-6CBE-4E47-BD5B-3A2AC96C6507}" srcOrd="1" destOrd="0" presId="urn:microsoft.com/office/officeart/2005/8/layout/process5"/>
    <dgm:cxn modelId="{C681777D-EE42-4C3E-B77D-00FB121433E0}" srcId="{5800F81A-CD6F-4B66-BBB0-7746E7D7669E}" destId="{2E5C4599-45AE-4E01-A094-7C9A399A34E0}" srcOrd="4" destOrd="0" parTransId="{9D96EC9F-36E3-46C1-8C11-5DACF073C0FC}" sibTransId="{1FFF27CD-B6E5-414A-BF98-4B8574529321}"/>
    <dgm:cxn modelId="{4C370B84-DB24-47DE-B62B-4DC9A3589B19}" srcId="{5800F81A-CD6F-4B66-BBB0-7746E7D7669E}" destId="{BEE7956F-7632-4445-98B1-25D07823622E}" srcOrd="5" destOrd="0" parTransId="{ED394E7F-C94D-4BC2-85DD-59F48135E59F}" sibTransId="{4BB9C9A8-C501-4AFE-9A7E-1D64389F4A25}"/>
    <dgm:cxn modelId="{0C804487-D143-4A09-A62D-FC6F34FB8CD4}" type="presOf" srcId="{CC5B8548-3B76-49E3-A9E4-8CB906C039FC}" destId="{0EBAF4EB-7F27-4722-AC3B-15813EC994CB}" srcOrd="0" destOrd="0" presId="urn:microsoft.com/office/officeart/2005/8/layout/process5"/>
    <dgm:cxn modelId="{55709F8E-F862-433D-8236-12D7BB6A878D}" type="presOf" srcId="{45BEC135-A543-4940-AAAC-C7BA9225B64F}" destId="{2377E131-611D-4345-BCC8-29ABE6BB328D}" srcOrd="1" destOrd="0" presId="urn:microsoft.com/office/officeart/2005/8/layout/process5"/>
    <dgm:cxn modelId="{BB5A6E8F-4455-45B5-B65D-AF2BD527867B}" srcId="{5800F81A-CD6F-4B66-BBB0-7746E7D7669E}" destId="{B6C2598F-994A-4119-8C9C-C2D891CFEF46}" srcOrd="0" destOrd="0" parTransId="{87EB2FE5-43EC-4905-81B7-2246BCF6FEED}" sibTransId="{E46C2355-D7EA-4D5B-AFE0-1FBF7D592A26}"/>
    <dgm:cxn modelId="{EC715BA1-3CD4-4CC7-89DB-37B7F490E21B}" type="presOf" srcId="{5800F81A-CD6F-4B66-BBB0-7746E7D7669E}" destId="{B5C42908-1061-4F4A-93C6-4A1B3A2B2BBB}" srcOrd="0" destOrd="0" presId="urn:microsoft.com/office/officeart/2005/8/layout/process5"/>
    <dgm:cxn modelId="{27CDCAA7-26BE-45EC-9F26-88415859A7CD}" type="presOf" srcId="{E46C2355-D7EA-4D5B-AFE0-1FBF7D592A26}" destId="{87AFA658-DBAE-4EF5-A4DF-A577FF5B18CD}" srcOrd="1" destOrd="0" presId="urn:microsoft.com/office/officeart/2005/8/layout/process5"/>
    <dgm:cxn modelId="{D65EB3AE-19A9-4838-B3E9-3D1B1EF0556F}" type="presOf" srcId="{BEE7956F-7632-4445-98B1-25D07823622E}" destId="{99D94865-ED9E-4050-BC06-02065D6091BA}" srcOrd="0" destOrd="0" presId="urn:microsoft.com/office/officeart/2005/8/layout/process5"/>
    <dgm:cxn modelId="{1BA0A8BF-2DF9-438C-86A4-0ED8CE025CCB}" type="presOf" srcId="{791CD8C8-9D08-4B03-B234-CC1638207765}" destId="{1C0CCE50-3DDD-4EF0-B44F-6DF9F9F58BCC}" srcOrd="0" destOrd="0" presId="urn:microsoft.com/office/officeart/2005/8/layout/process5"/>
    <dgm:cxn modelId="{70DBF8C1-2C9C-47D7-994D-E9DF6E4324A2}" srcId="{5800F81A-CD6F-4B66-BBB0-7746E7D7669E}" destId="{71B0BEC2-CDCA-446E-818F-77A2BBB49904}" srcOrd="3" destOrd="0" parTransId="{687BBDAC-15FD-446B-8CBA-2C796E2E4C3A}" sibTransId="{791CD8C8-9D08-4B03-B234-CC1638207765}"/>
    <dgm:cxn modelId="{CE3D28C4-0541-4A30-AC53-5E8C998D1B67}" type="presOf" srcId="{B6C2598F-994A-4119-8C9C-C2D891CFEF46}" destId="{BC22DA2A-67CC-4ED7-B57C-0EACAC20D6C9}" srcOrd="0" destOrd="0" presId="urn:microsoft.com/office/officeart/2005/8/layout/process5"/>
    <dgm:cxn modelId="{079977C9-14B5-4BDA-8531-78EE3F2FD7D1}" type="presOf" srcId="{791CD8C8-9D08-4B03-B234-CC1638207765}" destId="{DF4A0462-EB0F-4DBF-A732-6F446391904F}" srcOrd="1" destOrd="0" presId="urn:microsoft.com/office/officeart/2005/8/layout/process5"/>
    <dgm:cxn modelId="{1946CAD5-117A-4523-9F14-5A2B1BD6E371}" type="presOf" srcId="{2E5C4599-45AE-4E01-A094-7C9A399A34E0}" destId="{AF555AAE-D5A3-4F54-B08F-5D363A15C799}" srcOrd="0" destOrd="0" presId="urn:microsoft.com/office/officeart/2005/8/layout/process5"/>
    <dgm:cxn modelId="{7350D6EB-856C-41FA-997E-AB2C79045F02}" type="presOf" srcId="{A18B4129-3CE7-404A-AE48-FE338F77544F}" destId="{D177E8C8-3AC7-419F-BA05-F8C34E35F742}" srcOrd="0" destOrd="0" presId="urn:microsoft.com/office/officeart/2005/8/layout/process5"/>
    <dgm:cxn modelId="{85C2DAF8-D952-42AA-9DD7-0E8CCD06772E}" type="presOf" srcId="{DEBC0630-2CE1-40F0-9DE7-CE3145B32E7E}" destId="{E00E7793-0E75-41E5-A922-D774672AC099}" srcOrd="0" destOrd="0" presId="urn:microsoft.com/office/officeart/2005/8/layout/process5"/>
    <dgm:cxn modelId="{FC4E1C6C-53EA-408A-93DC-C4498F4B3A6A}" type="presParOf" srcId="{B5C42908-1061-4F4A-93C6-4A1B3A2B2BBB}" destId="{BC22DA2A-67CC-4ED7-B57C-0EACAC20D6C9}" srcOrd="0" destOrd="0" presId="urn:microsoft.com/office/officeart/2005/8/layout/process5"/>
    <dgm:cxn modelId="{160B07FC-7A44-44E5-B433-735ABE1CB03C}" type="presParOf" srcId="{B5C42908-1061-4F4A-93C6-4A1B3A2B2BBB}" destId="{66C5F57F-1AED-4051-93F2-69A1E6E1FE77}" srcOrd="1" destOrd="0" presId="urn:microsoft.com/office/officeart/2005/8/layout/process5"/>
    <dgm:cxn modelId="{BFE37633-3D34-4711-BEBB-6A97101C88BA}" type="presParOf" srcId="{66C5F57F-1AED-4051-93F2-69A1E6E1FE77}" destId="{87AFA658-DBAE-4EF5-A4DF-A577FF5B18CD}" srcOrd="0" destOrd="0" presId="urn:microsoft.com/office/officeart/2005/8/layout/process5"/>
    <dgm:cxn modelId="{449C254D-1C56-4C26-AC88-91DF02E17154}" type="presParOf" srcId="{B5C42908-1061-4F4A-93C6-4A1B3A2B2BBB}" destId="{0EBAF4EB-7F27-4722-AC3B-15813EC994CB}" srcOrd="2" destOrd="0" presId="urn:microsoft.com/office/officeart/2005/8/layout/process5"/>
    <dgm:cxn modelId="{6D8C6F3D-EC1C-41A6-AEF1-DD2FC5665C5E}" type="presParOf" srcId="{B5C42908-1061-4F4A-93C6-4A1B3A2B2BBB}" destId="{D177E8C8-3AC7-419F-BA05-F8C34E35F742}" srcOrd="3" destOrd="0" presId="urn:microsoft.com/office/officeart/2005/8/layout/process5"/>
    <dgm:cxn modelId="{6069D256-8E15-48AB-9A35-BDBF549CF10B}" type="presParOf" srcId="{D177E8C8-3AC7-419F-BA05-F8C34E35F742}" destId="{59A7D40C-6CBE-4E47-BD5B-3A2AC96C6507}" srcOrd="0" destOrd="0" presId="urn:microsoft.com/office/officeart/2005/8/layout/process5"/>
    <dgm:cxn modelId="{20B697CC-9FAE-4A19-A3D6-D9AAD4D3CCF6}" type="presParOf" srcId="{B5C42908-1061-4F4A-93C6-4A1B3A2B2BBB}" destId="{E00E7793-0E75-41E5-A922-D774672AC099}" srcOrd="4" destOrd="0" presId="urn:microsoft.com/office/officeart/2005/8/layout/process5"/>
    <dgm:cxn modelId="{F15A6A74-2666-45C5-AB9F-7C30D6E96EF3}" type="presParOf" srcId="{B5C42908-1061-4F4A-93C6-4A1B3A2B2BBB}" destId="{35BD4464-6F5E-486A-BC90-2369AA39623F}" srcOrd="5" destOrd="0" presId="urn:microsoft.com/office/officeart/2005/8/layout/process5"/>
    <dgm:cxn modelId="{7A7F497D-6415-493A-B082-550602B22CA6}" type="presParOf" srcId="{35BD4464-6F5E-486A-BC90-2369AA39623F}" destId="{2377E131-611D-4345-BCC8-29ABE6BB328D}" srcOrd="0" destOrd="0" presId="urn:microsoft.com/office/officeart/2005/8/layout/process5"/>
    <dgm:cxn modelId="{496DAA14-ACB8-426F-B731-E97DEEF80F29}" type="presParOf" srcId="{B5C42908-1061-4F4A-93C6-4A1B3A2B2BBB}" destId="{D437EAED-12F0-4693-ADDA-BA35F74AB133}" srcOrd="6" destOrd="0" presId="urn:microsoft.com/office/officeart/2005/8/layout/process5"/>
    <dgm:cxn modelId="{670FE432-3F85-45AB-B8BA-62BE433BB0B9}" type="presParOf" srcId="{B5C42908-1061-4F4A-93C6-4A1B3A2B2BBB}" destId="{1C0CCE50-3DDD-4EF0-B44F-6DF9F9F58BCC}" srcOrd="7" destOrd="0" presId="urn:microsoft.com/office/officeart/2005/8/layout/process5"/>
    <dgm:cxn modelId="{2C4595E8-5C65-40DF-AD2E-5D980893A5CF}" type="presParOf" srcId="{1C0CCE50-3DDD-4EF0-B44F-6DF9F9F58BCC}" destId="{DF4A0462-EB0F-4DBF-A732-6F446391904F}" srcOrd="0" destOrd="0" presId="urn:microsoft.com/office/officeart/2005/8/layout/process5"/>
    <dgm:cxn modelId="{BB465F43-49F0-4705-9959-3F19B862E5E1}" type="presParOf" srcId="{B5C42908-1061-4F4A-93C6-4A1B3A2B2BBB}" destId="{AF555AAE-D5A3-4F54-B08F-5D363A15C799}" srcOrd="8" destOrd="0" presId="urn:microsoft.com/office/officeart/2005/8/layout/process5"/>
    <dgm:cxn modelId="{6819C716-E913-48BE-A324-E68CF84D2DF5}" type="presParOf" srcId="{B5C42908-1061-4F4A-93C6-4A1B3A2B2BBB}" destId="{977817AA-DFBE-497F-8675-58803ACA27D6}" srcOrd="9" destOrd="0" presId="urn:microsoft.com/office/officeart/2005/8/layout/process5"/>
    <dgm:cxn modelId="{11DC825F-6780-44F2-9B41-9D6D6B84D13B}" type="presParOf" srcId="{977817AA-DFBE-497F-8675-58803ACA27D6}" destId="{12B84C7B-8BF2-44B9-8735-0BF606448BCB}" srcOrd="0" destOrd="0" presId="urn:microsoft.com/office/officeart/2005/8/layout/process5"/>
    <dgm:cxn modelId="{B340DA1C-70A6-4646-8A99-E986A5BACEEF}" type="presParOf" srcId="{B5C42908-1061-4F4A-93C6-4A1B3A2B2BBB}" destId="{99D94865-ED9E-4050-BC06-02065D6091BA}"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E0377D-8FC4-4C13-A225-F9EBD546232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5716BF6-F328-4182-9199-E68C6EAB142E}">
      <dgm:prSet phldrT="[Text]" custT="1"/>
      <dgm:spPr/>
      <dgm:t>
        <a:bodyPr/>
        <a:lstStyle/>
        <a:p>
          <a:r>
            <a:rPr lang="en-IN" sz="4000" dirty="0"/>
            <a:t>Shape: (10000, 18)</a:t>
          </a:r>
        </a:p>
      </dgm:t>
    </dgm:pt>
    <dgm:pt modelId="{7ABE7652-E370-48B8-A7BC-28378E4ADFD4}" type="parTrans" cxnId="{798E36A2-5112-4D34-8412-EF579A9E7CF6}">
      <dgm:prSet/>
      <dgm:spPr/>
      <dgm:t>
        <a:bodyPr/>
        <a:lstStyle/>
        <a:p>
          <a:endParaRPr lang="en-IN"/>
        </a:p>
      </dgm:t>
    </dgm:pt>
    <dgm:pt modelId="{62A85C21-169D-4753-8D8B-7B0017E2C26C}" type="sibTrans" cxnId="{798E36A2-5112-4D34-8412-EF579A9E7CF6}">
      <dgm:prSet/>
      <dgm:spPr/>
      <dgm:t>
        <a:bodyPr/>
        <a:lstStyle/>
        <a:p>
          <a:endParaRPr lang="en-IN"/>
        </a:p>
      </dgm:t>
    </dgm:pt>
    <dgm:pt modelId="{1F0CBB36-09B5-4A50-9EAF-DE323271B501}">
      <dgm:prSet phldrT="[Text]" custT="1"/>
      <dgm:spPr/>
      <dgm:t>
        <a:bodyPr/>
        <a:lstStyle/>
        <a:p>
          <a:r>
            <a:rPr lang="en-IN" sz="4000" dirty="0"/>
            <a:t>17 Columns are Numerical</a:t>
          </a:r>
        </a:p>
      </dgm:t>
    </dgm:pt>
    <dgm:pt modelId="{705CFF18-9044-4EBC-B21F-F749823CD103}" type="parTrans" cxnId="{F1BBEC93-D16E-4AF7-9183-7B9CFC309FC5}">
      <dgm:prSet/>
      <dgm:spPr/>
      <dgm:t>
        <a:bodyPr/>
        <a:lstStyle/>
        <a:p>
          <a:endParaRPr lang="en-IN"/>
        </a:p>
      </dgm:t>
    </dgm:pt>
    <dgm:pt modelId="{7197F5E5-30AC-4B96-B72E-2D77BDAB24E5}" type="sibTrans" cxnId="{F1BBEC93-D16E-4AF7-9183-7B9CFC309FC5}">
      <dgm:prSet/>
      <dgm:spPr/>
      <dgm:t>
        <a:bodyPr/>
        <a:lstStyle/>
        <a:p>
          <a:endParaRPr lang="en-IN"/>
        </a:p>
      </dgm:t>
    </dgm:pt>
    <dgm:pt modelId="{F1D56C73-A1A8-41BA-8263-3813FF4EF30E}">
      <dgm:prSet phldrT="[Text]" phldr="1"/>
      <dgm:spPr/>
      <dgm:t>
        <a:bodyPr/>
        <a:lstStyle/>
        <a:p>
          <a:endParaRPr lang="en-IN" dirty="0"/>
        </a:p>
      </dgm:t>
    </dgm:pt>
    <dgm:pt modelId="{335F8EFF-DE34-4DAD-810E-176962246FB2}" type="parTrans" cxnId="{718A4F84-1177-407F-97A9-2D7F25836CE9}">
      <dgm:prSet/>
      <dgm:spPr/>
      <dgm:t>
        <a:bodyPr/>
        <a:lstStyle/>
        <a:p>
          <a:endParaRPr lang="en-IN"/>
        </a:p>
      </dgm:t>
    </dgm:pt>
    <dgm:pt modelId="{0A8D8ABE-7E9C-4DA2-B509-800FEAEDE03C}" type="sibTrans" cxnId="{718A4F84-1177-407F-97A9-2D7F25836CE9}">
      <dgm:prSet/>
      <dgm:spPr/>
      <dgm:t>
        <a:bodyPr/>
        <a:lstStyle/>
        <a:p>
          <a:endParaRPr lang="en-IN"/>
        </a:p>
      </dgm:t>
    </dgm:pt>
    <dgm:pt modelId="{EADF5859-4F47-4D97-8C17-754360BCFD3B}">
      <dgm:prSet custT="1"/>
      <dgm:spPr/>
      <dgm:t>
        <a:bodyPr/>
        <a:lstStyle/>
        <a:p>
          <a:r>
            <a:rPr lang="en-IN" sz="4000" dirty="0"/>
            <a:t>1 Column is Categorical</a:t>
          </a:r>
        </a:p>
      </dgm:t>
    </dgm:pt>
    <dgm:pt modelId="{7219CDB3-0990-4C54-BE5A-F8F6C5C13ACA}" type="parTrans" cxnId="{12201BAF-EB18-4D4E-AD71-85DAA3ED2583}">
      <dgm:prSet/>
      <dgm:spPr/>
      <dgm:t>
        <a:bodyPr/>
        <a:lstStyle/>
        <a:p>
          <a:endParaRPr lang="en-IN"/>
        </a:p>
      </dgm:t>
    </dgm:pt>
    <dgm:pt modelId="{360AFFBC-DDB4-4085-AAAD-AC3264ABABAB}" type="sibTrans" cxnId="{12201BAF-EB18-4D4E-AD71-85DAA3ED2583}">
      <dgm:prSet/>
      <dgm:spPr/>
      <dgm:t>
        <a:bodyPr/>
        <a:lstStyle/>
        <a:p>
          <a:endParaRPr lang="en-IN"/>
        </a:p>
      </dgm:t>
    </dgm:pt>
    <dgm:pt modelId="{224A5506-1219-429B-83B1-63B6709D8B9D}">
      <dgm:prSet custT="1"/>
      <dgm:spPr/>
      <dgm:t>
        <a:bodyPr/>
        <a:lstStyle/>
        <a:p>
          <a:r>
            <a:rPr lang="en-IN" sz="4000" dirty="0"/>
            <a:t>No Null Data Present</a:t>
          </a:r>
        </a:p>
      </dgm:t>
    </dgm:pt>
    <dgm:pt modelId="{5FB64F07-B0C3-4D2A-B851-BDA09F0E38CC}" type="parTrans" cxnId="{44DE5A3A-00B8-44D1-A6D2-F5BA7670A881}">
      <dgm:prSet/>
      <dgm:spPr/>
      <dgm:t>
        <a:bodyPr/>
        <a:lstStyle/>
        <a:p>
          <a:endParaRPr lang="en-IN"/>
        </a:p>
      </dgm:t>
    </dgm:pt>
    <dgm:pt modelId="{8A4F2DD6-1D1A-4BD4-B8D6-724E1BCC258B}" type="sibTrans" cxnId="{44DE5A3A-00B8-44D1-A6D2-F5BA7670A881}">
      <dgm:prSet/>
      <dgm:spPr/>
      <dgm:t>
        <a:bodyPr/>
        <a:lstStyle/>
        <a:p>
          <a:endParaRPr lang="en-IN"/>
        </a:p>
      </dgm:t>
    </dgm:pt>
    <dgm:pt modelId="{A3BA1574-7030-4BF8-818A-1DD023276771}" type="pres">
      <dgm:prSet presAssocID="{49E0377D-8FC4-4C13-A225-F9EBD5462323}" presName="linear" presStyleCnt="0">
        <dgm:presLayoutVars>
          <dgm:animLvl val="lvl"/>
          <dgm:resizeHandles val="exact"/>
        </dgm:presLayoutVars>
      </dgm:prSet>
      <dgm:spPr/>
    </dgm:pt>
    <dgm:pt modelId="{F8FC8B3E-5F3A-4147-9109-65B88C6FB824}" type="pres">
      <dgm:prSet presAssocID="{F5716BF6-F328-4182-9199-E68C6EAB142E}" presName="parentText" presStyleLbl="node1" presStyleIdx="0" presStyleCnt="4">
        <dgm:presLayoutVars>
          <dgm:chMax val="0"/>
          <dgm:bulletEnabled val="1"/>
        </dgm:presLayoutVars>
      </dgm:prSet>
      <dgm:spPr/>
    </dgm:pt>
    <dgm:pt modelId="{6CCCBC7F-9319-4FF1-BA21-77F047B0497A}" type="pres">
      <dgm:prSet presAssocID="{62A85C21-169D-4753-8D8B-7B0017E2C26C}" presName="spacer" presStyleCnt="0"/>
      <dgm:spPr/>
    </dgm:pt>
    <dgm:pt modelId="{964AFC39-C9B1-463B-A04E-6465C2CCCADC}" type="pres">
      <dgm:prSet presAssocID="{1F0CBB36-09B5-4A50-9EAF-DE323271B501}" presName="parentText" presStyleLbl="node1" presStyleIdx="1" presStyleCnt="4" custLinFactNeighborY="-1622">
        <dgm:presLayoutVars>
          <dgm:chMax val="0"/>
          <dgm:bulletEnabled val="1"/>
        </dgm:presLayoutVars>
      </dgm:prSet>
      <dgm:spPr/>
    </dgm:pt>
    <dgm:pt modelId="{0A924B52-8E80-449A-9CF3-F0ECFCCEF428}" type="pres">
      <dgm:prSet presAssocID="{1F0CBB36-09B5-4A50-9EAF-DE323271B501}" presName="childText" presStyleLbl="revTx" presStyleIdx="0" presStyleCnt="1" custFlipVert="1" custScaleY="7462">
        <dgm:presLayoutVars>
          <dgm:bulletEnabled val="1"/>
        </dgm:presLayoutVars>
      </dgm:prSet>
      <dgm:spPr/>
    </dgm:pt>
    <dgm:pt modelId="{B331F48B-EB91-40D7-BE38-E1101A009FC0}" type="pres">
      <dgm:prSet presAssocID="{EADF5859-4F47-4D97-8C17-754360BCFD3B}" presName="parentText" presStyleLbl="node1" presStyleIdx="2" presStyleCnt="4">
        <dgm:presLayoutVars>
          <dgm:chMax val="0"/>
          <dgm:bulletEnabled val="1"/>
        </dgm:presLayoutVars>
      </dgm:prSet>
      <dgm:spPr/>
    </dgm:pt>
    <dgm:pt modelId="{438A7ECC-3B3A-45B7-A803-1981EC485A49}" type="pres">
      <dgm:prSet presAssocID="{360AFFBC-DDB4-4085-AAAD-AC3264ABABAB}" presName="spacer" presStyleCnt="0"/>
      <dgm:spPr/>
    </dgm:pt>
    <dgm:pt modelId="{0EC546CE-B615-4B2E-91F0-E7B310D6495A}" type="pres">
      <dgm:prSet presAssocID="{224A5506-1219-429B-83B1-63B6709D8B9D}" presName="parentText" presStyleLbl="node1" presStyleIdx="3" presStyleCnt="4">
        <dgm:presLayoutVars>
          <dgm:chMax val="0"/>
          <dgm:bulletEnabled val="1"/>
        </dgm:presLayoutVars>
      </dgm:prSet>
      <dgm:spPr/>
    </dgm:pt>
  </dgm:ptLst>
  <dgm:cxnLst>
    <dgm:cxn modelId="{F8E7A00B-89FA-4C76-B6C4-E2A42E9DDA6F}" type="presOf" srcId="{EADF5859-4F47-4D97-8C17-754360BCFD3B}" destId="{B331F48B-EB91-40D7-BE38-E1101A009FC0}" srcOrd="0" destOrd="0" presId="urn:microsoft.com/office/officeart/2005/8/layout/vList2"/>
    <dgm:cxn modelId="{2317C919-D51D-4C38-AD17-66C74CA9E9D5}" type="presOf" srcId="{224A5506-1219-429B-83B1-63B6709D8B9D}" destId="{0EC546CE-B615-4B2E-91F0-E7B310D6495A}" srcOrd="0" destOrd="0" presId="urn:microsoft.com/office/officeart/2005/8/layout/vList2"/>
    <dgm:cxn modelId="{52422825-F8FF-4439-9584-F9E35B27A50D}" type="presOf" srcId="{49E0377D-8FC4-4C13-A225-F9EBD5462323}" destId="{A3BA1574-7030-4BF8-818A-1DD023276771}" srcOrd="0" destOrd="0" presId="urn:microsoft.com/office/officeart/2005/8/layout/vList2"/>
    <dgm:cxn modelId="{44DE5A3A-00B8-44D1-A6D2-F5BA7670A881}" srcId="{49E0377D-8FC4-4C13-A225-F9EBD5462323}" destId="{224A5506-1219-429B-83B1-63B6709D8B9D}" srcOrd="3" destOrd="0" parTransId="{5FB64F07-B0C3-4D2A-B851-BDA09F0E38CC}" sibTransId="{8A4F2DD6-1D1A-4BD4-B8D6-724E1BCC258B}"/>
    <dgm:cxn modelId="{288E524F-15C8-4458-9F4D-1A9559100CC4}" type="presOf" srcId="{F5716BF6-F328-4182-9199-E68C6EAB142E}" destId="{F8FC8B3E-5F3A-4147-9109-65B88C6FB824}" srcOrd="0" destOrd="0" presId="urn:microsoft.com/office/officeart/2005/8/layout/vList2"/>
    <dgm:cxn modelId="{00F3C27D-24DB-4F19-9ECC-F54EAD69D0F0}" type="presOf" srcId="{F1D56C73-A1A8-41BA-8263-3813FF4EF30E}" destId="{0A924B52-8E80-449A-9CF3-F0ECFCCEF428}" srcOrd="0" destOrd="0" presId="urn:microsoft.com/office/officeart/2005/8/layout/vList2"/>
    <dgm:cxn modelId="{718A4F84-1177-407F-97A9-2D7F25836CE9}" srcId="{1F0CBB36-09B5-4A50-9EAF-DE323271B501}" destId="{F1D56C73-A1A8-41BA-8263-3813FF4EF30E}" srcOrd="0" destOrd="0" parTransId="{335F8EFF-DE34-4DAD-810E-176962246FB2}" sibTransId="{0A8D8ABE-7E9C-4DA2-B509-800FEAEDE03C}"/>
    <dgm:cxn modelId="{F1BBEC93-D16E-4AF7-9183-7B9CFC309FC5}" srcId="{49E0377D-8FC4-4C13-A225-F9EBD5462323}" destId="{1F0CBB36-09B5-4A50-9EAF-DE323271B501}" srcOrd="1" destOrd="0" parTransId="{705CFF18-9044-4EBC-B21F-F749823CD103}" sibTransId="{7197F5E5-30AC-4B96-B72E-2D77BDAB24E5}"/>
    <dgm:cxn modelId="{798E36A2-5112-4D34-8412-EF579A9E7CF6}" srcId="{49E0377D-8FC4-4C13-A225-F9EBD5462323}" destId="{F5716BF6-F328-4182-9199-E68C6EAB142E}" srcOrd="0" destOrd="0" parTransId="{7ABE7652-E370-48B8-A7BC-28378E4ADFD4}" sibTransId="{62A85C21-169D-4753-8D8B-7B0017E2C26C}"/>
    <dgm:cxn modelId="{12201BAF-EB18-4D4E-AD71-85DAA3ED2583}" srcId="{49E0377D-8FC4-4C13-A225-F9EBD5462323}" destId="{EADF5859-4F47-4D97-8C17-754360BCFD3B}" srcOrd="2" destOrd="0" parTransId="{7219CDB3-0990-4C54-BE5A-F8F6C5C13ACA}" sibTransId="{360AFFBC-DDB4-4085-AAAD-AC3264ABABAB}"/>
    <dgm:cxn modelId="{C5ACF6F0-4C4D-4CE0-AD55-5D6E6249701C}" type="presOf" srcId="{1F0CBB36-09B5-4A50-9EAF-DE323271B501}" destId="{964AFC39-C9B1-463B-A04E-6465C2CCCADC}" srcOrd="0" destOrd="0" presId="urn:microsoft.com/office/officeart/2005/8/layout/vList2"/>
    <dgm:cxn modelId="{DE087B7B-9910-426A-BACE-48241AE892FC}" type="presParOf" srcId="{A3BA1574-7030-4BF8-818A-1DD023276771}" destId="{F8FC8B3E-5F3A-4147-9109-65B88C6FB824}" srcOrd="0" destOrd="0" presId="urn:microsoft.com/office/officeart/2005/8/layout/vList2"/>
    <dgm:cxn modelId="{C8EA9D85-83CE-4C25-B035-F3A650E10505}" type="presParOf" srcId="{A3BA1574-7030-4BF8-818A-1DD023276771}" destId="{6CCCBC7F-9319-4FF1-BA21-77F047B0497A}" srcOrd="1" destOrd="0" presId="urn:microsoft.com/office/officeart/2005/8/layout/vList2"/>
    <dgm:cxn modelId="{1991E81F-18E0-45E4-9D5E-F57E23B468D1}" type="presParOf" srcId="{A3BA1574-7030-4BF8-818A-1DD023276771}" destId="{964AFC39-C9B1-463B-A04E-6465C2CCCADC}" srcOrd="2" destOrd="0" presId="urn:microsoft.com/office/officeart/2005/8/layout/vList2"/>
    <dgm:cxn modelId="{DD246763-719D-43D3-A0F6-4EFD07CC62A9}" type="presParOf" srcId="{A3BA1574-7030-4BF8-818A-1DD023276771}" destId="{0A924B52-8E80-449A-9CF3-F0ECFCCEF428}" srcOrd="3" destOrd="0" presId="urn:microsoft.com/office/officeart/2005/8/layout/vList2"/>
    <dgm:cxn modelId="{61E7908C-DDB6-4414-ACF0-F505BD201F9B}" type="presParOf" srcId="{A3BA1574-7030-4BF8-818A-1DD023276771}" destId="{B331F48B-EB91-40D7-BE38-E1101A009FC0}" srcOrd="4" destOrd="0" presId="urn:microsoft.com/office/officeart/2005/8/layout/vList2"/>
    <dgm:cxn modelId="{CE52C937-CC73-4D05-AA48-739CD083BD3A}" type="presParOf" srcId="{A3BA1574-7030-4BF8-818A-1DD023276771}" destId="{438A7ECC-3B3A-45B7-A803-1981EC485A49}" srcOrd="5" destOrd="0" presId="urn:microsoft.com/office/officeart/2005/8/layout/vList2"/>
    <dgm:cxn modelId="{4F78090F-99E5-4EC6-A289-8554071B7B3D}" type="presParOf" srcId="{A3BA1574-7030-4BF8-818A-1DD023276771}" destId="{0EC546CE-B615-4B2E-91F0-E7B310D6495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73EE95-93C3-4D19-A32B-A93B99062AA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0F7A569-C886-470E-978D-1288915D8F86}">
      <dgm:prSet phldrT="[Text]"/>
      <dgm:spPr/>
      <dgm:t>
        <a:bodyPr/>
        <a:lstStyle/>
        <a:p>
          <a:r>
            <a:rPr lang="en-IN" dirty="0" err="1"/>
            <a:t>obj_ID</a:t>
          </a:r>
          <a:r>
            <a:rPr lang="en-IN" dirty="0"/>
            <a:t> : </a:t>
          </a:r>
          <a:r>
            <a:rPr lang="en-US" dirty="0"/>
            <a:t>Object Identifier, a unique ID for each object in the CAS image catalog.</a:t>
          </a:r>
          <a:endParaRPr lang="en-IN" dirty="0"/>
        </a:p>
      </dgm:t>
    </dgm:pt>
    <dgm:pt modelId="{8C649376-2FC9-467E-86DB-483D99DA922E}" type="parTrans" cxnId="{864FAA98-763A-480C-A9CC-3F7B59D87BCF}">
      <dgm:prSet/>
      <dgm:spPr/>
      <dgm:t>
        <a:bodyPr/>
        <a:lstStyle/>
        <a:p>
          <a:endParaRPr lang="en-IN"/>
        </a:p>
      </dgm:t>
    </dgm:pt>
    <dgm:pt modelId="{A6A1B80A-69B9-4BDB-A0D6-CE246C4D4D9C}" type="sibTrans" cxnId="{864FAA98-763A-480C-A9CC-3F7B59D87BCF}">
      <dgm:prSet/>
      <dgm:spPr/>
      <dgm:t>
        <a:bodyPr/>
        <a:lstStyle/>
        <a:p>
          <a:endParaRPr lang="en-IN"/>
        </a:p>
      </dgm:t>
    </dgm:pt>
    <dgm:pt modelId="{8C147084-3E8A-4C7F-B141-180C7CBE1F26}">
      <dgm:prSet phldrT="[Text]"/>
      <dgm:spPr/>
      <dgm:t>
        <a:bodyPr/>
        <a:lstStyle/>
        <a:p>
          <a:r>
            <a:rPr lang="en-IN" dirty="0"/>
            <a:t>alpha :  Right Ascension angle  </a:t>
          </a:r>
        </a:p>
      </dgm:t>
    </dgm:pt>
    <dgm:pt modelId="{A37A2FBC-1C31-48B1-BCEE-970EA562534A}" type="parTrans" cxnId="{5A8BD8E9-1D11-4772-B5D2-0E3E02A620D4}">
      <dgm:prSet/>
      <dgm:spPr/>
      <dgm:t>
        <a:bodyPr/>
        <a:lstStyle/>
        <a:p>
          <a:endParaRPr lang="en-IN"/>
        </a:p>
      </dgm:t>
    </dgm:pt>
    <dgm:pt modelId="{2EAEBC56-2DC2-4594-BACB-40CC58AEBA2D}" type="sibTrans" cxnId="{5A8BD8E9-1D11-4772-B5D2-0E3E02A620D4}">
      <dgm:prSet/>
      <dgm:spPr/>
      <dgm:t>
        <a:bodyPr/>
        <a:lstStyle/>
        <a:p>
          <a:endParaRPr lang="en-IN"/>
        </a:p>
      </dgm:t>
    </dgm:pt>
    <dgm:pt modelId="{17BCB6E4-15DF-4384-885B-05A3C6ABB5DD}">
      <dgm:prSet/>
      <dgm:spPr/>
      <dgm:t>
        <a:bodyPr/>
        <a:lstStyle/>
        <a:p>
          <a:r>
            <a:rPr lang="en-IN" dirty="0"/>
            <a:t>u: Ultraviolet filter in the photometric system</a:t>
          </a:r>
        </a:p>
      </dgm:t>
    </dgm:pt>
    <dgm:pt modelId="{4BDF7075-EAD5-4C36-8579-8E2E5F234EF6}" type="parTrans" cxnId="{340FA04D-12ED-4500-90EC-4B655F514332}">
      <dgm:prSet/>
      <dgm:spPr/>
      <dgm:t>
        <a:bodyPr/>
        <a:lstStyle/>
        <a:p>
          <a:endParaRPr lang="en-IN"/>
        </a:p>
      </dgm:t>
    </dgm:pt>
    <dgm:pt modelId="{38B5DA55-0311-4CA8-8DFB-0C364468B014}" type="sibTrans" cxnId="{340FA04D-12ED-4500-90EC-4B655F514332}">
      <dgm:prSet/>
      <dgm:spPr/>
      <dgm:t>
        <a:bodyPr/>
        <a:lstStyle/>
        <a:p>
          <a:endParaRPr lang="en-IN"/>
        </a:p>
      </dgm:t>
    </dgm:pt>
    <dgm:pt modelId="{CDE96E70-09F1-411E-985D-B9B10CC94BAA}">
      <dgm:prSet/>
      <dgm:spPr/>
      <dgm:t>
        <a:bodyPr/>
        <a:lstStyle/>
        <a:p>
          <a:r>
            <a:rPr lang="en-IN" dirty="0"/>
            <a:t>g: Green filter in the photometric system</a:t>
          </a:r>
        </a:p>
      </dgm:t>
    </dgm:pt>
    <dgm:pt modelId="{EF5CD843-A90D-4062-AED0-47D5C98218DA}" type="parTrans" cxnId="{6F25E6D4-8396-43D0-BC06-FEAF3B5ECC2E}">
      <dgm:prSet/>
      <dgm:spPr/>
      <dgm:t>
        <a:bodyPr/>
        <a:lstStyle/>
        <a:p>
          <a:endParaRPr lang="en-IN"/>
        </a:p>
      </dgm:t>
    </dgm:pt>
    <dgm:pt modelId="{0F67BF23-EF65-4686-9D30-B9897A330952}" type="sibTrans" cxnId="{6F25E6D4-8396-43D0-BC06-FEAF3B5ECC2E}">
      <dgm:prSet/>
      <dgm:spPr/>
      <dgm:t>
        <a:bodyPr/>
        <a:lstStyle/>
        <a:p>
          <a:endParaRPr lang="en-IN"/>
        </a:p>
      </dgm:t>
    </dgm:pt>
    <dgm:pt modelId="{813B8654-BFA8-44EF-B9E8-68B6A71344A1}">
      <dgm:prSet/>
      <dgm:spPr/>
      <dgm:t>
        <a:bodyPr/>
        <a:lstStyle/>
        <a:p>
          <a:r>
            <a:rPr lang="en-IN" dirty="0"/>
            <a:t>r: Red filter in the photometric system</a:t>
          </a:r>
        </a:p>
      </dgm:t>
    </dgm:pt>
    <dgm:pt modelId="{028621E3-474A-4390-8C51-2E12E66595D3}" type="parTrans" cxnId="{10480AC4-CADB-4E07-AC1F-47E029FE047A}">
      <dgm:prSet/>
      <dgm:spPr/>
      <dgm:t>
        <a:bodyPr/>
        <a:lstStyle/>
        <a:p>
          <a:endParaRPr lang="en-IN"/>
        </a:p>
      </dgm:t>
    </dgm:pt>
    <dgm:pt modelId="{6B3178AA-3503-48F2-B1AC-F25B4A4EC624}" type="sibTrans" cxnId="{10480AC4-CADB-4E07-AC1F-47E029FE047A}">
      <dgm:prSet/>
      <dgm:spPr/>
      <dgm:t>
        <a:bodyPr/>
        <a:lstStyle/>
        <a:p>
          <a:endParaRPr lang="en-IN"/>
        </a:p>
      </dgm:t>
    </dgm:pt>
    <dgm:pt modelId="{326F2962-1E91-46EF-A57E-F22170B77D25}">
      <dgm:prSet/>
      <dgm:spPr/>
      <dgm:t>
        <a:bodyPr/>
        <a:lstStyle/>
        <a:p>
          <a:r>
            <a:rPr lang="en-IN" dirty="0"/>
            <a:t>i: Near Infrared filter in the photometric system</a:t>
          </a:r>
        </a:p>
      </dgm:t>
    </dgm:pt>
    <dgm:pt modelId="{CEDB4127-AB0E-456C-9A0C-BEDC32417303}" type="parTrans" cxnId="{2DDF4892-8774-495D-969B-B5B2B0C17C79}">
      <dgm:prSet/>
      <dgm:spPr/>
      <dgm:t>
        <a:bodyPr/>
        <a:lstStyle/>
        <a:p>
          <a:endParaRPr lang="en-IN"/>
        </a:p>
      </dgm:t>
    </dgm:pt>
    <dgm:pt modelId="{7E83621E-F393-4254-99A4-108D18533B93}" type="sibTrans" cxnId="{2DDF4892-8774-495D-969B-B5B2B0C17C79}">
      <dgm:prSet/>
      <dgm:spPr/>
      <dgm:t>
        <a:bodyPr/>
        <a:lstStyle/>
        <a:p>
          <a:endParaRPr lang="en-IN"/>
        </a:p>
      </dgm:t>
    </dgm:pt>
    <dgm:pt modelId="{1AF08FF7-CBD8-450C-87E2-72A8DA9EBBCC}">
      <dgm:prSet/>
      <dgm:spPr/>
      <dgm:t>
        <a:bodyPr/>
        <a:lstStyle/>
        <a:p>
          <a:r>
            <a:rPr lang="en-IN" dirty="0"/>
            <a:t>delta : Declination angle  </a:t>
          </a:r>
        </a:p>
      </dgm:t>
    </dgm:pt>
    <dgm:pt modelId="{E818B0C4-1809-4F66-A5A5-BB1FECAE60AF}" type="parTrans" cxnId="{1FBDBE36-33DC-491B-B000-581BC029A6B9}">
      <dgm:prSet/>
      <dgm:spPr/>
      <dgm:t>
        <a:bodyPr/>
        <a:lstStyle/>
        <a:p>
          <a:endParaRPr lang="en-IN"/>
        </a:p>
      </dgm:t>
    </dgm:pt>
    <dgm:pt modelId="{9C7D5C9C-5192-4F21-9F19-EBE291454C40}" type="sibTrans" cxnId="{1FBDBE36-33DC-491B-B000-581BC029A6B9}">
      <dgm:prSet/>
      <dgm:spPr/>
      <dgm:t>
        <a:bodyPr/>
        <a:lstStyle/>
        <a:p>
          <a:endParaRPr lang="en-IN"/>
        </a:p>
      </dgm:t>
    </dgm:pt>
    <dgm:pt modelId="{2DC143D7-DC1B-4292-965B-9AC7511F90A5}">
      <dgm:prSet/>
      <dgm:spPr/>
      <dgm:t>
        <a:bodyPr/>
        <a:lstStyle/>
        <a:p>
          <a:r>
            <a:rPr lang="en-IN" dirty="0"/>
            <a:t>z: Infrared filter in the photometric system</a:t>
          </a:r>
        </a:p>
      </dgm:t>
    </dgm:pt>
    <dgm:pt modelId="{9D937257-34C1-4739-99D6-2FD79CAE2463}" type="parTrans" cxnId="{EE8B8FE6-16EF-4BDA-995C-38BE2A7FD3AD}">
      <dgm:prSet/>
      <dgm:spPr/>
    </dgm:pt>
    <dgm:pt modelId="{BAA28923-3DE7-4429-88E5-B45ED067FF2F}" type="sibTrans" cxnId="{EE8B8FE6-16EF-4BDA-995C-38BE2A7FD3AD}">
      <dgm:prSet/>
      <dgm:spPr/>
    </dgm:pt>
    <dgm:pt modelId="{0C0B5EB6-C6F4-41A0-AB83-92DF606735C3}">
      <dgm:prSet/>
      <dgm:spPr/>
      <dgm:t>
        <a:bodyPr/>
        <a:lstStyle/>
        <a:p>
          <a:r>
            <a:rPr lang="en-IN" dirty="0" err="1"/>
            <a:t>run_ID</a:t>
          </a:r>
          <a:r>
            <a:rPr lang="en-IN" dirty="0"/>
            <a:t>: Run Number used to identify the specific scan</a:t>
          </a:r>
        </a:p>
      </dgm:t>
    </dgm:pt>
    <dgm:pt modelId="{B2D55B69-1717-4F1F-9488-0313A40A8ECB}" type="parTrans" cxnId="{78950D91-4CC0-4DEA-AFE5-645EB40855F8}">
      <dgm:prSet/>
      <dgm:spPr/>
    </dgm:pt>
    <dgm:pt modelId="{A61BB2E2-0477-4019-99A8-7E72D5BC482C}" type="sibTrans" cxnId="{78950D91-4CC0-4DEA-AFE5-645EB40855F8}">
      <dgm:prSet/>
      <dgm:spPr/>
    </dgm:pt>
    <dgm:pt modelId="{F5AABBC0-6DA0-40D1-9B60-E66DCC31ADE2}" type="pres">
      <dgm:prSet presAssocID="{2873EE95-93C3-4D19-A32B-A93B99062AAD}" presName="linear" presStyleCnt="0">
        <dgm:presLayoutVars>
          <dgm:animLvl val="lvl"/>
          <dgm:resizeHandles val="exact"/>
        </dgm:presLayoutVars>
      </dgm:prSet>
      <dgm:spPr/>
    </dgm:pt>
    <dgm:pt modelId="{71287101-32EF-4BA2-ABAF-84E5126EEE73}" type="pres">
      <dgm:prSet presAssocID="{F0F7A569-C886-470E-978D-1288915D8F86}" presName="parentText" presStyleLbl="node1" presStyleIdx="0" presStyleCnt="9">
        <dgm:presLayoutVars>
          <dgm:chMax val="0"/>
          <dgm:bulletEnabled val="1"/>
        </dgm:presLayoutVars>
      </dgm:prSet>
      <dgm:spPr/>
    </dgm:pt>
    <dgm:pt modelId="{DF0A5F80-6105-4A9A-92B8-2F9D572607A7}" type="pres">
      <dgm:prSet presAssocID="{A6A1B80A-69B9-4BDB-A0D6-CE246C4D4D9C}" presName="spacer" presStyleCnt="0"/>
      <dgm:spPr/>
    </dgm:pt>
    <dgm:pt modelId="{CF95F1D0-0615-44B0-BDB5-735C7CA92DDA}" type="pres">
      <dgm:prSet presAssocID="{8C147084-3E8A-4C7F-B141-180C7CBE1F26}" presName="parentText" presStyleLbl="node1" presStyleIdx="1" presStyleCnt="9" custLinFactNeighborX="8074" custLinFactNeighborY="-26546">
        <dgm:presLayoutVars>
          <dgm:chMax val="0"/>
          <dgm:bulletEnabled val="1"/>
        </dgm:presLayoutVars>
      </dgm:prSet>
      <dgm:spPr/>
    </dgm:pt>
    <dgm:pt modelId="{F8F51A1C-649C-4653-A4DC-0AA828F700B2}" type="pres">
      <dgm:prSet presAssocID="{2EAEBC56-2DC2-4594-BACB-40CC58AEBA2D}" presName="spacer" presStyleCnt="0"/>
      <dgm:spPr/>
    </dgm:pt>
    <dgm:pt modelId="{7838EF6B-5554-4723-B36A-F461BED4FC4E}" type="pres">
      <dgm:prSet presAssocID="{1AF08FF7-CBD8-450C-87E2-72A8DA9EBBCC}" presName="parentText" presStyleLbl="node1" presStyleIdx="2" presStyleCnt="9">
        <dgm:presLayoutVars>
          <dgm:chMax val="0"/>
          <dgm:bulletEnabled val="1"/>
        </dgm:presLayoutVars>
      </dgm:prSet>
      <dgm:spPr/>
    </dgm:pt>
    <dgm:pt modelId="{35E90954-C349-4BF1-9966-5E201F0C7421}" type="pres">
      <dgm:prSet presAssocID="{9C7D5C9C-5192-4F21-9F19-EBE291454C40}" presName="spacer" presStyleCnt="0"/>
      <dgm:spPr/>
    </dgm:pt>
    <dgm:pt modelId="{60D2A239-8E78-4656-A445-B4BAE374F068}" type="pres">
      <dgm:prSet presAssocID="{17BCB6E4-15DF-4384-885B-05A3C6ABB5DD}" presName="parentText" presStyleLbl="node1" presStyleIdx="3" presStyleCnt="9">
        <dgm:presLayoutVars>
          <dgm:chMax val="0"/>
          <dgm:bulletEnabled val="1"/>
        </dgm:presLayoutVars>
      </dgm:prSet>
      <dgm:spPr/>
    </dgm:pt>
    <dgm:pt modelId="{5E054C41-69EC-4658-AC26-B2D6E81251C0}" type="pres">
      <dgm:prSet presAssocID="{38B5DA55-0311-4CA8-8DFB-0C364468B014}" presName="spacer" presStyleCnt="0"/>
      <dgm:spPr/>
    </dgm:pt>
    <dgm:pt modelId="{B48FA21E-B739-4B0A-8159-FEE17C93B937}" type="pres">
      <dgm:prSet presAssocID="{CDE96E70-09F1-411E-985D-B9B10CC94BAA}" presName="parentText" presStyleLbl="node1" presStyleIdx="4" presStyleCnt="9">
        <dgm:presLayoutVars>
          <dgm:chMax val="0"/>
          <dgm:bulletEnabled val="1"/>
        </dgm:presLayoutVars>
      </dgm:prSet>
      <dgm:spPr/>
    </dgm:pt>
    <dgm:pt modelId="{D332B449-371D-4265-B0AA-9052D71DAAF7}" type="pres">
      <dgm:prSet presAssocID="{0F67BF23-EF65-4686-9D30-B9897A330952}" presName="spacer" presStyleCnt="0"/>
      <dgm:spPr/>
    </dgm:pt>
    <dgm:pt modelId="{06E5E90B-F1BC-4670-AB91-801E7C0B9E60}" type="pres">
      <dgm:prSet presAssocID="{813B8654-BFA8-44EF-B9E8-68B6A71344A1}" presName="parentText" presStyleLbl="node1" presStyleIdx="5" presStyleCnt="9">
        <dgm:presLayoutVars>
          <dgm:chMax val="0"/>
          <dgm:bulletEnabled val="1"/>
        </dgm:presLayoutVars>
      </dgm:prSet>
      <dgm:spPr/>
    </dgm:pt>
    <dgm:pt modelId="{15BC28C4-1423-4BA5-8FD6-E4CC6A899A33}" type="pres">
      <dgm:prSet presAssocID="{6B3178AA-3503-48F2-B1AC-F25B4A4EC624}" presName="spacer" presStyleCnt="0"/>
      <dgm:spPr/>
    </dgm:pt>
    <dgm:pt modelId="{D262CE50-F963-4C36-BED3-323678AB8C4D}" type="pres">
      <dgm:prSet presAssocID="{326F2962-1E91-46EF-A57E-F22170B77D25}" presName="parentText" presStyleLbl="node1" presStyleIdx="6" presStyleCnt="9">
        <dgm:presLayoutVars>
          <dgm:chMax val="0"/>
          <dgm:bulletEnabled val="1"/>
        </dgm:presLayoutVars>
      </dgm:prSet>
      <dgm:spPr/>
    </dgm:pt>
    <dgm:pt modelId="{E9457115-2400-410B-A856-97BD36373218}" type="pres">
      <dgm:prSet presAssocID="{7E83621E-F393-4254-99A4-108D18533B93}" presName="spacer" presStyleCnt="0"/>
      <dgm:spPr/>
    </dgm:pt>
    <dgm:pt modelId="{D359AC71-3E71-44D5-B21A-21F793A166CA}" type="pres">
      <dgm:prSet presAssocID="{2DC143D7-DC1B-4292-965B-9AC7511F90A5}" presName="parentText" presStyleLbl="node1" presStyleIdx="7" presStyleCnt="9">
        <dgm:presLayoutVars>
          <dgm:chMax val="0"/>
          <dgm:bulletEnabled val="1"/>
        </dgm:presLayoutVars>
      </dgm:prSet>
      <dgm:spPr/>
    </dgm:pt>
    <dgm:pt modelId="{EE056C18-6468-4FE8-8773-AD373EFA43D3}" type="pres">
      <dgm:prSet presAssocID="{BAA28923-3DE7-4429-88E5-B45ED067FF2F}" presName="spacer" presStyleCnt="0"/>
      <dgm:spPr/>
    </dgm:pt>
    <dgm:pt modelId="{77245618-5277-409E-9786-A7E13ABB12DD}" type="pres">
      <dgm:prSet presAssocID="{0C0B5EB6-C6F4-41A0-AB83-92DF606735C3}" presName="parentText" presStyleLbl="node1" presStyleIdx="8" presStyleCnt="9">
        <dgm:presLayoutVars>
          <dgm:chMax val="0"/>
          <dgm:bulletEnabled val="1"/>
        </dgm:presLayoutVars>
      </dgm:prSet>
      <dgm:spPr/>
    </dgm:pt>
  </dgm:ptLst>
  <dgm:cxnLst>
    <dgm:cxn modelId="{8AC6E90C-C0C9-4C2E-B748-A9F9F49E6CBF}" type="presOf" srcId="{17BCB6E4-15DF-4384-885B-05A3C6ABB5DD}" destId="{60D2A239-8E78-4656-A445-B4BAE374F068}" srcOrd="0" destOrd="0" presId="urn:microsoft.com/office/officeart/2005/8/layout/vList2"/>
    <dgm:cxn modelId="{1FBDBE36-33DC-491B-B000-581BC029A6B9}" srcId="{2873EE95-93C3-4D19-A32B-A93B99062AAD}" destId="{1AF08FF7-CBD8-450C-87E2-72A8DA9EBBCC}" srcOrd="2" destOrd="0" parTransId="{E818B0C4-1809-4F66-A5A5-BB1FECAE60AF}" sibTransId="{9C7D5C9C-5192-4F21-9F19-EBE291454C40}"/>
    <dgm:cxn modelId="{340FA04D-12ED-4500-90EC-4B655F514332}" srcId="{2873EE95-93C3-4D19-A32B-A93B99062AAD}" destId="{17BCB6E4-15DF-4384-885B-05A3C6ABB5DD}" srcOrd="3" destOrd="0" parTransId="{4BDF7075-EAD5-4C36-8579-8E2E5F234EF6}" sibTransId="{38B5DA55-0311-4CA8-8DFB-0C364468B014}"/>
    <dgm:cxn modelId="{D6336D90-7214-497C-B71C-306D4AE7DB7C}" type="presOf" srcId="{1AF08FF7-CBD8-450C-87E2-72A8DA9EBBCC}" destId="{7838EF6B-5554-4723-B36A-F461BED4FC4E}" srcOrd="0" destOrd="0" presId="urn:microsoft.com/office/officeart/2005/8/layout/vList2"/>
    <dgm:cxn modelId="{78950D91-4CC0-4DEA-AFE5-645EB40855F8}" srcId="{2873EE95-93C3-4D19-A32B-A93B99062AAD}" destId="{0C0B5EB6-C6F4-41A0-AB83-92DF606735C3}" srcOrd="8" destOrd="0" parTransId="{B2D55B69-1717-4F1F-9488-0313A40A8ECB}" sibTransId="{A61BB2E2-0477-4019-99A8-7E72D5BC482C}"/>
    <dgm:cxn modelId="{2DDF4892-8774-495D-969B-B5B2B0C17C79}" srcId="{2873EE95-93C3-4D19-A32B-A93B99062AAD}" destId="{326F2962-1E91-46EF-A57E-F22170B77D25}" srcOrd="6" destOrd="0" parTransId="{CEDB4127-AB0E-456C-9A0C-BEDC32417303}" sibTransId="{7E83621E-F393-4254-99A4-108D18533B93}"/>
    <dgm:cxn modelId="{4BC98F93-2CFA-4043-9DBA-FD449B31F6D2}" type="presOf" srcId="{2873EE95-93C3-4D19-A32B-A93B99062AAD}" destId="{F5AABBC0-6DA0-40D1-9B60-E66DCC31ADE2}" srcOrd="0" destOrd="0" presId="urn:microsoft.com/office/officeart/2005/8/layout/vList2"/>
    <dgm:cxn modelId="{864FAA98-763A-480C-A9CC-3F7B59D87BCF}" srcId="{2873EE95-93C3-4D19-A32B-A93B99062AAD}" destId="{F0F7A569-C886-470E-978D-1288915D8F86}" srcOrd="0" destOrd="0" parTransId="{8C649376-2FC9-467E-86DB-483D99DA922E}" sibTransId="{A6A1B80A-69B9-4BDB-A0D6-CE246C4D4D9C}"/>
    <dgm:cxn modelId="{681F3AB7-00F2-4056-934D-ADBF80507FD3}" type="presOf" srcId="{326F2962-1E91-46EF-A57E-F22170B77D25}" destId="{D262CE50-F963-4C36-BED3-323678AB8C4D}" srcOrd="0" destOrd="0" presId="urn:microsoft.com/office/officeart/2005/8/layout/vList2"/>
    <dgm:cxn modelId="{10480AC4-CADB-4E07-AC1F-47E029FE047A}" srcId="{2873EE95-93C3-4D19-A32B-A93B99062AAD}" destId="{813B8654-BFA8-44EF-B9E8-68B6A71344A1}" srcOrd="5" destOrd="0" parTransId="{028621E3-474A-4390-8C51-2E12E66595D3}" sibTransId="{6B3178AA-3503-48F2-B1AC-F25B4A4EC624}"/>
    <dgm:cxn modelId="{EA5BD8CB-733D-4B1D-A067-A931CD9116B8}" type="presOf" srcId="{F0F7A569-C886-470E-978D-1288915D8F86}" destId="{71287101-32EF-4BA2-ABAF-84E5126EEE73}" srcOrd="0" destOrd="0" presId="urn:microsoft.com/office/officeart/2005/8/layout/vList2"/>
    <dgm:cxn modelId="{BADA75CD-65B7-4E29-A789-8AA030E46597}" type="presOf" srcId="{2DC143D7-DC1B-4292-965B-9AC7511F90A5}" destId="{D359AC71-3E71-44D5-B21A-21F793A166CA}" srcOrd="0" destOrd="0" presId="urn:microsoft.com/office/officeart/2005/8/layout/vList2"/>
    <dgm:cxn modelId="{ADDA9ACD-2DAC-464D-8EF6-F48E868930CD}" type="presOf" srcId="{813B8654-BFA8-44EF-B9E8-68B6A71344A1}" destId="{06E5E90B-F1BC-4670-AB91-801E7C0B9E60}" srcOrd="0" destOrd="0" presId="urn:microsoft.com/office/officeart/2005/8/layout/vList2"/>
    <dgm:cxn modelId="{97F59CCE-F575-4731-9B26-F14F25C25C79}" type="presOf" srcId="{8C147084-3E8A-4C7F-B141-180C7CBE1F26}" destId="{CF95F1D0-0615-44B0-BDB5-735C7CA92DDA}" srcOrd="0" destOrd="0" presId="urn:microsoft.com/office/officeart/2005/8/layout/vList2"/>
    <dgm:cxn modelId="{6F25E6D4-8396-43D0-BC06-FEAF3B5ECC2E}" srcId="{2873EE95-93C3-4D19-A32B-A93B99062AAD}" destId="{CDE96E70-09F1-411E-985D-B9B10CC94BAA}" srcOrd="4" destOrd="0" parTransId="{EF5CD843-A90D-4062-AED0-47D5C98218DA}" sibTransId="{0F67BF23-EF65-4686-9D30-B9897A330952}"/>
    <dgm:cxn modelId="{412A01E4-C1E4-4D68-9316-6E678632A713}" type="presOf" srcId="{CDE96E70-09F1-411E-985D-B9B10CC94BAA}" destId="{B48FA21E-B739-4B0A-8159-FEE17C93B937}" srcOrd="0" destOrd="0" presId="urn:microsoft.com/office/officeart/2005/8/layout/vList2"/>
    <dgm:cxn modelId="{EE8B8FE6-16EF-4BDA-995C-38BE2A7FD3AD}" srcId="{2873EE95-93C3-4D19-A32B-A93B99062AAD}" destId="{2DC143D7-DC1B-4292-965B-9AC7511F90A5}" srcOrd="7" destOrd="0" parTransId="{9D937257-34C1-4739-99D6-2FD79CAE2463}" sibTransId="{BAA28923-3DE7-4429-88E5-B45ED067FF2F}"/>
    <dgm:cxn modelId="{5A8BD8E9-1D11-4772-B5D2-0E3E02A620D4}" srcId="{2873EE95-93C3-4D19-A32B-A93B99062AAD}" destId="{8C147084-3E8A-4C7F-B141-180C7CBE1F26}" srcOrd="1" destOrd="0" parTransId="{A37A2FBC-1C31-48B1-BCEE-970EA562534A}" sibTransId="{2EAEBC56-2DC2-4594-BACB-40CC58AEBA2D}"/>
    <dgm:cxn modelId="{998991FE-2AE9-4D53-84BB-C4F8C1A1850F}" type="presOf" srcId="{0C0B5EB6-C6F4-41A0-AB83-92DF606735C3}" destId="{77245618-5277-409E-9786-A7E13ABB12DD}" srcOrd="0" destOrd="0" presId="urn:microsoft.com/office/officeart/2005/8/layout/vList2"/>
    <dgm:cxn modelId="{FD7F496D-F2C0-4FA9-B161-FF1511EB20E2}" type="presParOf" srcId="{F5AABBC0-6DA0-40D1-9B60-E66DCC31ADE2}" destId="{71287101-32EF-4BA2-ABAF-84E5126EEE73}" srcOrd="0" destOrd="0" presId="urn:microsoft.com/office/officeart/2005/8/layout/vList2"/>
    <dgm:cxn modelId="{0BD7B3EF-21F6-41EB-B3B0-0EB40F7109A7}" type="presParOf" srcId="{F5AABBC0-6DA0-40D1-9B60-E66DCC31ADE2}" destId="{DF0A5F80-6105-4A9A-92B8-2F9D572607A7}" srcOrd="1" destOrd="0" presId="urn:microsoft.com/office/officeart/2005/8/layout/vList2"/>
    <dgm:cxn modelId="{DD86EF39-85A3-4789-AAD0-CACE9204CE28}" type="presParOf" srcId="{F5AABBC0-6DA0-40D1-9B60-E66DCC31ADE2}" destId="{CF95F1D0-0615-44B0-BDB5-735C7CA92DDA}" srcOrd="2" destOrd="0" presId="urn:microsoft.com/office/officeart/2005/8/layout/vList2"/>
    <dgm:cxn modelId="{4B438EF4-2045-4CB1-9551-5CEACDA4FCEA}" type="presParOf" srcId="{F5AABBC0-6DA0-40D1-9B60-E66DCC31ADE2}" destId="{F8F51A1C-649C-4653-A4DC-0AA828F700B2}" srcOrd="3" destOrd="0" presId="urn:microsoft.com/office/officeart/2005/8/layout/vList2"/>
    <dgm:cxn modelId="{DC31EBA4-D003-456C-A02B-7FDC516EE37B}" type="presParOf" srcId="{F5AABBC0-6DA0-40D1-9B60-E66DCC31ADE2}" destId="{7838EF6B-5554-4723-B36A-F461BED4FC4E}" srcOrd="4" destOrd="0" presId="urn:microsoft.com/office/officeart/2005/8/layout/vList2"/>
    <dgm:cxn modelId="{6B2704E4-3847-405A-BFDC-868F78002D17}" type="presParOf" srcId="{F5AABBC0-6DA0-40D1-9B60-E66DCC31ADE2}" destId="{35E90954-C349-4BF1-9966-5E201F0C7421}" srcOrd="5" destOrd="0" presId="urn:microsoft.com/office/officeart/2005/8/layout/vList2"/>
    <dgm:cxn modelId="{743458F6-2A2A-4764-BF59-EB7F20A8F8AE}" type="presParOf" srcId="{F5AABBC0-6DA0-40D1-9B60-E66DCC31ADE2}" destId="{60D2A239-8E78-4656-A445-B4BAE374F068}" srcOrd="6" destOrd="0" presId="urn:microsoft.com/office/officeart/2005/8/layout/vList2"/>
    <dgm:cxn modelId="{CA0EA193-2891-4E41-801E-EACB7682D838}" type="presParOf" srcId="{F5AABBC0-6DA0-40D1-9B60-E66DCC31ADE2}" destId="{5E054C41-69EC-4658-AC26-B2D6E81251C0}" srcOrd="7" destOrd="0" presId="urn:microsoft.com/office/officeart/2005/8/layout/vList2"/>
    <dgm:cxn modelId="{7868D814-771B-4473-9346-843D14794186}" type="presParOf" srcId="{F5AABBC0-6DA0-40D1-9B60-E66DCC31ADE2}" destId="{B48FA21E-B739-4B0A-8159-FEE17C93B937}" srcOrd="8" destOrd="0" presId="urn:microsoft.com/office/officeart/2005/8/layout/vList2"/>
    <dgm:cxn modelId="{BA05847D-1D3C-4C6C-9DCC-6C969B5E98B9}" type="presParOf" srcId="{F5AABBC0-6DA0-40D1-9B60-E66DCC31ADE2}" destId="{D332B449-371D-4265-B0AA-9052D71DAAF7}" srcOrd="9" destOrd="0" presId="urn:microsoft.com/office/officeart/2005/8/layout/vList2"/>
    <dgm:cxn modelId="{07D4257C-7381-432B-81DD-E5B94315360F}" type="presParOf" srcId="{F5AABBC0-6DA0-40D1-9B60-E66DCC31ADE2}" destId="{06E5E90B-F1BC-4670-AB91-801E7C0B9E60}" srcOrd="10" destOrd="0" presId="urn:microsoft.com/office/officeart/2005/8/layout/vList2"/>
    <dgm:cxn modelId="{06CBD940-F72E-4C5B-A231-8EC0817F5142}" type="presParOf" srcId="{F5AABBC0-6DA0-40D1-9B60-E66DCC31ADE2}" destId="{15BC28C4-1423-4BA5-8FD6-E4CC6A899A33}" srcOrd="11" destOrd="0" presId="urn:microsoft.com/office/officeart/2005/8/layout/vList2"/>
    <dgm:cxn modelId="{0929A880-52FE-4F00-876D-9170B3A07380}" type="presParOf" srcId="{F5AABBC0-6DA0-40D1-9B60-E66DCC31ADE2}" destId="{D262CE50-F963-4C36-BED3-323678AB8C4D}" srcOrd="12" destOrd="0" presId="urn:microsoft.com/office/officeart/2005/8/layout/vList2"/>
    <dgm:cxn modelId="{5C06BC1F-834B-4C94-BC83-C697F360B93E}" type="presParOf" srcId="{F5AABBC0-6DA0-40D1-9B60-E66DCC31ADE2}" destId="{E9457115-2400-410B-A856-97BD36373218}" srcOrd="13" destOrd="0" presId="urn:microsoft.com/office/officeart/2005/8/layout/vList2"/>
    <dgm:cxn modelId="{17572BA7-6A0B-4F74-86EC-9BFA66D09E8A}" type="presParOf" srcId="{F5AABBC0-6DA0-40D1-9B60-E66DCC31ADE2}" destId="{D359AC71-3E71-44D5-B21A-21F793A166CA}" srcOrd="14" destOrd="0" presId="urn:microsoft.com/office/officeart/2005/8/layout/vList2"/>
    <dgm:cxn modelId="{9353FAAB-BD3A-4E5E-834F-012AE11F087E}" type="presParOf" srcId="{F5AABBC0-6DA0-40D1-9B60-E66DCC31ADE2}" destId="{EE056C18-6468-4FE8-8773-AD373EFA43D3}" srcOrd="15" destOrd="0" presId="urn:microsoft.com/office/officeart/2005/8/layout/vList2"/>
    <dgm:cxn modelId="{2AEE2EB1-2D30-46E6-BB47-4D769B3D1157}" type="presParOf" srcId="{F5AABBC0-6DA0-40D1-9B60-E66DCC31ADE2}" destId="{77245618-5277-409E-9786-A7E13ABB12DD}"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8E071B0-9EEF-4BB0-B40E-7BA694A4975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A9FA86AE-2729-4A4C-A321-2078AE041634}">
      <dgm:prSet phldrT="[Text]" custT="1"/>
      <dgm:spPr/>
      <dgm:t>
        <a:bodyPr/>
        <a:lstStyle/>
        <a:p>
          <a:r>
            <a:rPr lang="en-IN" sz="2200" dirty="0" err="1"/>
            <a:t>rereun_ID</a:t>
          </a:r>
          <a:r>
            <a:rPr lang="en-IN" sz="2200" dirty="0"/>
            <a:t>: Rerun Number to specify how the image was processed</a:t>
          </a:r>
        </a:p>
      </dgm:t>
    </dgm:pt>
    <dgm:pt modelId="{C818A4DC-52F8-4F10-A325-578460FD83DE}" type="parTrans" cxnId="{5F3EE206-0980-47EA-8E32-893632FFC1E2}">
      <dgm:prSet/>
      <dgm:spPr/>
      <dgm:t>
        <a:bodyPr/>
        <a:lstStyle/>
        <a:p>
          <a:endParaRPr lang="en-IN"/>
        </a:p>
      </dgm:t>
    </dgm:pt>
    <dgm:pt modelId="{B7A154C2-8BAE-4EC8-9B76-6EF2D99B316B}" type="sibTrans" cxnId="{5F3EE206-0980-47EA-8E32-893632FFC1E2}">
      <dgm:prSet/>
      <dgm:spPr/>
      <dgm:t>
        <a:bodyPr/>
        <a:lstStyle/>
        <a:p>
          <a:endParaRPr lang="en-IN"/>
        </a:p>
      </dgm:t>
    </dgm:pt>
    <dgm:pt modelId="{9D879EFA-FBB7-4116-86C1-20716CADE8C4}">
      <dgm:prSet phldrT="[Text]"/>
      <dgm:spPr/>
      <dgm:t>
        <a:bodyPr/>
        <a:lstStyle/>
        <a:p>
          <a:pPr>
            <a:buNone/>
          </a:pPr>
          <a:r>
            <a:rPr lang="en-IN" dirty="0" err="1"/>
            <a:t>cam_col</a:t>
          </a:r>
          <a:r>
            <a:rPr lang="en-IN" dirty="0"/>
            <a:t>: Camera column to identify the scanline within the run</a:t>
          </a:r>
        </a:p>
      </dgm:t>
    </dgm:pt>
    <dgm:pt modelId="{7A40BF2C-21D8-4D23-A28D-B23422F8B1FC}" type="parTrans" cxnId="{65715B6C-4F08-4D18-BA5B-E5A34DB62C87}">
      <dgm:prSet/>
      <dgm:spPr/>
      <dgm:t>
        <a:bodyPr/>
        <a:lstStyle/>
        <a:p>
          <a:endParaRPr lang="en-IN"/>
        </a:p>
      </dgm:t>
    </dgm:pt>
    <dgm:pt modelId="{F66A4C6C-DCDF-4921-95FD-F922A5FE9D75}" type="sibTrans" cxnId="{65715B6C-4F08-4D18-BA5B-E5A34DB62C87}">
      <dgm:prSet/>
      <dgm:spPr/>
      <dgm:t>
        <a:bodyPr/>
        <a:lstStyle/>
        <a:p>
          <a:endParaRPr lang="en-IN"/>
        </a:p>
      </dgm:t>
    </dgm:pt>
    <dgm:pt modelId="{AA172269-71E6-4B50-B6CB-B73368464081}">
      <dgm:prSet/>
      <dgm:spPr/>
      <dgm:t>
        <a:bodyPr/>
        <a:lstStyle/>
        <a:p>
          <a:r>
            <a:rPr lang="en-IN" dirty="0"/>
            <a:t>plate: plate ID, identifies each plate in SDSS</a:t>
          </a:r>
        </a:p>
      </dgm:t>
    </dgm:pt>
    <dgm:pt modelId="{C56EFCF4-7A6A-4E63-8E50-4507431DD852}" type="parTrans" cxnId="{35E56172-EF6F-4926-93C1-E330FD889DAB}">
      <dgm:prSet/>
      <dgm:spPr/>
      <dgm:t>
        <a:bodyPr/>
        <a:lstStyle/>
        <a:p>
          <a:endParaRPr lang="en-IN"/>
        </a:p>
      </dgm:t>
    </dgm:pt>
    <dgm:pt modelId="{C5C6260D-2636-4ED1-A8F6-72728CE815F9}" type="sibTrans" cxnId="{35E56172-EF6F-4926-93C1-E330FD889DAB}">
      <dgm:prSet/>
      <dgm:spPr/>
      <dgm:t>
        <a:bodyPr/>
        <a:lstStyle/>
        <a:p>
          <a:endParaRPr lang="en-IN"/>
        </a:p>
      </dgm:t>
    </dgm:pt>
    <dgm:pt modelId="{1E390BE2-1977-4659-B84F-F8004E3F88BE}">
      <dgm:prSet/>
      <dgm:spPr/>
      <dgm:t>
        <a:bodyPr/>
        <a:lstStyle/>
        <a:p>
          <a:r>
            <a:rPr lang="en-IN" dirty="0"/>
            <a:t>MJD: Modified Julian Date, used to indicate when a given piece of SDSS data was taken</a:t>
          </a:r>
        </a:p>
      </dgm:t>
    </dgm:pt>
    <dgm:pt modelId="{3549F92F-0497-447F-96A5-4451086CCA55}" type="parTrans" cxnId="{B6D329EC-7AF2-4041-B10A-0F46B69D7CE1}">
      <dgm:prSet/>
      <dgm:spPr/>
      <dgm:t>
        <a:bodyPr/>
        <a:lstStyle/>
        <a:p>
          <a:endParaRPr lang="en-IN"/>
        </a:p>
      </dgm:t>
    </dgm:pt>
    <dgm:pt modelId="{72BC2003-52DC-4C25-91CC-9173FD967341}" type="sibTrans" cxnId="{B6D329EC-7AF2-4041-B10A-0F46B69D7CE1}">
      <dgm:prSet/>
      <dgm:spPr/>
      <dgm:t>
        <a:bodyPr/>
        <a:lstStyle/>
        <a:p>
          <a:endParaRPr lang="en-IN"/>
        </a:p>
      </dgm:t>
    </dgm:pt>
    <dgm:pt modelId="{C108D32B-B4F2-4B1F-8A2C-402A8DF7D48C}">
      <dgm:prSet/>
      <dgm:spPr/>
      <dgm:t>
        <a:bodyPr/>
        <a:lstStyle/>
        <a:p>
          <a:r>
            <a:rPr lang="en-IN" dirty="0" err="1"/>
            <a:t>fiber_ID</a:t>
          </a:r>
          <a:r>
            <a:rPr lang="en-IN" dirty="0"/>
            <a:t>: </a:t>
          </a:r>
          <a:r>
            <a:rPr lang="en-IN" dirty="0" err="1"/>
            <a:t>fiber</a:t>
          </a:r>
          <a:r>
            <a:rPr lang="en-IN" dirty="0"/>
            <a:t> ID that identifies the </a:t>
          </a:r>
          <a:r>
            <a:rPr lang="en-IN" dirty="0" err="1"/>
            <a:t>fiber</a:t>
          </a:r>
          <a:r>
            <a:rPr lang="en-IN" dirty="0"/>
            <a:t> that pointed the light at the focal plane in each observation</a:t>
          </a:r>
        </a:p>
      </dgm:t>
    </dgm:pt>
    <dgm:pt modelId="{51F5DF77-FA2F-4F46-96B2-52ACF2246750}" type="parTrans" cxnId="{527C0F50-3D67-45D4-BF06-2C1C8B201D5E}">
      <dgm:prSet/>
      <dgm:spPr/>
      <dgm:t>
        <a:bodyPr/>
        <a:lstStyle/>
        <a:p>
          <a:endParaRPr lang="en-IN"/>
        </a:p>
      </dgm:t>
    </dgm:pt>
    <dgm:pt modelId="{ADC9AB17-C1A7-436B-9FB4-83CB5B5BB4C0}" type="sibTrans" cxnId="{527C0F50-3D67-45D4-BF06-2C1C8B201D5E}">
      <dgm:prSet/>
      <dgm:spPr/>
      <dgm:t>
        <a:bodyPr/>
        <a:lstStyle/>
        <a:p>
          <a:endParaRPr lang="en-IN"/>
        </a:p>
      </dgm:t>
    </dgm:pt>
    <dgm:pt modelId="{6E4DAA78-7CBA-4A12-BF9E-CC74A6B7B399}">
      <dgm:prSet/>
      <dgm:spPr/>
      <dgm:t>
        <a:bodyPr/>
        <a:lstStyle/>
        <a:p>
          <a:r>
            <a:rPr lang="en-IN" dirty="0" err="1"/>
            <a:t>field_ID</a:t>
          </a:r>
          <a:r>
            <a:rPr lang="en-IN" dirty="0"/>
            <a:t>: Field number to identify each field</a:t>
          </a:r>
        </a:p>
      </dgm:t>
    </dgm:pt>
    <dgm:pt modelId="{B6A802AB-A25A-4294-90C1-F4683FB74A30}" type="parTrans" cxnId="{76F5B513-9FCD-422E-BE60-8FC3366D3C25}">
      <dgm:prSet/>
      <dgm:spPr/>
      <dgm:t>
        <a:bodyPr/>
        <a:lstStyle/>
        <a:p>
          <a:endParaRPr lang="en-IN"/>
        </a:p>
      </dgm:t>
    </dgm:pt>
    <dgm:pt modelId="{923D017C-871B-4F1E-BA63-E93AC3539A5A}" type="sibTrans" cxnId="{76F5B513-9FCD-422E-BE60-8FC3366D3C25}">
      <dgm:prSet/>
      <dgm:spPr/>
      <dgm:t>
        <a:bodyPr/>
        <a:lstStyle/>
        <a:p>
          <a:endParaRPr lang="en-IN"/>
        </a:p>
      </dgm:t>
    </dgm:pt>
    <dgm:pt modelId="{615C553E-20EA-4237-B579-B111EAFA768F}">
      <dgm:prSet/>
      <dgm:spPr/>
      <dgm:t>
        <a:bodyPr/>
        <a:lstStyle/>
        <a:p>
          <a:r>
            <a:rPr lang="en-IN" dirty="0" err="1"/>
            <a:t>spec_obj_ID</a:t>
          </a:r>
          <a:r>
            <a:rPr lang="en-IN" dirty="0"/>
            <a:t>: Unique ID used for optical spectroscopic objects </a:t>
          </a:r>
        </a:p>
      </dgm:t>
    </dgm:pt>
    <dgm:pt modelId="{82C6A5DF-FD02-4014-B469-8148978167F4}" type="parTrans" cxnId="{F877A4FA-BE7F-4E31-B223-CF3493B7B10F}">
      <dgm:prSet/>
      <dgm:spPr/>
      <dgm:t>
        <a:bodyPr/>
        <a:lstStyle/>
        <a:p>
          <a:endParaRPr lang="en-IN"/>
        </a:p>
      </dgm:t>
    </dgm:pt>
    <dgm:pt modelId="{30E97997-63CA-4359-9A00-C0339D596D5C}" type="sibTrans" cxnId="{F877A4FA-BE7F-4E31-B223-CF3493B7B10F}">
      <dgm:prSet/>
      <dgm:spPr/>
      <dgm:t>
        <a:bodyPr/>
        <a:lstStyle/>
        <a:p>
          <a:endParaRPr lang="en-IN"/>
        </a:p>
      </dgm:t>
    </dgm:pt>
    <dgm:pt modelId="{C2AB6F01-C426-4C89-B854-451EE304EC10}">
      <dgm:prSet/>
      <dgm:spPr/>
      <dgm:t>
        <a:bodyPr/>
        <a:lstStyle/>
        <a:p>
          <a:r>
            <a:rPr lang="en-IN" dirty="0"/>
            <a:t>class: object class (galaxy, star or quasar object)</a:t>
          </a:r>
        </a:p>
      </dgm:t>
    </dgm:pt>
    <dgm:pt modelId="{0FBDB44F-10FA-46C2-8E10-2C4517A61E8B}" type="parTrans" cxnId="{626A3DBC-D18C-4BE4-89F1-70006C24C5EF}">
      <dgm:prSet/>
      <dgm:spPr/>
      <dgm:t>
        <a:bodyPr/>
        <a:lstStyle/>
        <a:p>
          <a:endParaRPr lang="en-IN"/>
        </a:p>
      </dgm:t>
    </dgm:pt>
    <dgm:pt modelId="{D233ED37-0D34-4B02-9F87-C387A3B7A7EB}" type="sibTrans" cxnId="{626A3DBC-D18C-4BE4-89F1-70006C24C5EF}">
      <dgm:prSet/>
      <dgm:spPr/>
      <dgm:t>
        <a:bodyPr/>
        <a:lstStyle/>
        <a:p>
          <a:endParaRPr lang="en-IN"/>
        </a:p>
      </dgm:t>
    </dgm:pt>
    <dgm:pt modelId="{FECC5A16-8712-4720-A600-145C27B2A67C}">
      <dgm:prSet/>
      <dgm:spPr/>
      <dgm:t>
        <a:bodyPr/>
        <a:lstStyle/>
        <a:p>
          <a:r>
            <a:rPr lang="en-IN" dirty="0"/>
            <a:t>redshift: redshift value based on the increase in wavelength</a:t>
          </a:r>
        </a:p>
      </dgm:t>
    </dgm:pt>
    <dgm:pt modelId="{9E11EAFF-B3BD-45A9-ACD3-4CE90CC802A1}" type="parTrans" cxnId="{356E8018-58B6-48E1-8CDA-683FF7DF9E81}">
      <dgm:prSet/>
      <dgm:spPr/>
      <dgm:t>
        <a:bodyPr/>
        <a:lstStyle/>
        <a:p>
          <a:endParaRPr lang="en-IN"/>
        </a:p>
      </dgm:t>
    </dgm:pt>
    <dgm:pt modelId="{81250FB7-29FA-46F6-ACAB-64E154FDC58C}" type="sibTrans" cxnId="{356E8018-58B6-48E1-8CDA-683FF7DF9E81}">
      <dgm:prSet/>
      <dgm:spPr/>
      <dgm:t>
        <a:bodyPr/>
        <a:lstStyle/>
        <a:p>
          <a:endParaRPr lang="en-IN"/>
        </a:p>
      </dgm:t>
    </dgm:pt>
    <dgm:pt modelId="{C579EBAB-F31D-446D-9042-BAF942C34FE1}" type="pres">
      <dgm:prSet presAssocID="{E8E071B0-9EEF-4BB0-B40E-7BA694A49756}" presName="linear" presStyleCnt="0">
        <dgm:presLayoutVars>
          <dgm:animLvl val="lvl"/>
          <dgm:resizeHandles val="exact"/>
        </dgm:presLayoutVars>
      </dgm:prSet>
      <dgm:spPr/>
    </dgm:pt>
    <dgm:pt modelId="{BDE72E0F-4CE3-41A1-B8A4-94D9E7D7830C}" type="pres">
      <dgm:prSet presAssocID="{A9FA86AE-2729-4A4C-A321-2078AE041634}" presName="parentText" presStyleLbl="node1" presStyleIdx="0" presStyleCnt="9">
        <dgm:presLayoutVars>
          <dgm:chMax val="0"/>
          <dgm:bulletEnabled val="1"/>
        </dgm:presLayoutVars>
      </dgm:prSet>
      <dgm:spPr/>
    </dgm:pt>
    <dgm:pt modelId="{1CB3B7A2-19CB-435E-A731-6B8E21D2874C}" type="pres">
      <dgm:prSet presAssocID="{B7A154C2-8BAE-4EC8-9B76-6EF2D99B316B}" presName="spacer" presStyleCnt="0"/>
      <dgm:spPr/>
    </dgm:pt>
    <dgm:pt modelId="{F72CE4D8-0661-4F63-B445-B3BA93A13108}" type="pres">
      <dgm:prSet presAssocID="{9D879EFA-FBB7-4116-86C1-20716CADE8C4}" presName="parentText" presStyleLbl="node1" presStyleIdx="1" presStyleCnt="9">
        <dgm:presLayoutVars>
          <dgm:chMax val="0"/>
          <dgm:bulletEnabled val="1"/>
        </dgm:presLayoutVars>
      </dgm:prSet>
      <dgm:spPr/>
    </dgm:pt>
    <dgm:pt modelId="{6F257573-8286-4004-9DE6-495596C19574}" type="pres">
      <dgm:prSet presAssocID="{F66A4C6C-DCDF-4921-95FD-F922A5FE9D75}" presName="spacer" presStyleCnt="0"/>
      <dgm:spPr/>
    </dgm:pt>
    <dgm:pt modelId="{98009001-9147-4D88-95E8-919F6BB3CFC9}" type="pres">
      <dgm:prSet presAssocID="{6E4DAA78-7CBA-4A12-BF9E-CC74A6B7B399}" presName="parentText" presStyleLbl="node1" presStyleIdx="2" presStyleCnt="9">
        <dgm:presLayoutVars>
          <dgm:chMax val="0"/>
          <dgm:bulletEnabled val="1"/>
        </dgm:presLayoutVars>
      </dgm:prSet>
      <dgm:spPr/>
    </dgm:pt>
    <dgm:pt modelId="{934B726A-184A-4736-8F41-D0EAD7B10F6B}" type="pres">
      <dgm:prSet presAssocID="{923D017C-871B-4F1E-BA63-E93AC3539A5A}" presName="spacer" presStyleCnt="0"/>
      <dgm:spPr/>
    </dgm:pt>
    <dgm:pt modelId="{DD38569A-3F8F-4DA0-B42B-BA3910246B50}" type="pres">
      <dgm:prSet presAssocID="{615C553E-20EA-4237-B579-B111EAFA768F}" presName="parentText" presStyleLbl="node1" presStyleIdx="3" presStyleCnt="9">
        <dgm:presLayoutVars>
          <dgm:chMax val="0"/>
          <dgm:bulletEnabled val="1"/>
        </dgm:presLayoutVars>
      </dgm:prSet>
      <dgm:spPr/>
    </dgm:pt>
    <dgm:pt modelId="{E68F19E1-45E3-43F4-902D-06C5DFA06AF7}" type="pres">
      <dgm:prSet presAssocID="{30E97997-63CA-4359-9A00-C0339D596D5C}" presName="spacer" presStyleCnt="0"/>
      <dgm:spPr/>
    </dgm:pt>
    <dgm:pt modelId="{18AEF64D-859D-4634-BCC9-07BA827035BD}" type="pres">
      <dgm:prSet presAssocID="{C2AB6F01-C426-4C89-B854-451EE304EC10}" presName="parentText" presStyleLbl="node1" presStyleIdx="4" presStyleCnt="9">
        <dgm:presLayoutVars>
          <dgm:chMax val="0"/>
          <dgm:bulletEnabled val="1"/>
        </dgm:presLayoutVars>
      </dgm:prSet>
      <dgm:spPr/>
    </dgm:pt>
    <dgm:pt modelId="{89357936-CD30-427D-ADBE-B9F5F7C20DDA}" type="pres">
      <dgm:prSet presAssocID="{D233ED37-0D34-4B02-9F87-C387A3B7A7EB}" presName="spacer" presStyleCnt="0"/>
      <dgm:spPr/>
    </dgm:pt>
    <dgm:pt modelId="{21585331-7FA7-4F34-A1CF-98DEAD45F937}" type="pres">
      <dgm:prSet presAssocID="{FECC5A16-8712-4720-A600-145C27B2A67C}" presName="parentText" presStyleLbl="node1" presStyleIdx="5" presStyleCnt="9">
        <dgm:presLayoutVars>
          <dgm:chMax val="0"/>
          <dgm:bulletEnabled val="1"/>
        </dgm:presLayoutVars>
      </dgm:prSet>
      <dgm:spPr/>
    </dgm:pt>
    <dgm:pt modelId="{A31252B9-A9DA-4CFE-9A3D-7C0C7F99F60E}" type="pres">
      <dgm:prSet presAssocID="{81250FB7-29FA-46F6-ACAB-64E154FDC58C}" presName="spacer" presStyleCnt="0"/>
      <dgm:spPr/>
    </dgm:pt>
    <dgm:pt modelId="{74940898-D70D-41F4-A700-E423DB7E3033}" type="pres">
      <dgm:prSet presAssocID="{AA172269-71E6-4B50-B6CB-B73368464081}" presName="parentText" presStyleLbl="node1" presStyleIdx="6" presStyleCnt="9">
        <dgm:presLayoutVars>
          <dgm:chMax val="0"/>
          <dgm:bulletEnabled val="1"/>
        </dgm:presLayoutVars>
      </dgm:prSet>
      <dgm:spPr/>
    </dgm:pt>
    <dgm:pt modelId="{27EF52D2-FB0E-498C-9575-F7402AFA739F}" type="pres">
      <dgm:prSet presAssocID="{C5C6260D-2636-4ED1-A8F6-72728CE815F9}" presName="spacer" presStyleCnt="0"/>
      <dgm:spPr/>
    </dgm:pt>
    <dgm:pt modelId="{C2AE9C96-60BF-4CC4-860C-630C549FD950}" type="pres">
      <dgm:prSet presAssocID="{1E390BE2-1977-4659-B84F-F8004E3F88BE}" presName="parentText" presStyleLbl="node1" presStyleIdx="7" presStyleCnt="9">
        <dgm:presLayoutVars>
          <dgm:chMax val="0"/>
          <dgm:bulletEnabled val="1"/>
        </dgm:presLayoutVars>
      </dgm:prSet>
      <dgm:spPr/>
    </dgm:pt>
    <dgm:pt modelId="{B407188C-D236-4633-B025-79BDC5EC6F8A}" type="pres">
      <dgm:prSet presAssocID="{72BC2003-52DC-4C25-91CC-9173FD967341}" presName="spacer" presStyleCnt="0"/>
      <dgm:spPr/>
    </dgm:pt>
    <dgm:pt modelId="{EC49E8F7-61FB-4E0F-AD2E-DC06DD91CF78}" type="pres">
      <dgm:prSet presAssocID="{C108D32B-B4F2-4B1F-8A2C-402A8DF7D48C}" presName="parentText" presStyleLbl="node1" presStyleIdx="8" presStyleCnt="9">
        <dgm:presLayoutVars>
          <dgm:chMax val="0"/>
          <dgm:bulletEnabled val="1"/>
        </dgm:presLayoutVars>
      </dgm:prSet>
      <dgm:spPr/>
    </dgm:pt>
  </dgm:ptLst>
  <dgm:cxnLst>
    <dgm:cxn modelId="{5F3EE206-0980-47EA-8E32-893632FFC1E2}" srcId="{E8E071B0-9EEF-4BB0-B40E-7BA694A49756}" destId="{A9FA86AE-2729-4A4C-A321-2078AE041634}" srcOrd="0" destOrd="0" parTransId="{C818A4DC-52F8-4F10-A325-578460FD83DE}" sibTransId="{B7A154C2-8BAE-4EC8-9B76-6EF2D99B316B}"/>
    <dgm:cxn modelId="{76F5B513-9FCD-422E-BE60-8FC3366D3C25}" srcId="{E8E071B0-9EEF-4BB0-B40E-7BA694A49756}" destId="{6E4DAA78-7CBA-4A12-BF9E-CC74A6B7B399}" srcOrd="2" destOrd="0" parTransId="{B6A802AB-A25A-4294-90C1-F4683FB74A30}" sibTransId="{923D017C-871B-4F1E-BA63-E93AC3539A5A}"/>
    <dgm:cxn modelId="{356E8018-58B6-48E1-8CDA-683FF7DF9E81}" srcId="{E8E071B0-9EEF-4BB0-B40E-7BA694A49756}" destId="{FECC5A16-8712-4720-A600-145C27B2A67C}" srcOrd="5" destOrd="0" parTransId="{9E11EAFF-B3BD-45A9-ACD3-4CE90CC802A1}" sibTransId="{81250FB7-29FA-46F6-ACAB-64E154FDC58C}"/>
    <dgm:cxn modelId="{1EA02D2A-9CAD-4CC5-A09A-25ECD559E03B}" type="presOf" srcId="{1E390BE2-1977-4659-B84F-F8004E3F88BE}" destId="{C2AE9C96-60BF-4CC4-860C-630C549FD950}" srcOrd="0" destOrd="0" presId="urn:microsoft.com/office/officeart/2005/8/layout/vList2"/>
    <dgm:cxn modelId="{188DB22A-1645-4904-80CB-1BA4E73992EF}" type="presOf" srcId="{6E4DAA78-7CBA-4A12-BF9E-CC74A6B7B399}" destId="{98009001-9147-4D88-95E8-919F6BB3CFC9}" srcOrd="0" destOrd="0" presId="urn:microsoft.com/office/officeart/2005/8/layout/vList2"/>
    <dgm:cxn modelId="{BB12A533-729F-424D-832D-7F5F683FB122}" type="presOf" srcId="{E8E071B0-9EEF-4BB0-B40E-7BA694A49756}" destId="{C579EBAB-F31D-446D-9042-BAF942C34FE1}" srcOrd="0" destOrd="0" presId="urn:microsoft.com/office/officeart/2005/8/layout/vList2"/>
    <dgm:cxn modelId="{94856C42-BBD4-437E-81EB-5377BDFC31DF}" type="presOf" srcId="{FECC5A16-8712-4720-A600-145C27B2A67C}" destId="{21585331-7FA7-4F34-A1CF-98DEAD45F937}" srcOrd="0" destOrd="0" presId="urn:microsoft.com/office/officeart/2005/8/layout/vList2"/>
    <dgm:cxn modelId="{65715B6C-4F08-4D18-BA5B-E5A34DB62C87}" srcId="{E8E071B0-9EEF-4BB0-B40E-7BA694A49756}" destId="{9D879EFA-FBB7-4116-86C1-20716CADE8C4}" srcOrd="1" destOrd="0" parTransId="{7A40BF2C-21D8-4D23-A28D-B23422F8B1FC}" sibTransId="{F66A4C6C-DCDF-4921-95FD-F922A5FE9D75}"/>
    <dgm:cxn modelId="{527C0F50-3D67-45D4-BF06-2C1C8B201D5E}" srcId="{E8E071B0-9EEF-4BB0-B40E-7BA694A49756}" destId="{C108D32B-B4F2-4B1F-8A2C-402A8DF7D48C}" srcOrd="8" destOrd="0" parTransId="{51F5DF77-FA2F-4F46-96B2-52ACF2246750}" sibTransId="{ADC9AB17-C1A7-436B-9FB4-83CB5B5BB4C0}"/>
    <dgm:cxn modelId="{67AD6870-D9F0-43FE-A7E6-FC3CEF80676E}" type="presOf" srcId="{AA172269-71E6-4B50-B6CB-B73368464081}" destId="{74940898-D70D-41F4-A700-E423DB7E3033}" srcOrd="0" destOrd="0" presId="urn:microsoft.com/office/officeart/2005/8/layout/vList2"/>
    <dgm:cxn modelId="{35E56172-EF6F-4926-93C1-E330FD889DAB}" srcId="{E8E071B0-9EEF-4BB0-B40E-7BA694A49756}" destId="{AA172269-71E6-4B50-B6CB-B73368464081}" srcOrd="6" destOrd="0" parTransId="{C56EFCF4-7A6A-4E63-8E50-4507431DD852}" sibTransId="{C5C6260D-2636-4ED1-A8F6-72728CE815F9}"/>
    <dgm:cxn modelId="{7DEFCB52-54FE-4831-89F7-AEE30C797CEC}" type="presOf" srcId="{615C553E-20EA-4237-B579-B111EAFA768F}" destId="{DD38569A-3F8F-4DA0-B42B-BA3910246B50}" srcOrd="0" destOrd="0" presId="urn:microsoft.com/office/officeart/2005/8/layout/vList2"/>
    <dgm:cxn modelId="{6FB7A09E-C178-41CD-B891-E959D47351FD}" type="presOf" srcId="{C108D32B-B4F2-4B1F-8A2C-402A8DF7D48C}" destId="{EC49E8F7-61FB-4E0F-AD2E-DC06DD91CF78}" srcOrd="0" destOrd="0" presId="urn:microsoft.com/office/officeart/2005/8/layout/vList2"/>
    <dgm:cxn modelId="{E382FBA3-DC86-4B84-9DBA-1BAA1620134C}" type="presOf" srcId="{C2AB6F01-C426-4C89-B854-451EE304EC10}" destId="{18AEF64D-859D-4634-BCC9-07BA827035BD}" srcOrd="0" destOrd="0" presId="urn:microsoft.com/office/officeart/2005/8/layout/vList2"/>
    <dgm:cxn modelId="{626A3DBC-D18C-4BE4-89F1-70006C24C5EF}" srcId="{E8E071B0-9EEF-4BB0-B40E-7BA694A49756}" destId="{C2AB6F01-C426-4C89-B854-451EE304EC10}" srcOrd="4" destOrd="0" parTransId="{0FBDB44F-10FA-46C2-8E10-2C4517A61E8B}" sibTransId="{D233ED37-0D34-4B02-9F87-C387A3B7A7EB}"/>
    <dgm:cxn modelId="{6BED32C0-00DC-4883-95AF-26034E461EC9}" type="presOf" srcId="{9D879EFA-FBB7-4116-86C1-20716CADE8C4}" destId="{F72CE4D8-0661-4F63-B445-B3BA93A13108}" srcOrd="0" destOrd="0" presId="urn:microsoft.com/office/officeart/2005/8/layout/vList2"/>
    <dgm:cxn modelId="{B6D329EC-7AF2-4041-B10A-0F46B69D7CE1}" srcId="{E8E071B0-9EEF-4BB0-B40E-7BA694A49756}" destId="{1E390BE2-1977-4659-B84F-F8004E3F88BE}" srcOrd="7" destOrd="0" parTransId="{3549F92F-0497-447F-96A5-4451086CCA55}" sibTransId="{72BC2003-52DC-4C25-91CC-9173FD967341}"/>
    <dgm:cxn modelId="{134322EE-B813-4D70-B7D5-85CDD83B3281}" type="presOf" srcId="{A9FA86AE-2729-4A4C-A321-2078AE041634}" destId="{BDE72E0F-4CE3-41A1-B8A4-94D9E7D7830C}" srcOrd="0" destOrd="0" presId="urn:microsoft.com/office/officeart/2005/8/layout/vList2"/>
    <dgm:cxn modelId="{F877A4FA-BE7F-4E31-B223-CF3493B7B10F}" srcId="{E8E071B0-9EEF-4BB0-B40E-7BA694A49756}" destId="{615C553E-20EA-4237-B579-B111EAFA768F}" srcOrd="3" destOrd="0" parTransId="{82C6A5DF-FD02-4014-B469-8148978167F4}" sibTransId="{30E97997-63CA-4359-9A00-C0339D596D5C}"/>
    <dgm:cxn modelId="{032D2B87-08F5-4272-9DF3-7B02D15DEA95}" type="presParOf" srcId="{C579EBAB-F31D-446D-9042-BAF942C34FE1}" destId="{BDE72E0F-4CE3-41A1-B8A4-94D9E7D7830C}" srcOrd="0" destOrd="0" presId="urn:microsoft.com/office/officeart/2005/8/layout/vList2"/>
    <dgm:cxn modelId="{53495742-C31E-456D-A01D-C72687B082B7}" type="presParOf" srcId="{C579EBAB-F31D-446D-9042-BAF942C34FE1}" destId="{1CB3B7A2-19CB-435E-A731-6B8E21D2874C}" srcOrd="1" destOrd="0" presId="urn:microsoft.com/office/officeart/2005/8/layout/vList2"/>
    <dgm:cxn modelId="{85300D38-D15E-4156-B05E-DC4D42B5AF33}" type="presParOf" srcId="{C579EBAB-F31D-446D-9042-BAF942C34FE1}" destId="{F72CE4D8-0661-4F63-B445-B3BA93A13108}" srcOrd="2" destOrd="0" presId="urn:microsoft.com/office/officeart/2005/8/layout/vList2"/>
    <dgm:cxn modelId="{7A64108B-EF77-4F7C-9892-801FC8E088A0}" type="presParOf" srcId="{C579EBAB-F31D-446D-9042-BAF942C34FE1}" destId="{6F257573-8286-4004-9DE6-495596C19574}" srcOrd="3" destOrd="0" presId="urn:microsoft.com/office/officeart/2005/8/layout/vList2"/>
    <dgm:cxn modelId="{390FBC36-9B6F-4BD4-89F1-DDC31B3B7914}" type="presParOf" srcId="{C579EBAB-F31D-446D-9042-BAF942C34FE1}" destId="{98009001-9147-4D88-95E8-919F6BB3CFC9}" srcOrd="4" destOrd="0" presId="urn:microsoft.com/office/officeart/2005/8/layout/vList2"/>
    <dgm:cxn modelId="{66EA55B8-831A-4E0F-895B-9DF4B45E3635}" type="presParOf" srcId="{C579EBAB-F31D-446D-9042-BAF942C34FE1}" destId="{934B726A-184A-4736-8F41-D0EAD7B10F6B}" srcOrd="5" destOrd="0" presId="urn:microsoft.com/office/officeart/2005/8/layout/vList2"/>
    <dgm:cxn modelId="{1DFCC47E-D833-4730-9767-F777410321CD}" type="presParOf" srcId="{C579EBAB-F31D-446D-9042-BAF942C34FE1}" destId="{DD38569A-3F8F-4DA0-B42B-BA3910246B50}" srcOrd="6" destOrd="0" presId="urn:microsoft.com/office/officeart/2005/8/layout/vList2"/>
    <dgm:cxn modelId="{8EA649C3-DC45-4A0C-BE7B-97414A88834D}" type="presParOf" srcId="{C579EBAB-F31D-446D-9042-BAF942C34FE1}" destId="{E68F19E1-45E3-43F4-902D-06C5DFA06AF7}" srcOrd="7" destOrd="0" presId="urn:microsoft.com/office/officeart/2005/8/layout/vList2"/>
    <dgm:cxn modelId="{1652203B-D6BE-476D-8EAD-0B0C0B535436}" type="presParOf" srcId="{C579EBAB-F31D-446D-9042-BAF942C34FE1}" destId="{18AEF64D-859D-4634-BCC9-07BA827035BD}" srcOrd="8" destOrd="0" presId="urn:microsoft.com/office/officeart/2005/8/layout/vList2"/>
    <dgm:cxn modelId="{B5AC5399-224A-40B8-9807-D8446C3167C2}" type="presParOf" srcId="{C579EBAB-F31D-446D-9042-BAF942C34FE1}" destId="{89357936-CD30-427D-ADBE-B9F5F7C20DDA}" srcOrd="9" destOrd="0" presId="urn:microsoft.com/office/officeart/2005/8/layout/vList2"/>
    <dgm:cxn modelId="{8CC5B365-83E1-4578-B2C5-62D76F40B9B2}" type="presParOf" srcId="{C579EBAB-F31D-446D-9042-BAF942C34FE1}" destId="{21585331-7FA7-4F34-A1CF-98DEAD45F937}" srcOrd="10" destOrd="0" presId="urn:microsoft.com/office/officeart/2005/8/layout/vList2"/>
    <dgm:cxn modelId="{F73C57B1-5216-4500-A0D9-9D94D7E79F9A}" type="presParOf" srcId="{C579EBAB-F31D-446D-9042-BAF942C34FE1}" destId="{A31252B9-A9DA-4CFE-9A3D-7C0C7F99F60E}" srcOrd="11" destOrd="0" presId="urn:microsoft.com/office/officeart/2005/8/layout/vList2"/>
    <dgm:cxn modelId="{3F6DCE53-71D0-464F-99EF-35C72EA7E73C}" type="presParOf" srcId="{C579EBAB-F31D-446D-9042-BAF942C34FE1}" destId="{74940898-D70D-41F4-A700-E423DB7E3033}" srcOrd="12" destOrd="0" presId="urn:microsoft.com/office/officeart/2005/8/layout/vList2"/>
    <dgm:cxn modelId="{DA494AD6-5C71-40AC-8A1A-73556AC4D311}" type="presParOf" srcId="{C579EBAB-F31D-446D-9042-BAF942C34FE1}" destId="{27EF52D2-FB0E-498C-9575-F7402AFA739F}" srcOrd="13" destOrd="0" presId="urn:microsoft.com/office/officeart/2005/8/layout/vList2"/>
    <dgm:cxn modelId="{FF5356C4-D87F-40B9-96BF-3D31FCDD9EF1}" type="presParOf" srcId="{C579EBAB-F31D-446D-9042-BAF942C34FE1}" destId="{C2AE9C96-60BF-4CC4-860C-630C549FD950}" srcOrd="14" destOrd="0" presId="urn:microsoft.com/office/officeart/2005/8/layout/vList2"/>
    <dgm:cxn modelId="{D6CD50EB-783B-42DB-96C2-E62676880E93}" type="presParOf" srcId="{C579EBAB-F31D-446D-9042-BAF942C34FE1}" destId="{B407188C-D236-4633-B025-79BDC5EC6F8A}" srcOrd="15" destOrd="0" presId="urn:microsoft.com/office/officeart/2005/8/layout/vList2"/>
    <dgm:cxn modelId="{CFB52601-ED6A-47AF-A689-F1723AC2BED5}" type="presParOf" srcId="{C579EBAB-F31D-446D-9042-BAF942C34FE1}" destId="{EC49E8F7-61FB-4E0F-AD2E-DC06DD91CF78}"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22DA2A-67CC-4ED7-B57C-0EACAC20D6C9}">
      <dsp:nvSpPr>
        <dsp:cNvPr id="0" name=""/>
        <dsp:cNvSpPr/>
      </dsp:nvSpPr>
      <dsp:spPr>
        <a:xfrm>
          <a:off x="200475" y="3239"/>
          <a:ext cx="2745302" cy="16471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t>Introduction</a:t>
          </a:r>
        </a:p>
      </dsp:txBody>
      <dsp:txXfrm>
        <a:off x="248719" y="51483"/>
        <a:ext cx="2648814" cy="1550693"/>
      </dsp:txXfrm>
    </dsp:sp>
    <dsp:sp modelId="{66C5F57F-1AED-4051-93F2-69A1E6E1FE77}">
      <dsp:nvSpPr>
        <dsp:cNvPr id="0" name=""/>
        <dsp:cNvSpPr/>
      </dsp:nvSpPr>
      <dsp:spPr>
        <a:xfrm>
          <a:off x="3187364" y="486412"/>
          <a:ext cx="582004" cy="6808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endParaRPr lang="en-IN" sz="2900" kern="1200"/>
        </a:p>
      </dsp:txBody>
      <dsp:txXfrm>
        <a:off x="3187364" y="622579"/>
        <a:ext cx="407403" cy="408500"/>
      </dsp:txXfrm>
    </dsp:sp>
    <dsp:sp modelId="{0EBAF4EB-7F27-4722-AC3B-15813EC994CB}">
      <dsp:nvSpPr>
        <dsp:cNvPr id="0" name=""/>
        <dsp:cNvSpPr/>
      </dsp:nvSpPr>
      <dsp:spPr>
        <a:xfrm>
          <a:off x="4043898" y="3239"/>
          <a:ext cx="2745302" cy="16471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t>Data Collection</a:t>
          </a:r>
        </a:p>
      </dsp:txBody>
      <dsp:txXfrm>
        <a:off x="4092142" y="51483"/>
        <a:ext cx="2648814" cy="1550693"/>
      </dsp:txXfrm>
    </dsp:sp>
    <dsp:sp modelId="{D177E8C8-3AC7-419F-BA05-F8C34E35F742}">
      <dsp:nvSpPr>
        <dsp:cNvPr id="0" name=""/>
        <dsp:cNvSpPr/>
      </dsp:nvSpPr>
      <dsp:spPr>
        <a:xfrm>
          <a:off x="7030787" y="486412"/>
          <a:ext cx="582004" cy="6808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endParaRPr lang="en-IN" sz="2900" kern="1200"/>
        </a:p>
      </dsp:txBody>
      <dsp:txXfrm>
        <a:off x="7030787" y="622579"/>
        <a:ext cx="407403" cy="408500"/>
      </dsp:txXfrm>
    </dsp:sp>
    <dsp:sp modelId="{E00E7793-0E75-41E5-A922-D774672AC099}">
      <dsp:nvSpPr>
        <dsp:cNvPr id="0" name=""/>
        <dsp:cNvSpPr/>
      </dsp:nvSpPr>
      <dsp:spPr>
        <a:xfrm>
          <a:off x="7887321" y="3239"/>
          <a:ext cx="2745302" cy="16471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t>Exploratory Data Analysis (EDA)</a:t>
          </a:r>
        </a:p>
      </dsp:txBody>
      <dsp:txXfrm>
        <a:off x="7935565" y="51483"/>
        <a:ext cx="2648814" cy="1550693"/>
      </dsp:txXfrm>
    </dsp:sp>
    <dsp:sp modelId="{35BD4464-6F5E-486A-BC90-2369AA39623F}">
      <dsp:nvSpPr>
        <dsp:cNvPr id="0" name=""/>
        <dsp:cNvSpPr/>
      </dsp:nvSpPr>
      <dsp:spPr>
        <a:xfrm rot="5400000">
          <a:off x="8968971" y="1842591"/>
          <a:ext cx="582004" cy="6808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endParaRPr lang="en-IN" sz="2900" kern="1200"/>
        </a:p>
      </dsp:txBody>
      <dsp:txXfrm rot="-5400000">
        <a:off x="9055724" y="1892006"/>
        <a:ext cx="408500" cy="407403"/>
      </dsp:txXfrm>
    </dsp:sp>
    <dsp:sp modelId="{D437EAED-12F0-4693-ADDA-BA35F74AB133}">
      <dsp:nvSpPr>
        <dsp:cNvPr id="0" name=""/>
        <dsp:cNvSpPr/>
      </dsp:nvSpPr>
      <dsp:spPr>
        <a:xfrm>
          <a:off x="7887321" y="2748541"/>
          <a:ext cx="2745302" cy="16471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t>Data Preprocessing</a:t>
          </a:r>
        </a:p>
      </dsp:txBody>
      <dsp:txXfrm>
        <a:off x="7935565" y="2796785"/>
        <a:ext cx="2648814" cy="1550693"/>
      </dsp:txXfrm>
    </dsp:sp>
    <dsp:sp modelId="{1C0CCE50-3DDD-4EF0-B44F-6DF9F9F58BCC}">
      <dsp:nvSpPr>
        <dsp:cNvPr id="0" name=""/>
        <dsp:cNvSpPr/>
      </dsp:nvSpPr>
      <dsp:spPr>
        <a:xfrm rot="10800000">
          <a:off x="7063731" y="3231714"/>
          <a:ext cx="582004" cy="6808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endParaRPr lang="en-IN" sz="2900" kern="1200"/>
        </a:p>
      </dsp:txBody>
      <dsp:txXfrm rot="10800000">
        <a:off x="7238332" y="3367881"/>
        <a:ext cx="407403" cy="408500"/>
      </dsp:txXfrm>
    </dsp:sp>
    <dsp:sp modelId="{AF555AAE-D5A3-4F54-B08F-5D363A15C799}">
      <dsp:nvSpPr>
        <dsp:cNvPr id="0" name=""/>
        <dsp:cNvSpPr/>
      </dsp:nvSpPr>
      <dsp:spPr>
        <a:xfrm>
          <a:off x="4043898" y="2748541"/>
          <a:ext cx="2745302" cy="16471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t>Model Development</a:t>
          </a:r>
        </a:p>
      </dsp:txBody>
      <dsp:txXfrm>
        <a:off x="4092142" y="2796785"/>
        <a:ext cx="2648814" cy="1550693"/>
      </dsp:txXfrm>
    </dsp:sp>
    <dsp:sp modelId="{977817AA-DFBE-497F-8675-58803ACA27D6}">
      <dsp:nvSpPr>
        <dsp:cNvPr id="0" name=""/>
        <dsp:cNvSpPr/>
      </dsp:nvSpPr>
      <dsp:spPr>
        <a:xfrm rot="10800000">
          <a:off x="3220308" y="3231714"/>
          <a:ext cx="582004" cy="6808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endParaRPr lang="en-IN" sz="2900" kern="1200"/>
        </a:p>
      </dsp:txBody>
      <dsp:txXfrm rot="10800000">
        <a:off x="3394909" y="3367881"/>
        <a:ext cx="407403" cy="408500"/>
      </dsp:txXfrm>
    </dsp:sp>
    <dsp:sp modelId="{99D94865-ED9E-4050-BC06-02065D6091BA}">
      <dsp:nvSpPr>
        <dsp:cNvPr id="0" name=""/>
        <dsp:cNvSpPr/>
      </dsp:nvSpPr>
      <dsp:spPr>
        <a:xfrm>
          <a:off x="200475" y="2748541"/>
          <a:ext cx="2745302" cy="16471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t>Model Deployment</a:t>
          </a:r>
        </a:p>
      </dsp:txBody>
      <dsp:txXfrm>
        <a:off x="248719" y="2796785"/>
        <a:ext cx="2648814" cy="15506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FC8B3E-5F3A-4147-9109-65B88C6FB824}">
      <dsp:nvSpPr>
        <dsp:cNvPr id="0" name=""/>
        <dsp:cNvSpPr/>
      </dsp:nvSpPr>
      <dsp:spPr>
        <a:xfrm>
          <a:off x="0" y="3347"/>
          <a:ext cx="5476184" cy="13626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IN" sz="4000" kern="1200" dirty="0"/>
            <a:t>Shape: (10000, 18)</a:t>
          </a:r>
        </a:p>
      </dsp:txBody>
      <dsp:txXfrm>
        <a:off x="66520" y="69867"/>
        <a:ext cx="5343144" cy="1229628"/>
      </dsp:txXfrm>
    </dsp:sp>
    <dsp:sp modelId="{964AFC39-C9B1-463B-A04E-6465C2CCCADC}">
      <dsp:nvSpPr>
        <dsp:cNvPr id="0" name=""/>
        <dsp:cNvSpPr/>
      </dsp:nvSpPr>
      <dsp:spPr>
        <a:xfrm>
          <a:off x="0" y="1377213"/>
          <a:ext cx="5476184" cy="13626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IN" sz="4000" kern="1200" dirty="0"/>
            <a:t>17 Columns are Numerical</a:t>
          </a:r>
        </a:p>
      </dsp:txBody>
      <dsp:txXfrm>
        <a:off x="66520" y="1443733"/>
        <a:ext cx="5343144" cy="1229628"/>
      </dsp:txXfrm>
    </dsp:sp>
    <dsp:sp modelId="{0A924B52-8E80-449A-9CF3-F0ECFCCEF428}">
      <dsp:nvSpPr>
        <dsp:cNvPr id="0" name=""/>
        <dsp:cNvSpPr/>
      </dsp:nvSpPr>
      <dsp:spPr>
        <a:xfrm flipV="1">
          <a:off x="0" y="2741033"/>
          <a:ext cx="5476184" cy="5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869" tIns="6350" rIns="35560" bIns="6350" numCol="1" spcCol="1270" anchor="t" anchorCtr="0">
          <a:noAutofit/>
        </a:bodyPr>
        <a:lstStyle/>
        <a:p>
          <a:pPr marL="57150" lvl="1" indent="-57150" algn="l" defTabSz="177800">
            <a:lnSpc>
              <a:spcPct val="90000"/>
            </a:lnSpc>
            <a:spcBef>
              <a:spcPct val="0"/>
            </a:spcBef>
            <a:spcAft>
              <a:spcPct val="20000"/>
            </a:spcAft>
            <a:buChar char="•"/>
          </a:pPr>
          <a:endParaRPr lang="en-IN" sz="400" kern="1200" dirty="0"/>
        </a:p>
      </dsp:txBody>
      <dsp:txXfrm rot="10800000">
        <a:off x="0" y="2741033"/>
        <a:ext cx="5476184" cy="5298"/>
      </dsp:txXfrm>
    </dsp:sp>
    <dsp:sp modelId="{B331F48B-EB91-40D7-BE38-E1101A009FC0}">
      <dsp:nvSpPr>
        <dsp:cNvPr id="0" name=""/>
        <dsp:cNvSpPr/>
      </dsp:nvSpPr>
      <dsp:spPr>
        <a:xfrm>
          <a:off x="0" y="2746332"/>
          <a:ext cx="5476184" cy="13626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IN" sz="4000" kern="1200" dirty="0"/>
            <a:t>1 Column is Categorical</a:t>
          </a:r>
        </a:p>
      </dsp:txBody>
      <dsp:txXfrm>
        <a:off x="66520" y="2812852"/>
        <a:ext cx="5343144" cy="1229628"/>
      </dsp:txXfrm>
    </dsp:sp>
    <dsp:sp modelId="{0EC546CE-B615-4B2E-91F0-E7B310D6495A}">
      <dsp:nvSpPr>
        <dsp:cNvPr id="0" name=""/>
        <dsp:cNvSpPr/>
      </dsp:nvSpPr>
      <dsp:spPr>
        <a:xfrm>
          <a:off x="0" y="4121349"/>
          <a:ext cx="5476184" cy="13626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IN" sz="4000" kern="1200" dirty="0"/>
            <a:t>No Null Data Present</a:t>
          </a:r>
        </a:p>
      </dsp:txBody>
      <dsp:txXfrm>
        <a:off x="66520" y="4187869"/>
        <a:ext cx="5343144" cy="12296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287101-32EF-4BA2-ABAF-84E5126EEE73}">
      <dsp:nvSpPr>
        <dsp:cNvPr id="0" name=""/>
        <dsp:cNvSpPr/>
      </dsp:nvSpPr>
      <dsp:spPr>
        <a:xfrm>
          <a:off x="0" y="16819"/>
          <a:ext cx="10833099"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err="1"/>
            <a:t>obj_ID</a:t>
          </a:r>
          <a:r>
            <a:rPr lang="en-IN" sz="2200" kern="1200" dirty="0"/>
            <a:t> : </a:t>
          </a:r>
          <a:r>
            <a:rPr lang="en-US" sz="2200" kern="1200" dirty="0"/>
            <a:t>Object Identifier, a unique ID for each object in the CAS image catalog.</a:t>
          </a:r>
          <a:endParaRPr lang="en-IN" sz="2200" kern="1200" dirty="0"/>
        </a:p>
      </dsp:txBody>
      <dsp:txXfrm>
        <a:off x="25759" y="42578"/>
        <a:ext cx="10781581" cy="476152"/>
      </dsp:txXfrm>
    </dsp:sp>
    <dsp:sp modelId="{CF95F1D0-0615-44B0-BDB5-735C7CA92DDA}">
      <dsp:nvSpPr>
        <dsp:cNvPr id="0" name=""/>
        <dsp:cNvSpPr/>
      </dsp:nvSpPr>
      <dsp:spPr>
        <a:xfrm>
          <a:off x="0" y="591030"/>
          <a:ext cx="10833099"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alpha :  Right Ascension angle  </a:t>
          </a:r>
        </a:p>
      </dsp:txBody>
      <dsp:txXfrm>
        <a:off x="25759" y="616789"/>
        <a:ext cx="10781581" cy="476152"/>
      </dsp:txXfrm>
    </dsp:sp>
    <dsp:sp modelId="{7838EF6B-5554-4723-B36A-F461BED4FC4E}">
      <dsp:nvSpPr>
        <dsp:cNvPr id="0" name=""/>
        <dsp:cNvSpPr/>
      </dsp:nvSpPr>
      <dsp:spPr>
        <a:xfrm>
          <a:off x="0" y="1198879"/>
          <a:ext cx="10833099"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delta : Declination angle  </a:t>
          </a:r>
        </a:p>
      </dsp:txBody>
      <dsp:txXfrm>
        <a:off x="25759" y="1224638"/>
        <a:ext cx="10781581" cy="476152"/>
      </dsp:txXfrm>
    </dsp:sp>
    <dsp:sp modelId="{60D2A239-8E78-4656-A445-B4BAE374F068}">
      <dsp:nvSpPr>
        <dsp:cNvPr id="0" name=""/>
        <dsp:cNvSpPr/>
      </dsp:nvSpPr>
      <dsp:spPr>
        <a:xfrm>
          <a:off x="0" y="1789909"/>
          <a:ext cx="10833099"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u: Ultraviolet filter in the photometric system</a:t>
          </a:r>
        </a:p>
      </dsp:txBody>
      <dsp:txXfrm>
        <a:off x="25759" y="1815668"/>
        <a:ext cx="10781581" cy="476152"/>
      </dsp:txXfrm>
    </dsp:sp>
    <dsp:sp modelId="{B48FA21E-B739-4B0A-8159-FEE17C93B937}">
      <dsp:nvSpPr>
        <dsp:cNvPr id="0" name=""/>
        <dsp:cNvSpPr/>
      </dsp:nvSpPr>
      <dsp:spPr>
        <a:xfrm>
          <a:off x="0" y="2380940"/>
          <a:ext cx="10833099"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g: Green filter in the photometric system</a:t>
          </a:r>
        </a:p>
      </dsp:txBody>
      <dsp:txXfrm>
        <a:off x="25759" y="2406699"/>
        <a:ext cx="10781581" cy="476152"/>
      </dsp:txXfrm>
    </dsp:sp>
    <dsp:sp modelId="{06E5E90B-F1BC-4670-AB91-801E7C0B9E60}">
      <dsp:nvSpPr>
        <dsp:cNvPr id="0" name=""/>
        <dsp:cNvSpPr/>
      </dsp:nvSpPr>
      <dsp:spPr>
        <a:xfrm>
          <a:off x="0" y="2971970"/>
          <a:ext cx="10833099"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r: Red filter in the photometric system</a:t>
          </a:r>
        </a:p>
      </dsp:txBody>
      <dsp:txXfrm>
        <a:off x="25759" y="2997729"/>
        <a:ext cx="10781581" cy="476152"/>
      </dsp:txXfrm>
    </dsp:sp>
    <dsp:sp modelId="{D262CE50-F963-4C36-BED3-323678AB8C4D}">
      <dsp:nvSpPr>
        <dsp:cNvPr id="0" name=""/>
        <dsp:cNvSpPr/>
      </dsp:nvSpPr>
      <dsp:spPr>
        <a:xfrm>
          <a:off x="0" y="3563000"/>
          <a:ext cx="10833099"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i: Near Infrared filter in the photometric system</a:t>
          </a:r>
        </a:p>
      </dsp:txBody>
      <dsp:txXfrm>
        <a:off x="25759" y="3588759"/>
        <a:ext cx="10781581" cy="476152"/>
      </dsp:txXfrm>
    </dsp:sp>
    <dsp:sp modelId="{D359AC71-3E71-44D5-B21A-21F793A166CA}">
      <dsp:nvSpPr>
        <dsp:cNvPr id="0" name=""/>
        <dsp:cNvSpPr/>
      </dsp:nvSpPr>
      <dsp:spPr>
        <a:xfrm>
          <a:off x="0" y="4154030"/>
          <a:ext cx="10833099"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z: Infrared filter in the photometric system</a:t>
          </a:r>
        </a:p>
      </dsp:txBody>
      <dsp:txXfrm>
        <a:off x="25759" y="4179789"/>
        <a:ext cx="10781581" cy="476152"/>
      </dsp:txXfrm>
    </dsp:sp>
    <dsp:sp modelId="{77245618-5277-409E-9786-A7E13ABB12DD}">
      <dsp:nvSpPr>
        <dsp:cNvPr id="0" name=""/>
        <dsp:cNvSpPr/>
      </dsp:nvSpPr>
      <dsp:spPr>
        <a:xfrm>
          <a:off x="0" y="4745060"/>
          <a:ext cx="10833099"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err="1"/>
            <a:t>run_ID</a:t>
          </a:r>
          <a:r>
            <a:rPr lang="en-IN" sz="2200" kern="1200" dirty="0"/>
            <a:t>: Run Number used to identify the specific scan</a:t>
          </a:r>
        </a:p>
      </dsp:txBody>
      <dsp:txXfrm>
        <a:off x="25759" y="4770819"/>
        <a:ext cx="10781581" cy="4761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E72E0F-4CE3-41A1-B8A4-94D9E7D7830C}">
      <dsp:nvSpPr>
        <dsp:cNvPr id="0" name=""/>
        <dsp:cNvSpPr/>
      </dsp:nvSpPr>
      <dsp:spPr>
        <a:xfrm>
          <a:off x="0" y="300056"/>
          <a:ext cx="10949332" cy="52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err="1"/>
            <a:t>rereun_ID</a:t>
          </a:r>
          <a:r>
            <a:rPr lang="en-IN" sz="2200" kern="1200" dirty="0"/>
            <a:t>: Rerun Number to specify how the image was processed</a:t>
          </a:r>
        </a:p>
      </dsp:txBody>
      <dsp:txXfrm>
        <a:off x="25702" y="325758"/>
        <a:ext cx="10897928" cy="475096"/>
      </dsp:txXfrm>
    </dsp:sp>
    <dsp:sp modelId="{F72CE4D8-0661-4F63-B445-B3BA93A13108}">
      <dsp:nvSpPr>
        <dsp:cNvPr id="0" name=""/>
        <dsp:cNvSpPr/>
      </dsp:nvSpPr>
      <dsp:spPr>
        <a:xfrm>
          <a:off x="0" y="884156"/>
          <a:ext cx="10949332" cy="52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err="1"/>
            <a:t>cam_col</a:t>
          </a:r>
          <a:r>
            <a:rPr lang="en-IN" sz="2000" kern="1200" dirty="0"/>
            <a:t>: Camera column to identify the scanline within the run</a:t>
          </a:r>
        </a:p>
      </dsp:txBody>
      <dsp:txXfrm>
        <a:off x="25702" y="909858"/>
        <a:ext cx="10897928" cy="475096"/>
      </dsp:txXfrm>
    </dsp:sp>
    <dsp:sp modelId="{98009001-9147-4D88-95E8-919F6BB3CFC9}">
      <dsp:nvSpPr>
        <dsp:cNvPr id="0" name=""/>
        <dsp:cNvSpPr/>
      </dsp:nvSpPr>
      <dsp:spPr>
        <a:xfrm>
          <a:off x="0" y="1468256"/>
          <a:ext cx="10949332" cy="52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err="1"/>
            <a:t>field_ID</a:t>
          </a:r>
          <a:r>
            <a:rPr lang="en-IN" sz="2000" kern="1200" dirty="0"/>
            <a:t>: Field number to identify each field</a:t>
          </a:r>
        </a:p>
      </dsp:txBody>
      <dsp:txXfrm>
        <a:off x="25702" y="1493958"/>
        <a:ext cx="10897928" cy="475096"/>
      </dsp:txXfrm>
    </dsp:sp>
    <dsp:sp modelId="{DD38569A-3F8F-4DA0-B42B-BA3910246B50}">
      <dsp:nvSpPr>
        <dsp:cNvPr id="0" name=""/>
        <dsp:cNvSpPr/>
      </dsp:nvSpPr>
      <dsp:spPr>
        <a:xfrm>
          <a:off x="0" y="2052356"/>
          <a:ext cx="10949332" cy="52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err="1"/>
            <a:t>spec_obj_ID</a:t>
          </a:r>
          <a:r>
            <a:rPr lang="en-IN" sz="2000" kern="1200" dirty="0"/>
            <a:t>: Unique ID used for optical spectroscopic objects </a:t>
          </a:r>
        </a:p>
      </dsp:txBody>
      <dsp:txXfrm>
        <a:off x="25702" y="2078058"/>
        <a:ext cx="10897928" cy="475096"/>
      </dsp:txXfrm>
    </dsp:sp>
    <dsp:sp modelId="{18AEF64D-859D-4634-BCC9-07BA827035BD}">
      <dsp:nvSpPr>
        <dsp:cNvPr id="0" name=""/>
        <dsp:cNvSpPr/>
      </dsp:nvSpPr>
      <dsp:spPr>
        <a:xfrm>
          <a:off x="0" y="2636456"/>
          <a:ext cx="10949332" cy="52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class: object class (galaxy, star or quasar object)</a:t>
          </a:r>
        </a:p>
      </dsp:txBody>
      <dsp:txXfrm>
        <a:off x="25702" y="2662158"/>
        <a:ext cx="10897928" cy="475096"/>
      </dsp:txXfrm>
    </dsp:sp>
    <dsp:sp modelId="{21585331-7FA7-4F34-A1CF-98DEAD45F937}">
      <dsp:nvSpPr>
        <dsp:cNvPr id="0" name=""/>
        <dsp:cNvSpPr/>
      </dsp:nvSpPr>
      <dsp:spPr>
        <a:xfrm>
          <a:off x="0" y="3220556"/>
          <a:ext cx="10949332" cy="52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redshift: redshift value based on the increase in wavelength</a:t>
          </a:r>
        </a:p>
      </dsp:txBody>
      <dsp:txXfrm>
        <a:off x="25702" y="3246258"/>
        <a:ext cx="10897928" cy="475096"/>
      </dsp:txXfrm>
    </dsp:sp>
    <dsp:sp modelId="{74940898-D70D-41F4-A700-E423DB7E3033}">
      <dsp:nvSpPr>
        <dsp:cNvPr id="0" name=""/>
        <dsp:cNvSpPr/>
      </dsp:nvSpPr>
      <dsp:spPr>
        <a:xfrm>
          <a:off x="0" y="3804656"/>
          <a:ext cx="10949332" cy="52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plate: plate ID, identifies each plate in SDSS</a:t>
          </a:r>
        </a:p>
      </dsp:txBody>
      <dsp:txXfrm>
        <a:off x="25702" y="3830358"/>
        <a:ext cx="10897928" cy="475096"/>
      </dsp:txXfrm>
    </dsp:sp>
    <dsp:sp modelId="{C2AE9C96-60BF-4CC4-860C-630C549FD950}">
      <dsp:nvSpPr>
        <dsp:cNvPr id="0" name=""/>
        <dsp:cNvSpPr/>
      </dsp:nvSpPr>
      <dsp:spPr>
        <a:xfrm>
          <a:off x="0" y="4388756"/>
          <a:ext cx="10949332" cy="52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MJD: Modified Julian Date, used to indicate when a given piece of SDSS data was taken</a:t>
          </a:r>
        </a:p>
      </dsp:txBody>
      <dsp:txXfrm>
        <a:off x="25702" y="4414458"/>
        <a:ext cx="10897928" cy="475096"/>
      </dsp:txXfrm>
    </dsp:sp>
    <dsp:sp modelId="{EC49E8F7-61FB-4E0F-AD2E-DC06DD91CF78}">
      <dsp:nvSpPr>
        <dsp:cNvPr id="0" name=""/>
        <dsp:cNvSpPr/>
      </dsp:nvSpPr>
      <dsp:spPr>
        <a:xfrm>
          <a:off x="0" y="4972856"/>
          <a:ext cx="10949332" cy="52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err="1"/>
            <a:t>fiber_ID</a:t>
          </a:r>
          <a:r>
            <a:rPr lang="en-IN" sz="2000" kern="1200" dirty="0"/>
            <a:t>: </a:t>
          </a:r>
          <a:r>
            <a:rPr lang="en-IN" sz="2000" kern="1200" dirty="0" err="1"/>
            <a:t>fiber</a:t>
          </a:r>
          <a:r>
            <a:rPr lang="en-IN" sz="2000" kern="1200" dirty="0"/>
            <a:t> ID that identifies the </a:t>
          </a:r>
          <a:r>
            <a:rPr lang="en-IN" sz="2000" kern="1200" dirty="0" err="1"/>
            <a:t>fiber</a:t>
          </a:r>
          <a:r>
            <a:rPr lang="en-IN" sz="2000" kern="1200" dirty="0"/>
            <a:t> that pointed the light at the focal plane in each observation</a:t>
          </a:r>
        </a:p>
      </dsp:txBody>
      <dsp:txXfrm>
        <a:off x="25702" y="4998558"/>
        <a:ext cx="10897928" cy="4750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10-04-2025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17</a:t>
            </a:fld>
            <a:endParaRPr lang="en-IN" dirty="0"/>
          </a:p>
        </p:txBody>
      </p:sp>
    </p:spTree>
    <p:extLst>
      <p:ext uri="{BB962C8B-B14F-4D97-AF65-F5344CB8AC3E}">
        <p14:creationId xmlns:p14="http://schemas.microsoft.com/office/powerpoint/2010/main" val="17978836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 y="2788290"/>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Calibri" panose="020F0502020204030204" pitchFamily="34" charset="0"/>
              </a:rPr>
              <a:t>STELLAR OBJECT CLASSIFICATION</a:t>
            </a:r>
          </a:p>
        </p:txBody>
      </p:sp>
      <p:sp>
        <p:nvSpPr>
          <p:cNvPr id="4" name="TextBox 3">
            <a:extLst>
              <a:ext uri="{FF2B5EF4-FFF2-40B4-BE49-F238E27FC236}">
                <a16:creationId xmlns:a16="http://schemas.microsoft.com/office/drawing/2014/main" id="{5EC63089-9637-A3C5-80B2-E9332C0504AB}"/>
              </a:ext>
            </a:extLst>
          </p:cNvPr>
          <p:cNvSpPr txBox="1"/>
          <p:nvPr/>
        </p:nvSpPr>
        <p:spPr>
          <a:xfrm>
            <a:off x="7971182" y="4154557"/>
            <a:ext cx="3806687" cy="1077218"/>
          </a:xfrm>
          <a:prstGeom prst="rect">
            <a:avLst/>
          </a:prstGeom>
          <a:noFill/>
        </p:spPr>
        <p:txBody>
          <a:bodyPr wrap="square" rtlCol="0">
            <a:spAutoFit/>
          </a:bodyPr>
          <a:lstStyle/>
          <a:p>
            <a:r>
              <a:rPr lang="en-IN" sz="3200" dirty="0">
                <a:solidFill>
                  <a:schemeClr val="bg1"/>
                </a:solidFill>
              </a:rPr>
              <a:t>Submitted By:</a:t>
            </a:r>
            <a:br>
              <a:rPr lang="en-IN" sz="3200" dirty="0">
                <a:solidFill>
                  <a:schemeClr val="bg1"/>
                </a:solidFill>
              </a:rPr>
            </a:br>
            <a:r>
              <a:rPr lang="en-IN" sz="3200" dirty="0">
                <a:solidFill>
                  <a:schemeClr val="bg1"/>
                </a:solidFill>
              </a:rPr>
              <a:t>MEGHAVANI. S</a:t>
            </a: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26CF8-5BFE-1B94-04A9-3C4D729E9526}"/>
              </a:ext>
            </a:extLst>
          </p:cNvPr>
          <p:cNvSpPr>
            <a:spLocks noGrp="1"/>
          </p:cNvSpPr>
          <p:nvPr>
            <p:ph type="title"/>
          </p:nvPr>
        </p:nvSpPr>
        <p:spPr>
          <a:xfrm>
            <a:off x="82536" y="9939"/>
            <a:ext cx="10834234" cy="612775"/>
          </a:xfrm>
        </p:spPr>
        <p:txBody>
          <a:bodyPr>
            <a:normAutofit/>
          </a:bodyPr>
          <a:lstStyle/>
          <a:p>
            <a:r>
              <a:rPr lang="en-US" sz="3200" dirty="0"/>
              <a:t>Boxplot Visualization for Outlier Detection:</a:t>
            </a:r>
            <a:endParaRPr lang="en-IN" sz="3200" dirty="0"/>
          </a:p>
        </p:txBody>
      </p:sp>
      <p:pic>
        <p:nvPicPr>
          <p:cNvPr id="2050" name="Picture 2">
            <a:extLst>
              <a:ext uri="{FF2B5EF4-FFF2-40B4-BE49-F238E27FC236}">
                <a16:creationId xmlns:a16="http://schemas.microsoft.com/office/drawing/2014/main" id="{16B6DC8F-0E8C-C5CD-0EA5-A7AE7C9684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536" y="546653"/>
            <a:ext cx="11963690" cy="6221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527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B5290-6E1C-E847-929C-40084715609E}"/>
              </a:ext>
            </a:extLst>
          </p:cNvPr>
          <p:cNvSpPr>
            <a:spLocks noGrp="1"/>
          </p:cNvSpPr>
          <p:nvPr>
            <p:ph type="title"/>
          </p:nvPr>
        </p:nvSpPr>
        <p:spPr>
          <a:xfrm>
            <a:off x="102415" y="0"/>
            <a:ext cx="10834234" cy="612775"/>
          </a:xfrm>
        </p:spPr>
        <p:txBody>
          <a:bodyPr>
            <a:normAutofit/>
          </a:bodyPr>
          <a:lstStyle/>
          <a:p>
            <a:r>
              <a:rPr lang="en-IN" sz="3200" dirty="0"/>
              <a:t>Correlation Matrix + Heatmap:</a:t>
            </a:r>
          </a:p>
        </p:txBody>
      </p:sp>
      <p:pic>
        <p:nvPicPr>
          <p:cNvPr id="3074" name="Picture 2">
            <a:extLst>
              <a:ext uri="{FF2B5EF4-FFF2-40B4-BE49-F238E27FC236}">
                <a16:creationId xmlns:a16="http://schemas.microsoft.com/office/drawing/2014/main" id="{FAE16CF5-27B1-216C-A96A-7FFAE4DD6F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414" y="612775"/>
            <a:ext cx="11993507" cy="624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0292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526B7-3613-9613-7EAD-4A5B37CC95C8}"/>
              </a:ext>
            </a:extLst>
          </p:cNvPr>
          <p:cNvSpPr>
            <a:spLocks noGrp="1"/>
          </p:cNvSpPr>
          <p:nvPr>
            <p:ph type="title"/>
          </p:nvPr>
        </p:nvSpPr>
        <p:spPr>
          <a:xfrm>
            <a:off x="92475" y="0"/>
            <a:ext cx="10834234" cy="612775"/>
          </a:xfrm>
        </p:spPr>
        <p:txBody>
          <a:bodyPr>
            <a:normAutofit/>
          </a:bodyPr>
          <a:lstStyle/>
          <a:p>
            <a:r>
              <a:rPr lang="en-US" sz="3200" dirty="0" err="1"/>
              <a:t>Pairplot</a:t>
            </a:r>
            <a:r>
              <a:rPr lang="en-US" sz="3200" dirty="0"/>
              <a:t> for Feature Relationships (Class-Wise):</a:t>
            </a:r>
            <a:endParaRPr lang="en-IN" sz="3200" dirty="0"/>
          </a:p>
        </p:txBody>
      </p:sp>
      <p:pic>
        <p:nvPicPr>
          <p:cNvPr id="4098" name="Picture 2">
            <a:extLst>
              <a:ext uri="{FF2B5EF4-FFF2-40B4-BE49-F238E27FC236}">
                <a16:creationId xmlns:a16="http://schemas.microsoft.com/office/drawing/2014/main" id="{D0F905BE-9393-3D2F-D5A2-DCAA1CAC2E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475" y="612775"/>
            <a:ext cx="11963690" cy="624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192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08C269-EA86-CCBA-6F21-6A236DD60F1C}"/>
              </a:ext>
            </a:extLst>
          </p:cNvPr>
          <p:cNvSpPr>
            <a:spLocks noGrp="1"/>
          </p:cNvSpPr>
          <p:nvPr>
            <p:ph type="title" orient="vert"/>
          </p:nvPr>
        </p:nvSpPr>
        <p:spPr/>
        <p:txBody>
          <a:bodyPr/>
          <a:lstStyle/>
          <a:p>
            <a:r>
              <a:rPr lang="en-IN" dirty="0"/>
              <a:t>Data Preprocessing</a:t>
            </a:r>
          </a:p>
        </p:txBody>
      </p:sp>
    </p:spTree>
    <p:extLst>
      <p:ext uri="{BB962C8B-B14F-4D97-AF65-F5344CB8AC3E}">
        <p14:creationId xmlns:p14="http://schemas.microsoft.com/office/powerpoint/2010/main" val="3988108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A6044-60EC-68E7-67D4-E34D5A1270FF}"/>
              </a:ext>
            </a:extLst>
          </p:cNvPr>
          <p:cNvSpPr>
            <a:spLocks noGrp="1"/>
          </p:cNvSpPr>
          <p:nvPr>
            <p:ph type="title"/>
          </p:nvPr>
        </p:nvSpPr>
        <p:spPr>
          <a:xfrm>
            <a:off x="589433" y="271475"/>
            <a:ext cx="10834234" cy="612775"/>
          </a:xfrm>
        </p:spPr>
        <p:txBody>
          <a:bodyPr/>
          <a:lstStyle/>
          <a:p>
            <a:r>
              <a:rPr lang="en-IN" dirty="0"/>
              <a:t>PREPROCESSING:</a:t>
            </a:r>
          </a:p>
        </p:txBody>
      </p:sp>
      <p:sp>
        <p:nvSpPr>
          <p:cNvPr id="3" name="Content Placeholder 2">
            <a:extLst>
              <a:ext uri="{FF2B5EF4-FFF2-40B4-BE49-F238E27FC236}">
                <a16:creationId xmlns:a16="http://schemas.microsoft.com/office/drawing/2014/main" id="{1B8CF285-9B02-D877-2697-5BCA8F8D686D}"/>
              </a:ext>
            </a:extLst>
          </p:cNvPr>
          <p:cNvSpPr>
            <a:spLocks noGrp="1"/>
          </p:cNvSpPr>
          <p:nvPr>
            <p:ph idx="1"/>
          </p:nvPr>
        </p:nvSpPr>
        <p:spPr>
          <a:xfrm>
            <a:off x="490041" y="1344433"/>
            <a:ext cx="10834234" cy="4797950"/>
          </a:xfrm>
        </p:spPr>
        <p:txBody>
          <a:bodyPr>
            <a:normAutofit fontScale="62500" lnSpcReduction="20000"/>
          </a:bodyPr>
          <a:lstStyle/>
          <a:p>
            <a:r>
              <a:rPr lang="en-IN" sz="4500" u="sng" dirty="0"/>
              <a:t>Irrelevant Feature Removal </a:t>
            </a:r>
            <a:r>
              <a:rPr lang="en-IN" sz="4500" dirty="0"/>
              <a:t>: </a:t>
            </a:r>
            <a:r>
              <a:rPr lang="en-US" sz="4500" dirty="0"/>
              <a:t>Removed columns not useful for classification (e.g., </a:t>
            </a:r>
            <a:r>
              <a:rPr lang="en-US" sz="4500" dirty="0" err="1"/>
              <a:t>obj_ID</a:t>
            </a:r>
            <a:r>
              <a:rPr lang="en-US" sz="4500" dirty="0"/>
              <a:t>, </a:t>
            </a:r>
            <a:r>
              <a:rPr lang="en-US" sz="4500" dirty="0" err="1"/>
              <a:t>spec_obj_ID</a:t>
            </a:r>
            <a:r>
              <a:rPr lang="en-US" sz="4500" dirty="0"/>
              <a:t>, etc.) to reduce noise and dimensionality</a:t>
            </a:r>
            <a:r>
              <a:rPr lang="en-US" sz="4000" dirty="0"/>
              <a:t>.</a:t>
            </a:r>
          </a:p>
          <a:p>
            <a:r>
              <a:rPr lang="en-US" sz="4500" u="sng" dirty="0"/>
              <a:t>Feature Engineering </a:t>
            </a:r>
            <a:r>
              <a:rPr lang="en-US" sz="4500" dirty="0"/>
              <a:t>: Created new features from existing ones (like color indices ug, gr, </a:t>
            </a:r>
            <a:r>
              <a:rPr lang="en-US" sz="4500" dirty="0" err="1"/>
              <a:t>ri</a:t>
            </a:r>
            <a:r>
              <a:rPr lang="en-US" sz="4500" dirty="0"/>
              <a:t>, </a:t>
            </a:r>
            <a:r>
              <a:rPr lang="en-US" sz="4500" dirty="0" err="1"/>
              <a:t>iz</a:t>
            </a:r>
            <a:r>
              <a:rPr lang="en-US" sz="4500" dirty="0"/>
              <a:t>) which are helpful for classifying celestial objects.</a:t>
            </a:r>
          </a:p>
          <a:p>
            <a:r>
              <a:rPr lang="en-US" sz="4500" u="sng" dirty="0"/>
              <a:t>Label Encoding the Target Variable </a:t>
            </a:r>
            <a:r>
              <a:rPr lang="en-US" sz="4500" dirty="0"/>
              <a:t>: Converted the target classes (STAR, GALAXY, QSO) into numerical form using Label Encoding for model training.</a:t>
            </a:r>
          </a:p>
          <a:p>
            <a:r>
              <a:rPr lang="en-US" sz="4500" u="sng" dirty="0"/>
              <a:t>Feature Scaling </a:t>
            </a:r>
            <a:r>
              <a:rPr lang="en-US" sz="4500" dirty="0"/>
              <a:t>: Though not always necessary for tree-based models, applied scaling during comparisons (especially for SVM, KNN).</a:t>
            </a:r>
          </a:p>
          <a:p>
            <a:endParaRPr lang="en-US" dirty="0"/>
          </a:p>
          <a:p>
            <a:endParaRPr lang="en-IN" dirty="0"/>
          </a:p>
          <a:p>
            <a:pPr marL="0" indent="0">
              <a:buNone/>
            </a:pPr>
            <a:r>
              <a:rPr lang="en-IN" dirty="0"/>
              <a:t>                           </a:t>
            </a:r>
          </a:p>
        </p:txBody>
      </p:sp>
    </p:spTree>
    <p:extLst>
      <p:ext uri="{BB962C8B-B14F-4D97-AF65-F5344CB8AC3E}">
        <p14:creationId xmlns:p14="http://schemas.microsoft.com/office/powerpoint/2010/main" val="1916270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D409F-95FA-0220-4A79-00B53582A12F}"/>
              </a:ext>
            </a:extLst>
          </p:cNvPr>
          <p:cNvSpPr>
            <a:spLocks noGrp="1"/>
          </p:cNvSpPr>
          <p:nvPr>
            <p:ph type="title"/>
          </p:nvPr>
        </p:nvSpPr>
        <p:spPr>
          <a:xfrm>
            <a:off x="597858" y="617192"/>
            <a:ext cx="7055274" cy="612775"/>
          </a:xfrm>
        </p:spPr>
        <p:txBody>
          <a:bodyPr/>
          <a:lstStyle/>
          <a:p>
            <a:r>
              <a:rPr lang="en-IN" dirty="0"/>
              <a:t>TRAIN TEST SPLIT</a:t>
            </a:r>
          </a:p>
        </p:txBody>
      </p:sp>
      <p:sp>
        <p:nvSpPr>
          <p:cNvPr id="3" name="Content Placeholder 2">
            <a:extLst>
              <a:ext uri="{FF2B5EF4-FFF2-40B4-BE49-F238E27FC236}">
                <a16:creationId xmlns:a16="http://schemas.microsoft.com/office/drawing/2014/main" id="{5D4E40E8-7217-2422-DE73-CDF9DD65A229}"/>
              </a:ext>
            </a:extLst>
          </p:cNvPr>
          <p:cNvSpPr>
            <a:spLocks noGrp="1"/>
          </p:cNvSpPr>
          <p:nvPr>
            <p:ph idx="1"/>
          </p:nvPr>
        </p:nvSpPr>
        <p:spPr>
          <a:xfrm>
            <a:off x="516835" y="1229967"/>
            <a:ext cx="7217321" cy="4882598"/>
          </a:xfrm>
        </p:spPr>
        <p:txBody>
          <a:bodyPr>
            <a:normAutofit/>
          </a:bodyPr>
          <a:lstStyle/>
          <a:p>
            <a:pPr marL="0" indent="0">
              <a:buNone/>
            </a:pPr>
            <a:r>
              <a:rPr lang="en-IN" sz="3200" dirty="0"/>
              <a:t>To evaluate machine learning models, we’ll split the dataset into training and testing sets:</a:t>
            </a:r>
          </a:p>
          <a:p>
            <a:pPr>
              <a:buFont typeface="Wingdings" panose="05000000000000000000" pitchFamily="2" charset="2"/>
              <a:buChar char="§"/>
            </a:pPr>
            <a:r>
              <a:rPr lang="en-IN" sz="3200" dirty="0"/>
              <a:t>Training Set (80%): Used to train the model.</a:t>
            </a:r>
          </a:p>
          <a:p>
            <a:pPr>
              <a:buFont typeface="Wingdings" panose="05000000000000000000" pitchFamily="2" charset="2"/>
              <a:buChar char="§"/>
            </a:pPr>
            <a:r>
              <a:rPr lang="en-IN" sz="3200" dirty="0"/>
              <a:t>Testing Set (20%): Used to evaluate the model’s performance on unseen data.</a:t>
            </a:r>
          </a:p>
        </p:txBody>
      </p:sp>
    </p:spTree>
    <p:extLst>
      <p:ext uri="{BB962C8B-B14F-4D97-AF65-F5344CB8AC3E}">
        <p14:creationId xmlns:p14="http://schemas.microsoft.com/office/powerpoint/2010/main" val="1662880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1FA86-5A49-EC3A-EC7D-E3D86B3A7611}"/>
              </a:ext>
            </a:extLst>
          </p:cNvPr>
          <p:cNvSpPr>
            <a:spLocks noGrp="1"/>
          </p:cNvSpPr>
          <p:nvPr>
            <p:ph type="title" orient="vert"/>
          </p:nvPr>
        </p:nvSpPr>
        <p:spPr/>
        <p:txBody>
          <a:bodyPr/>
          <a:lstStyle/>
          <a:p>
            <a:r>
              <a:rPr lang="en-IN" dirty="0"/>
              <a:t>Model Selection</a:t>
            </a:r>
          </a:p>
        </p:txBody>
      </p:sp>
    </p:spTree>
    <p:extLst>
      <p:ext uri="{BB962C8B-B14F-4D97-AF65-F5344CB8AC3E}">
        <p14:creationId xmlns:p14="http://schemas.microsoft.com/office/powerpoint/2010/main" val="1587849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BA2E58-FEC9-D54D-ACC0-E7CEEF5F42E4}"/>
              </a:ext>
            </a:extLst>
          </p:cNvPr>
          <p:cNvSpPr>
            <a:spLocks noGrp="1"/>
          </p:cNvSpPr>
          <p:nvPr>
            <p:ph type="title"/>
          </p:nvPr>
        </p:nvSpPr>
        <p:spPr>
          <a:xfrm>
            <a:off x="251502" y="315431"/>
            <a:ext cx="10834234" cy="612775"/>
          </a:xfrm>
        </p:spPr>
        <p:txBody>
          <a:bodyPr>
            <a:normAutofit/>
          </a:bodyPr>
          <a:lstStyle/>
          <a:p>
            <a:r>
              <a:rPr lang="en-US" dirty="0"/>
              <a:t>MODELS USED:</a:t>
            </a:r>
          </a:p>
        </p:txBody>
      </p:sp>
      <p:sp>
        <p:nvSpPr>
          <p:cNvPr id="2" name="Content Placeholder 1">
            <a:extLst>
              <a:ext uri="{FF2B5EF4-FFF2-40B4-BE49-F238E27FC236}">
                <a16:creationId xmlns:a16="http://schemas.microsoft.com/office/drawing/2014/main" id="{C9565BAE-48A9-8300-4E79-87D77968413B}"/>
              </a:ext>
            </a:extLst>
          </p:cNvPr>
          <p:cNvSpPr>
            <a:spLocks noGrp="1"/>
          </p:cNvSpPr>
          <p:nvPr>
            <p:ph idx="1"/>
          </p:nvPr>
        </p:nvSpPr>
        <p:spPr>
          <a:xfrm>
            <a:off x="251502" y="1305893"/>
            <a:ext cx="10834234" cy="4458803"/>
          </a:xfrm>
        </p:spPr>
        <p:txBody>
          <a:bodyPr lIns="0" tIns="0" rIns="0" bIns="0" numCol="2">
            <a:normAutofit/>
          </a:bodyPr>
          <a:lstStyle/>
          <a:p>
            <a:pPr>
              <a:buFont typeface="Wingdings" panose="05000000000000000000" pitchFamily="2" charset="2"/>
              <a:buChar char="v"/>
            </a:pPr>
            <a:r>
              <a:rPr lang="en-US" sz="2200" b="1" dirty="0">
                <a:solidFill>
                  <a:schemeClr val="tx1"/>
                </a:solidFill>
              </a:rPr>
              <a:t>Decision Tree</a:t>
            </a:r>
          </a:p>
          <a:p>
            <a:pPr>
              <a:buFont typeface="Wingdings" panose="05000000000000000000" pitchFamily="2" charset="2"/>
              <a:buChar char="v"/>
            </a:pPr>
            <a:endParaRPr lang="en-US" sz="2200" b="1" dirty="0">
              <a:solidFill>
                <a:schemeClr val="tx1"/>
              </a:solidFill>
            </a:endParaRPr>
          </a:p>
          <a:p>
            <a:pPr>
              <a:buFont typeface="Wingdings" panose="05000000000000000000" pitchFamily="2" charset="2"/>
              <a:buChar char="v"/>
            </a:pPr>
            <a:r>
              <a:rPr lang="en-US" sz="2200" b="1" dirty="0">
                <a:solidFill>
                  <a:schemeClr val="tx1"/>
                </a:solidFill>
              </a:rPr>
              <a:t>Random Forest </a:t>
            </a:r>
          </a:p>
          <a:p>
            <a:pPr>
              <a:buFont typeface="Wingdings" panose="05000000000000000000" pitchFamily="2" charset="2"/>
              <a:buChar char="v"/>
            </a:pPr>
            <a:endParaRPr lang="en-US" sz="2200" b="1" dirty="0">
              <a:solidFill>
                <a:schemeClr val="tx1"/>
              </a:solidFill>
            </a:endParaRPr>
          </a:p>
          <a:p>
            <a:pPr>
              <a:buFont typeface="Wingdings" panose="05000000000000000000" pitchFamily="2" charset="2"/>
              <a:buChar char="v"/>
            </a:pPr>
            <a:r>
              <a:rPr lang="en-US" sz="2200" b="1" dirty="0">
                <a:solidFill>
                  <a:schemeClr val="tx1"/>
                </a:solidFill>
              </a:rPr>
              <a:t>K-Nearest Neighbor</a:t>
            </a:r>
          </a:p>
          <a:p>
            <a:pPr>
              <a:buFont typeface="Wingdings" panose="05000000000000000000" pitchFamily="2" charset="2"/>
              <a:buChar char="v"/>
            </a:pPr>
            <a:endParaRPr lang="en-US" sz="2200" b="1" dirty="0">
              <a:solidFill>
                <a:schemeClr val="tx1"/>
              </a:solidFill>
            </a:endParaRPr>
          </a:p>
          <a:p>
            <a:pPr>
              <a:buFont typeface="Wingdings" panose="05000000000000000000" pitchFamily="2" charset="2"/>
              <a:buChar char="v"/>
            </a:pPr>
            <a:r>
              <a:rPr lang="en-US" sz="2200" b="1" dirty="0">
                <a:solidFill>
                  <a:schemeClr val="tx1"/>
                </a:solidFill>
              </a:rPr>
              <a:t>SVM</a:t>
            </a:r>
          </a:p>
          <a:p>
            <a:pPr marL="0" indent="0">
              <a:buNone/>
            </a:pPr>
            <a:endParaRPr lang="en-US" sz="2200" b="1" dirty="0">
              <a:solidFill>
                <a:schemeClr val="tx1"/>
              </a:solidFill>
            </a:endParaRPr>
          </a:p>
          <a:p>
            <a:pPr marL="0" indent="0">
              <a:buNone/>
            </a:pPr>
            <a:endParaRPr lang="en-US" sz="2200" b="1" dirty="0">
              <a:solidFill>
                <a:schemeClr val="tx1"/>
              </a:solidFill>
            </a:endParaRPr>
          </a:p>
          <a:p>
            <a:pPr marL="0" indent="0">
              <a:buNone/>
            </a:pPr>
            <a:endParaRPr lang="en-US" sz="2200" b="1" dirty="0">
              <a:solidFill>
                <a:schemeClr val="tx1"/>
              </a:solidFill>
            </a:endParaRPr>
          </a:p>
          <a:p>
            <a:pPr>
              <a:buFont typeface="Wingdings" panose="05000000000000000000" pitchFamily="2" charset="2"/>
              <a:buChar char="v"/>
            </a:pPr>
            <a:r>
              <a:rPr lang="en-US" sz="2200" b="1" dirty="0">
                <a:solidFill>
                  <a:schemeClr val="tx1"/>
                </a:solidFill>
              </a:rPr>
              <a:t>Gradient Boosting </a:t>
            </a:r>
          </a:p>
          <a:p>
            <a:pPr>
              <a:buFont typeface="Wingdings" panose="05000000000000000000" pitchFamily="2" charset="2"/>
              <a:buChar char="v"/>
            </a:pPr>
            <a:endParaRPr lang="en-US" sz="2200" b="1" dirty="0">
              <a:solidFill>
                <a:schemeClr val="tx1"/>
              </a:solidFill>
            </a:endParaRPr>
          </a:p>
          <a:p>
            <a:pPr>
              <a:buFont typeface="Wingdings" panose="05000000000000000000" pitchFamily="2" charset="2"/>
              <a:buChar char="v"/>
            </a:pPr>
            <a:r>
              <a:rPr lang="en-US" sz="2200" b="1" dirty="0">
                <a:solidFill>
                  <a:schemeClr val="tx1"/>
                </a:solidFill>
              </a:rPr>
              <a:t>Ada Boost</a:t>
            </a:r>
          </a:p>
          <a:p>
            <a:pPr marL="0" indent="0">
              <a:buNone/>
            </a:pPr>
            <a:endParaRPr lang="en-US" sz="2200" b="1" dirty="0">
              <a:solidFill>
                <a:schemeClr val="tx1"/>
              </a:solidFill>
            </a:endParaRPr>
          </a:p>
          <a:p>
            <a:pPr>
              <a:buFont typeface="Wingdings" panose="05000000000000000000" pitchFamily="2" charset="2"/>
              <a:buChar char="v"/>
            </a:pPr>
            <a:r>
              <a:rPr lang="en-US" sz="2200" b="1" dirty="0">
                <a:solidFill>
                  <a:schemeClr val="tx1"/>
                </a:solidFill>
              </a:rPr>
              <a:t>XG Boost</a:t>
            </a:r>
          </a:p>
          <a:p>
            <a:pPr>
              <a:buFont typeface="Wingdings" panose="05000000000000000000" pitchFamily="2" charset="2"/>
              <a:buChar char="v"/>
            </a:pPr>
            <a:endParaRPr lang="en-IN" sz="2200" dirty="0"/>
          </a:p>
        </p:txBody>
      </p:sp>
      <p:sp>
        <p:nvSpPr>
          <p:cNvPr id="6" name="TextBox 5">
            <a:extLst>
              <a:ext uri="{FF2B5EF4-FFF2-40B4-BE49-F238E27FC236}">
                <a16:creationId xmlns:a16="http://schemas.microsoft.com/office/drawing/2014/main" id="{96512933-AAE3-D9B6-B0A4-22EF2FA28445}"/>
              </a:ext>
            </a:extLst>
          </p:cNvPr>
          <p:cNvSpPr txBox="1"/>
          <p:nvPr/>
        </p:nvSpPr>
        <p:spPr>
          <a:xfrm>
            <a:off x="251502" y="4661452"/>
            <a:ext cx="10462881" cy="954107"/>
          </a:xfrm>
          <a:prstGeom prst="rect">
            <a:avLst/>
          </a:prstGeom>
          <a:noFill/>
        </p:spPr>
        <p:txBody>
          <a:bodyPr wrap="square" rtlCol="0">
            <a:spAutoFit/>
          </a:bodyPr>
          <a:lstStyle/>
          <a:p>
            <a:pPr marL="285750" indent="-285750">
              <a:buFont typeface="Wingdings" panose="05000000000000000000" pitchFamily="2" charset="2"/>
              <a:buChar char="Ø"/>
            </a:pPr>
            <a:r>
              <a:rPr lang="en-IN" sz="2800" dirty="0"/>
              <a:t>The dataset is trained with all the above mentioned models and the evaluation metrics are used to check the performance.</a:t>
            </a:r>
          </a:p>
        </p:txBody>
      </p:sp>
    </p:spTree>
    <p:extLst>
      <p:ext uri="{BB962C8B-B14F-4D97-AF65-F5344CB8AC3E}">
        <p14:creationId xmlns:p14="http://schemas.microsoft.com/office/powerpoint/2010/main" val="2845992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342D3-C453-A72F-6573-9C70E22CECA2}"/>
              </a:ext>
            </a:extLst>
          </p:cNvPr>
          <p:cNvSpPr>
            <a:spLocks noGrp="1"/>
          </p:cNvSpPr>
          <p:nvPr>
            <p:ph type="title"/>
          </p:nvPr>
        </p:nvSpPr>
        <p:spPr>
          <a:xfrm>
            <a:off x="129208" y="9939"/>
            <a:ext cx="10834234" cy="427382"/>
          </a:xfrm>
        </p:spPr>
        <p:txBody>
          <a:bodyPr>
            <a:normAutofit/>
          </a:bodyPr>
          <a:lstStyle/>
          <a:p>
            <a:r>
              <a:rPr lang="en-IN" sz="2400" dirty="0"/>
              <a:t>Model Comparison:</a:t>
            </a:r>
          </a:p>
        </p:txBody>
      </p:sp>
      <p:graphicFrame>
        <p:nvGraphicFramePr>
          <p:cNvPr id="12" name="Content Placeholder 11">
            <a:extLst>
              <a:ext uri="{FF2B5EF4-FFF2-40B4-BE49-F238E27FC236}">
                <a16:creationId xmlns:a16="http://schemas.microsoft.com/office/drawing/2014/main" id="{CA51083D-9828-D814-7F2C-A20DD9C8CAC6}"/>
              </a:ext>
            </a:extLst>
          </p:cNvPr>
          <p:cNvGraphicFramePr>
            <a:graphicFrameLocks noGrp="1"/>
          </p:cNvGraphicFramePr>
          <p:nvPr>
            <p:ph idx="1"/>
            <p:extLst>
              <p:ext uri="{D42A27DB-BD31-4B8C-83A1-F6EECF244321}">
                <p14:modId xmlns:p14="http://schemas.microsoft.com/office/powerpoint/2010/main" val="3934488749"/>
              </p:ext>
            </p:extLst>
          </p:nvPr>
        </p:nvGraphicFramePr>
        <p:xfrm>
          <a:off x="5417117" y="641143"/>
          <a:ext cx="6321288" cy="3354386"/>
        </p:xfrm>
        <a:graphic>
          <a:graphicData uri="http://schemas.openxmlformats.org/drawingml/2006/chart">
            <c:chart xmlns:c="http://schemas.openxmlformats.org/drawingml/2006/chart" xmlns:r="http://schemas.openxmlformats.org/officeDocument/2006/relationships" r:id="rId2"/>
          </a:graphicData>
        </a:graphic>
      </p:graphicFrame>
      <p:pic>
        <p:nvPicPr>
          <p:cNvPr id="14" name="Picture 13">
            <a:extLst>
              <a:ext uri="{FF2B5EF4-FFF2-40B4-BE49-F238E27FC236}">
                <a16:creationId xmlns:a16="http://schemas.microsoft.com/office/drawing/2014/main" id="{299E3CAD-6F0F-F64C-7E3D-340CC487FE69}"/>
              </a:ext>
            </a:extLst>
          </p:cNvPr>
          <p:cNvPicPr>
            <a:picLocks noChangeAspect="1"/>
          </p:cNvPicPr>
          <p:nvPr/>
        </p:nvPicPr>
        <p:blipFill>
          <a:blip r:embed="rId3"/>
          <a:stretch>
            <a:fillRect/>
          </a:stretch>
        </p:blipFill>
        <p:spPr>
          <a:xfrm>
            <a:off x="0" y="571569"/>
            <a:ext cx="5287617" cy="3493535"/>
          </a:xfrm>
          <a:prstGeom prst="rect">
            <a:avLst/>
          </a:prstGeom>
        </p:spPr>
      </p:pic>
      <p:sp>
        <p:nvSpPr>
          <p:cNvPr id="15" name="TextBox 14">
            <a:extLst>
              <a:ext uri="{FF2B5EF4-FFF2-40B4-BE49-F238E27FC236}">
                <a16:creationId xmlns:a16="http://schemas.microsoft.com/office/drawing/2014/main" id="{3F8246EB-1635-BE32-C132-E5559796E2BA}"/>
              </a:ext>
            </a:extLst>
          </p:cNvPr>
          <p:cNvSpPr txBox="1"/>
          <p:nvPr/>
        </p:nvSpPr>
        <p:spPr>
          <a:xfrm>
            <a:off x="219242" y="4403035"/>
            <a:ext cx="10744200" cy="1292662"/>
          </a:xfrm>
          <a:prstGeom prst="rect">
            <a:avLst/>
          </a:prstGeom>
          <a:noFill/>
        </p:spPr>
        <p:txBody>
          <a:bodyPr wrap="square" rtlCol="0">
            <a:spAutoFit/>
          </a:bodyPr>
          <a:lstStyle/>
          <a:p>
            <a:r>
              <a:rPr lang="en-IN" sz="2400" dirty="0"/>
              <a:t>Result:</a:t>
            </a:r>
          </a:p>
          <a:p>
            <a:pPr marL="342900" indent="-342900">
              <a:buFont typeface="Wingdings" panose="05000000000000000000" pitchFamily="2" charset="2"/>
              <a:buChar char="§"/>
            </a:pPr>
            <a:r>
              <a:rPr lang="en-IN" dirty="0"/>
              <a:t>The Random Forest model was selected due to its robust performance, interpretability, and generalization      capability across all object class.</a:t>
            </a:r>
          </a:p>
          <a:p>
            <a:pPr marL="342900" indent="-342900">
              <a:buFont typeface="Wingdings" panose="05000000000000000000" pitchFamily="2" charset="2"/>
              <a:buChar char="§"/>
            </a:pPr>
            <a:r>
              <a:rPr lang="en-IN" dirty="0"/>
              <a:t>It balanced all metrics well and was less affected by outliers or noise compared to other models.</a:t>
            </a:r>
            <a:endParaRPr lang="en-IN" sz="2400" dirty="0"/>
          </a:p>
        </p:txBody>
      </p:sp>
    </p:spTree>
    <p:extLst>
      <p:ext uri="{BB962C8B-B14F-4D97-AF65-F5344CB8AC3E}">
        <p14:creationId xmlns:p14="http://schemas.microsoft.com/office/powerpoint/2010/main" val="1840045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51258-12CC-E25B-D143-4FB1D8807260}"/>
              </a:ext>
            </a:extLst>
          </p:cNvPr>
          <p:cNvSpPr>
            <a:spLocks noGrp="1"/>
          </p:cNvSpPr>
          <p:nvPr>
            <p:ph type="title"/>
          </p:nvPr>
        </p:nvSpPr>
        <p:spPr>
          <a:xfrm>
            <a:off x="678884" y="295553"/>
            <a:ext cx="10834234" cy="612775"/>
          </a:xfrm>
        </p:spPr>
        <p:txBody>
          <a:bodyPr/>
          <a:lstStyle/>
          <a:p>
            <a:r>
              <a:rPr lang="en-IN" dirty="0"/>
              <a:t>Random Forest Model : Confusion Matrix</a:t>
            </a:r>
          </a:p>
        </p:txBody>
      </p:sp>
      <p:pic>
        <p:nvPicPr>
          <p:cNvPr id="1026" name="Picture 2">
            <a:extLst>
              <a:ext uri="{FF2B5EF4-FFF2-40B4-BE49-F238E27FC236}">
                <a16:creationId xmlns:a16="http://schemas.microsoft.com/office/drawing/2014/main" id="{1ABE8D56-D306-B1E2-D5CE-67FA552EF0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8884" y="1079804"/>
            <a:ext cx="4882906" cy="362103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AF73842-7B12-259C-E761-DFF10EED309C}"/>
              </a:ext>
            </a:extLst>
          </p:cNvPr>
          <p:cNvSpPr txBox="1"/>
          <p:nvPr/>
        </p:nvSpPr>
        <p:spPr>
          <a:xfrm>
            <a:off x="6539948" y="1320658"/>
            <a:ext cx="4973168" cy="3139321"/>
          </a:xfrm>
          <a:prstGeom prst="rect">
            <a:avLst/>
          </a:prstGeom>
          <a:noFill/>
        </p:spPr>
        <p:txBody>
          <a:bodyPr wrap="square" rtlCol="0">
            <a:spAutoFit/>
          </a:bodyPr>
          <a:lstStyle/>
          <a:p>
            <a:pPr marL="285750" indent="-285750">
              <a:buFont typeface="Wingdings" panose="05000000000000000000" pitchFamily="2" charset="2"/>
              <a:buChar char="q"/>
            </a:pPr>
            <a:r>
              <a:rPr lang="en-IN" b="1" dirty="0"/>
              <a:t>GALAXY</a:t>
            </a:r>
            <a:br>
              <a:rPr lang="en-IN" b="1" dirty="0"/>
            </a:br>
            <a:r>
              <a:rPr lang="en-IN" b="1" dirty="0"/>
              <a:t>  4137  correct, only 2 as QSO , 0 as STAR.</a:t>
            </a:r>
            <a:br>
              <a:rPr lang="en-IN" b="1" dirty="0"/>
            </a:br>
            <a:r>
              <a:rPr lang="en-IN" b="1" dirty="0"/>
              <a:t>   High precision and recall.  </a:t>
            </a:r>
            <a:br>
              <a:rPr lang="en-IN" dirty="0"/>
            </a:br>
            <a:endParaRPr lang="en-IN" dirty="0"/>
          </a:p>
          <a:p>
            <a:pPr marL="285750" indent="-285750">
              <a:buFont typeface="Wingdings" panose="05000000000000000000" pitchFamily="2" charset="2"/>
              <a:buChar char="q"/>
            </a:pPr>
            <a:r>
              <a:rPr lang="en-IN" dirty="0"/>
              <a:t>QSO :</a:t>
            </a:r>
            <a:br>
              <a:rPr lang="en-IN" dirty="0"/>
            </a:br>
            <a:r>
              <a:rPr lang="en-IN" dirty="0"/>
              <a:t>  11720  correct, 39 as GALAXY, 130 as STAR.</a:t>
            </a:r>
            <a:br>
              <a:rPr lang="en-IN" dirty="0"/>
            </a:br>
            <a:r>
              <a:rPr lang="en-IN" dirty="0"/>
              <a:t>  Some confusion with STAR and GALAXY.</a:t>
            </a:r>
            <a:br>
              <a:rPr lang="en-IN" dirty="0"/>
            </a:br>
            <a:endParaRPr lang="en-IN" dirty="0"/>
          </a:p>
          <a:p>
            <a:pPr marL="285750" indent="-285750">
              <a:buFont typeface="Wingdings" panose="05000000000000000000" pitchFamily="2" charset="2"/>
              <a:buChar char="q"/>
            </a:pPr>
            <a:r>
              <a:rPr lang="en-IN" dirty="0"/>
              <a:t>STAR:</a:t>
            </a:r>
            <a:br>
              <a:rPr lang="en-IN" dirty="0"/>
            </a:br>
            <a:r>
              <a:rPr lang="en-IN" dirty="0"/>
              <a:t>  3552 correct, 240 as QSO, 0 as GALAXY.</a:t>
            </a:r>
            <a:br>
              <a:rPr lang="en-IN" dirty="0"/>
            </a:br>
            <a:r>
              <a:rPr lang="en-IN" dirty="0"/>
              <a:t>  Slight overlap with QSO.</a:t>
            </a:r>
          </a:p>
        </p:txBody>
      </p:sp>
      <p:sp>
        <p:nvSpPr>
          <p:cNvPr id="6" name="TextBox 5">
            <a:extLst>
              <a:ext uri="{FF2B5EF4-FFF2-40B4-BE49-F238E27FC236}">
                <a16:creationId xmlns:a16="http://schemas.microsoft.com/office/drawing/2014/main" id="{9892D130-5114-2E16-7AB0-E5F4754BA045}"/>
              </a:ext>
            </a:extLst>
          </p:cNvPr>
          <p:cNvSpPr txBox="1"/>
          <p:nvPr/>
        </p:nvSpPr>
        <p:spPr>
          <a:xfrm>
            <a:off x="678884" y="4872309"/>
            <a:ext cx="10834232" cy="1200329"/>
          </a:xfrm>
          <a:prstGeom prst="rect">
            <a:avLst/>
          </a:prstGeom>
          <a:noFill/>
        </p:spPr>
        <p:txBody>
          <a:bodyPr wrap="square" rtlCol="0">
            <a:spAutoFit/>
          </a:bodyPr>
          <a:lstStyle/>
          <a:p>
            <a:pPr marL="285750" indent="-285750">
              <a:buFont typeface="Wingdings" panose="05000000000000000000" pitchFamily="2" charset="2"/>
              <a:buChar char="ü"/>
            </a:pPr>
            <a:r>
              <a:rPr lang="en-IN" dirty="0"/>
              <a:t>The model shows strong diagonal dominance, indicating high overall accuracy.</a:t>
            </a:r>
          </a:p>
          <a:p>
            <a:pPr marL="285750" indent="-285750">
              <a:buFont typeface="Wingdings" panose="05000000000000000000" pitchFamily="2" charset="2"/>
              <a:buChar char="ü"/>
            </a:pPr>
            <a:r>
              <a:rPr lang="en-IN" dirty="0"/>
              <a:t>Minimal confusion between GALAXY and STAR, suggesting distinct separability in their features.</a:t>
            </a:r>
          </a:p>
          <a:p>
            <a:pPr marL="285750" indent="-285750">
              <a:buFont typeface="Wingdings" panose="05000000000000000000" pitchFamily="2" charset="2"/>
              <a:buChar char="ü"/>
            </a:pPr>
            <a:r>
              <a:rPr lang="en-IN" dirty="0"/>
              <a:t>Most misclassifications occurred between STAR and QSO, likely due to similar spectral properties at certain redshift levels.</a:t>
            </a:r>
          </a:p>
        </p:txBody>
      </p:sp>
    </p:spTree>
    <p:extLst>
      <p:ext uri="{BB962C8B-B14F-4D97-AF65-F5344CB8AC3E}">
        <p14:creationId xmlns:p14="http://schemas.microsoft.com/office/powerpoint/2010/main" val="1709294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p:txBody>
          <a:bodyPr/>
          <a:lstStyle/>
          <a:p>
            <a:r>
              <a:rPr lang="en-US" dirty="0"/>
              <a:t>Agenda</a:t>
            </a:r>
            <a:endParaRPr lang="en-IN" dirty="0"/>
          </a:p>
        </p:txBody>
      </p:sp>
      <p:graphicFrame>
        <p:nvGraphicFramePr>
          <p:cNvPr id="6" name="Content Placeholder 5">
            <a:extLst>
              <a:ext uri="{FF2B5EF4-FFF2-40B4-BE49-F238E27FC236}">
                <a16:creationId xmlns:a16="http://schemas.microsoft.com/office/drawing/2014/main" id="{1B9A6C25-EE80-AADF-1A1B-DE55B172B31B}"/>
              </a:ext>
            </a:extLst>
          </p:cNvPr>
          <p:cNvGraphicFramePr>
            <a:graphicFrameLocks noGrp="1"/>
          </p:cNvGraphicFramePr>
          <p:nvPr>
            <p:ph idx="1"/>
            <p:extLst>
              <p:ext uri="{D42A27DB-BD31-4B8C-83A1-F6EECF244321}">
                <p14:modId xmlns:p14="http://schemas.microsoft.com/office/powerpoint/2010/main" val="4293347903"/>
              </p:ext>
            </p:extLst>
          </p:nvPr>
        </p:nvGraphicFramePr>
        <p:xfrm>
          <a:off x="679450" y="1674813"/>
          <a:ext cx="10833100" cy="4398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3804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C3937-7FE3-4566-53A9-074E80625D30}"/>
              </a:ext>
            </a:extLst>
          </p:cNvPr>
          <p:cNvSpPr>
            <a:spLocks noGrp="1"/>
          </p:cNvSpPr>
          <p:nvPr>
            <p:ph type="title"/>
          </p:nvPr>
        </p:nvSpPr>
        <p:spPr>
          <a:xfrm>
            <a:off x="678883" y="171450"/>
            <a:ext cx="10834234" cy="612775"/>
          </a:xfrm>
        </p:spPr>
        <p:txBody>
          <a:bodyPr/>
          <a:lstStyle/>
          <a:p>
            <a:r>
              <a:rPr lang="en-IN" dirty="0"/>
              <a:t>Random Forest Model: ROC Curve</a:t>
            </a:r>
          </a:p>
        </p:txBody>
      </p:sp>
      <p:pic>
        <p:nvPicPr>
          <p:cNvPr id="6146" name="Picture 2">
            <a:extLst>
              <a:ext uri="{FF2B5EF4-FFF2-40B4-BE49-F238E27FC236}">
                <a16:creationId xmlns:a16="http://schemas.microsoft.com/office/drawing/2014/main" id="{723CBAD3-4150-5360-5A4E-CFABD4CE134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967" y="934279"/>
            <a:ext cx="8249477" cy="46524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66DAAB4-8288-7950-845E-C76C574A518A}"/>
              </a:ext>
            </a:extLst>
          </p:cNvPr>
          <p:cNvSpPr txBox="1"/>
          <p:nvPr/>
        </p:nvSpPr>
        <p:spPr>
          <a:xfrm>
            <a:off x="8984974" y="1749287"/>
            <a:ext cx="2528143" cy="3046988"/>
          </a:xfrm>
          <a:prstGeom prst="rect">
            <a:avLst/>
          </a:prstGeom>
          <a:noFill/>
        </p:spPr>
        <p:txBody>
          <a:bodyPr wrap="square" rtlCol="0">
            <a:spAutoFit/>
          </a:bodyPr>
          <a:lstStyle/>
          <a:p>
            <a:r>
              <a:rPr lang="en-US" b="0" i="0" dirty="0">
                <a:effectLst/>
                <a:latin typeface="system-ui"/>
              </a:rPr>
              <a:t> </a:t>
            </a:r>
            <a:r>
              <a:rPr lang="en-US" sz="2400" b="0" i="0" dirty="0">
                <a:effectLst/>
                <a:latin typeface="system-ui"/>
              </a:rPr>
              <a:t>This confirms that Random Forest is  top-performing model — high accuracy and excellent discriminative power</a:t>
            </a:r>
            <a:r>
              <a:rPr lang="en-US" b="0" i="0" dirty="0">
                <a:effectLst/>
                <a:latin typeface="system-ui"/>
              </a:rPr>
              <a:t>.</a:t>
            </a:r>
            <a:endParaRPr lang="en-IN" dirty="0"/>
          </a:p>
        </p:txBody>
      </p:sp>
    </p:spTree>
    <p:extLst>
      <p:ext uri="{BB962C8B-B14F-4D97-AF65-F5344CB8AC3E}">
        <p14:creationId xmlns:p14="http://schemas.microsoft.com/office/powerpoint/2010/main" val="65951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0B3C8F8-0703-4988-CAC5-DE94089D94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4678" y="0"/>
            <a:ext cx="8057322" cy="6858000"/>
          </a:xfrm>
        </p:spPr>
      </p:pic>
      <p:sp>
        <p:nvSpPr>
          <p:cNvPr id="3" name="Title 2">
            <a:extLst>
              <a:ext uri="{FF2B5EF4-FFF2-40B4-BE49-F238E27FC236}">
                <a16:creationId xmlns:a16="http://schemas.microsoft.com/office/drawing/2014/main" id="{774C3212-D7E2-E87F-BF01-B89A1F655985}"/>
              </a:ext>
            </a:extLst>
          </p:cNvPr>
          <p:cNvSpPr>
            <a:spLocks noGrp="1"/>
          </p:cNvSpPr>
          <p:nvPr>
            <p:ph type="title"/>
          </p:nvPr>
        </p:nvSpPr>
        <p:spPr/>
        <p:txBody>
          <a:bodyPr/>
          <a:lstStyle/>
          <a:p>
            <a:r>
              <a:rPr lang="en-IN" dirty="0"/>
              <a:t>MODEL DEPLOYMENT</a:t>
            </a:r>
            <a:br>
              <a:rPr lang="en-IN" dirty="0"/>
            </a:br>
            <a:endParaRPr lang="en-IN" dirty="0"/>
          </a:p>
        </p:txBody>
      </p:sp>
    </p:spTree>
    <p:extLst>
      <p:ext uri="{BB962C8B-B14F-4D97-AF65-F5344CB8AC3E}">
        <p14:creationId xmlns:p14="http://schemas.microsoft.com/office/powerpoint/2010/main" val="1226440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5F1E-070A-B670-B7AF-25F08509E9C3}"/>
              </a:ext>
            </a:extLst>
          </p:cNvPr>
          <p:cNvSpPr>
            <a:spLocks noGrp="1"/>
          </p:cNvSpPr>
          <p:nvPr>
            <p:ph type="title"/>
          </p:nvPr>
        </p:nvSpPr>
        <p:spPr>
          <a:xfrm>
            <a:off x="678883" y="172084"/>
            <a:ext cx="10834234" cy="612775"/>
          </a:xfrm>
        </p:spPr>
        <p:txBody>
          <a:bodyPr>
            <a:normAutofit/>
          </a:bodyPr>
          <a:lstStyle/>
          <a:p>
            <a:r>
              <a:rPr lang="en-IN" dirty="0"/>
              <a:t>Model Deployment : Introduction</a:t>
            </a:r>
          </a:p>
        </p:txBody>
      </p:sp>
      <p:sp>
        <p:nvSpPr>
          <p:cNvPr id="3" name="Content Placeholder 2">
            <a:extLst>
              <a:ext uri="{FF2B5EF4-FFF2-40B4-BE49-F238E27FC236}">
                <a16:creationId xmlns:a16="http://schemas.microsoft.com/office/drawing/2014/main" id="{F9C64D9E-AC34-66C4-9ECA-FFEF5F9275D3}"/>
              </a:ext>
            </a:extLst>
          </p:cNvPr>
          <p:cNvSpPr>
            <a:spLocks noGrp="1"/>
          </p:cNvSpPr>
          <p:nvPr>
            <p:ph idx="1"/>
          </p:nvPr>
        </p:nvSpPr>
        <p:spPr>
          <a:xfrm>
            <a:off x="678883" y="989276"/>
            <a:ext cx="10834234" cy="4398066"/>
          </a:xfrm>
        </p:spPr>
        <p:txBody>
          <a:bodyPr/>
          <a:lstStyle/>
          <a:p>
            <a:r>
              <a:rPr lang="en-US" dirty="0"/>
              <a:t>Model deployment is the final step of the machine learning pipeline where a trained model is integrated into a real-world application.</a:t>
            </a:r>
          </a:p>
          <a:p>
            <a:r>
              <a:rPr lang="en-US" dirty="0"/>
              <a:t>In this project, we deployed the </a:t>
            </a:r>
            <a:r>
              <a:rPr lang="en-US" b="1" dirty="0"/>
              <a:t>Random Forest Classifier</a:t>
            </a:r>
            <a:r>
              <a:rPr lang="en-US" dirty="0"/>
              <a:t> using </a:t>
            </a:r>
            <a:r>
              <a:rPr lang="en-US" b="1" dirty="0" err="1"/>
              <a:t>Streamlit</a:t>
            </a:r>
            <a:r>
              <a:rPr lang="en-US" dirty="0"/>
              <a:t>, a user-friendly Python framework for building interactive web apps.</a:t>
            </a:r>
          </a:p>
          <a:p>
            <a:r>
              <a:rPr lang="en-US" dirty="0"/>
              <a:t>The deployed app, titled </a:t>
            </a:r>
            <a:r>
              <a:rPr lang="en-US" b="1" dirty="0"/>
              <a:t>"Stellar Object Classifier App"</a:t>
            </a:r>
            <a:r>
              <a:rPr lang="en-US" dirty="0"/>
              <a:t>, allows users to input astronomical features and receive predictions on whether the object is a </a:t>
            </a:r>
            <a:r>
              <a:rPr lang="en-US" b="1" dirty="0"/>
              <a:t>STAR</a:t>
            </a:r>
            <a:r>
              <a:rPr lang="en-US" dirty="0"/>
              <a:t>, </a:t>
            </a:r>
            <a:r>
              <a:rPr lang="en-US" b="1" dirty="0"/>
              <a:t>GALAXY</a:t>
            </a:r>
            <a:r>
              <a:rPr lang="en-US" dirty="0"/>
              <a:t>, or </a:t>
            </a:r>
            <a:r>
              <a:rPr lang="en-US" b="1" dirty="0"/>
              <a:t>QUASAR</a:t>
            </a:r>
            <a:r>
              <a:rPr lang="en-US" dirty="0"/>
              <a:t>—making the model accessible to non-technical users and useful for practical analysis.</a:t>
            </a:r>
            <a:endParaRPr lang="en-IN" dirty="0"/>
          </a:p>
        </p:txBody>
      </p:sp>
    </p:spTree>
    <p:extLst>
      <p:ext uri="{BB962C8B-B14F-4D97-AF65-F5344CB8AC3E}">
        <p14:creationId xmlns:p14="http://schemas.microsoft.com/office/powerpoint/2010/main" val="3406634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6C67D-B231-5373-E1AA-844661E9E832}"/>
              </a:ext>
            </a:extLst>
          </p:cNvPr>
          <p:cNvSpPr>
            <a:spLocks noGrp="1"/>
          </p:cNvSpPr>
          <p:nvPr>
            <p:ph type="title"/>
          </p:nvPr>
        </p:nvSpPr>
        <p:spPr/>
        <p:txBody>
          <a:bodyPr/>
          <a:lstStyle/>
          <a:p>
            <a:r>
              <a:rPr lang="en-IN" dirty="0"/>
              <a:t>Deployment using </a:t>
            </a:r>
            <a:r>
              <a:rPr lang="en-IN" dirty="0" err="1"/>
              <a:t>Streamlit</a:t>
            </a:r>
            <a:endParaRPr lang="en-IN" dirty="0"/>
          </a:p>
        </p:txBody>
      </p:sp>
      <p:pic>
        <p:nvPicPr>
          <p:cNvPr id="6" name="Content Placeholder 5">
            <a:extLst>
              <a:ext uri="{FF2B5EF4-FFF2-40B4-BE49-F238E27FC236}">
                <a16:creationId xmlns:a16="http://schemas.microsoft.com/office/drawing/2014/main" id="{F639D660-6319-908D-114F-BFF5F1F43E0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72849" y="1660525"/>
            <a:ext cx="4753552" cy="4398963"/>
          </a:xfrm>
        </p:spPr>
      </p:pic>
      <p:pic>
        <p:nvPicPr>
          <p:cNvPr id="10" name="Content Placeholder 9">
            <a:extLst>
              <a:ext uri="{FF2B5EF4-FFF2-40B4-BE49-F238E27FC236}">
                <a16:creationId xmlns:a16="http://schemas.microsoft.com/office/drawing/2014/main" id="{DD532594-7D74-49EA-23C2-C368C75887E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65601" y="1660524"/>
            <a:ext cx="4763853" cy="4398963"/>
          </a:xfrm>
        </p:spPr>
      </p:pic>
    </p:spTree>
    <p:extLst>
      <p:ext uri="{BB962C8B-B14F-4D97-AF65-F5344CB8AC3E}">
        <p14:creationId xmlns:p14="http://schemas.microsoft.com/office/powerpoint/2010/main" val="4164934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E066A-E1A5-0DBB-B031-CA596DC307F6}"/>
              </a:ext>
            </a:extLst>
          </p:cNvPr>
          <p:cNvSpPr>
            <a:spLocks noGrp="1"/>
          </p:cNvSpPr>
          <p:nvPr>
            <p:ph type="title"/>
          </p:nvPr>
        </p:nvSpPr>
        <p:spPr>
          <a:xfrm>
            <a:off x="678884" y="172084"/>
            <a:ext cx="10834234" cy="612775"/>
          </a:xfrm>
        </p:spPr>
        <p:txBody>
          <a:bodyPr/>
          <a:lstStyle/>
          <a:p>
            <a:r>
              <a:rPr lang="en-IN" dirty="0"/>
              <a:t>CONCLUSION:</a:t>
            </a:r>
          </a:p>
        </p:txBody>
      </p:sp>
      <p:sp>
        <p:nvSpPr>
          <p:cNvPr id="3" name="Content Placeholder 2">
            <a:extLst>
              <a:ext uri="{FF2B5EF4-FFF2-40B4-BE49-F238E27FC236}">
                <a16:creationId xmlns:a16="http://schemas.microsoft.com/office/drawing/2014/main" id="{826DEE43-1FB6-2D07-5CEC-DC759A20A951}"/>
              </a:ext>
            </a:extLst>
          </p:cNvPr>
          <p:cNvSpPr>
            <a:spLocks noGrp="1"/>
          </p:cNvSpPr>
          <p:nvPr>
            <p:ph idx="1"/>
          </p:nvPr>
        </p:nvSpPr>
        <p:spPr>
          <a:xfrm>
            <a:off x="678883" y="989275"/>
            <a:ext cx="11168560" cy="4398066"/>
          </a:xfrm>
        </p:spPr>
        <p:txBody>
          <a:bodyPr/>
          <a:lstStyle/>
          <a:p>
            <a:pPr marL="0" indent="0">
              <a:buNone/>
            </a:pPr>
            <a:r>
              <a:rPr lang="en-IN" dirty="0"/>
              <a:t>    </a:t>
            </a:r>
            <a:r>
              <a:rPr lang="en-US" dirty="0"/>
              <a:t>This project focused on classifying celestial objects — Stars, Galaxies, and Quasars — using data from the Sloan Digital Sky Survey (SDSS). Starting with a well-structured dataset, we performed Exploratory Data Analysis (EDA) to understand distributions, correlations, and feature importance.</a:t>
            </a:r>
          </a:p>
          <a:p>
            <a:pPr marL="0" indent="0">
              <a:buNone/>
            </a:pPr>
            <a:r>
              <a:rPr lang="en-US" dirty="0"/>
              <a:t> Multiple classification algorithms were trained and evaluated — including Random Forest, SVM, KNN, Decision Trees, and ensemble methods. After careful performance comparison, Random Forest Classifier was selected as the final model due to its high accuracy and robustness to outliers. </a:t>
            </a:r>
          </a:p>
          <a:p>
            <a:pPr marL="0" indent="0">
              <a:buNone/>
            </a:pPr>
            <a:r>
              <a:rPr lang="en-US" dirty="0"/>
              <a:t>The model was then deployed using </a:t>
            </a:r>
            <a:r>
              <a:rPr lang="en-US" dirty="0" err="1"/>
              <a:t>Streamlit</a:t>
            </a:r>
            <a:r>
              <a:rPr lang="en-US" dirty="0"/>
              <a:t>, allowing users to classify stellar objects through a user-friendly web interface.</a:t>
            </a:r>
            <a:endParaRPr lang="en-IN" dirty="0"/>
          </a:p>
        </p:txBody>
      </p:sp>
    </p:spTree>
    <p:extLst>
      <p:ext uri="{BB962C8B-B14F-4D97-AF65-F5344CB8AC3E}">
        <p14:creationId xmlns:p14="http://schemas.microsoft.com/office/powerpoint/2010/main" val="4040139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2A77-3FEA-3849-019C-13EDD077179C}"/>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910A323A-EED3-58A9-9326-4965477A2935}"/>
              </a:ext>
            </a:extLst>
          </p:cNvPr>
          <p:cNvSpPr>
            <a:spLocks noGrp="1"/>
          </p:cNvSpPr>
          <p:nvPr>
            <p:ph idx="1"/>
          </p:nvPr>
        </p:nvSpPr>
        <p:spPr/>
        <p:txBody>
          <a:bodyPr/>
          <a:lstStyle/>
          <a:p>
            <a:r>
              <a:rPr lang="en-US" dirty="0"/>
              <a:t>Integrate deep learning for even better classification performance.</a:t>
            </a:r>
          </a:p>
          <a:p>
            <a:pPr marL="0" indent="0">
              <a:buNone/>
            </a:pPr>
            <a:endParaRPr lang="en-US" dirty="0"/>
          </a:p>
          <a:p>
            <a:r>
              <a:rPr lang="en-US" dirty="0"/>
              <a:t>Expand to classify more celestial classes (e.g., nebulae, supernovae).</a:t>
            </a:r>
          </a:p>
          <a:p>
            <a:pPr marL="0" indent="0">
              <a:buNone/>
            </a:pPr>
            <a:endParaRPr lang="en-US" dirty="0"/>
          </a:p>
          <a:p>
            <a:r>
              <a:rPr lang="en-US" dirty="0"/>
              <a:t>Integrate with real-time telescope data for live predictions.</a:t>
            </a:r>
          </a:p>
          <a:p>
            <a:pPr marL="0" indent="0">
              <a:buNone/>
            </a:pPr>
            <a:endParaRPr lang="en-US" dirty="0"/>
          </a:p>
          <a:p>
            <a:r>
              <a:rPr lang="en-US" dirty="0"/>
              <a:t>Enhance the web app with interactive plots and live sky maps.</a:t>
            </a:r>
            <a:endParaRPr lang="en-IN" dirty="0"/>
          </a:p>
        </p:txBody>
      </p:sp>
    </p:spTree>
    <p:extLst>
      <p:ext uri="{BB962C8B-B14F-4D97-AF65-F5344CB8AC3E}">
        <p14:creationId xmlns:p14="http://schemas.microsoft.com/office/powerpoint/2010/main" val="3426667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80C857-4384-387E-D3B0-A675AA2C932C}"/>
              </a:ext>
            </a:extLst>
          </p:cNvPr>
          <p:cNvSpPr>
            <a:spLocks noGrp="1"/>
          </p:cNvSpPr>
          <p:nvPr>
            <p:ph type="title"/>
          </p:nvPr>
        </p:nvSpPr>
        <p:spPr/>
        <p:txBody>
          <a:bodyPr>
            <a:normAutofit/>
          </a:bodyPr>
          <a:lstStyle/>
          <a:p>
            <a:br>
              <a:rPr lang="en-IN" dirty="0"/>
            </a:br>
            <a:r>
              <a:rPr lang="en-IN" dirty="0"/>
              <a:t>Questions ?</a:t>
            </a:r>
          </a:p>
        </p:txBody>
      </p:sp>
    </p:spTree>
    <p:extLst>
      <p:ext uri="{BB962C8B-B14F-4D97-AF65-F5344CB8AC3E}">
        <p14:creationId xmlns:p14="http://schemas.microsoft.com/office/powerpoint/2010/main" val="1173862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D4C66-D66B-5C6C-7A05-C5524906E535}"/>
              </a:ext>
            </a:extLst>
          </p:cNvPr>
          <p:cNvSpPr>
            <a:spLocks noGrp="1"/>
          </p:cNvSpPr>
          <p:nvPr>
            <p:ph type="title"/>
          </p:nvPr>
        </p:nvSpPr>
        <p:spPr>
          <a:xfrm>
            <a:off x="301197" y="172084"/>
            <a:ext cx="10834234" cy="612775"/>
          </a:xfrm>
        </p:spPr>
        <p:txBody>
          <a:bodyPr/>
          <a:lstStyle/>
          <a:p>
            <a:r>
              <a:rPr lang="en-IN" dirty="0"/>
              <a:t>INTRODUCTION</a:t>
            </a:r>
          </a:p>
        </p:txBody>
      </p:sp>
      <p:sp>
        <p:nvSpPr>
          <p:cNvPr id="3" name="Content Placeholder 2">
            <a:extLst>
              <a:ext uri="{FF2B5EF4-FFF2-40B4-BE49-F238E27FC236}">
                <a16:creationId xmlns:a16="http://schemas.microsoft.com/office/drawing/2014/main" id="{AE1CD42C-648D-3C4C-0493-3A717F2B1A2F}"/>
              </a:ext>
            </a:extLst>
          </p:cNvPr>
          <p:cNvSpPr>
            <a:spLocks noGrp="1"/>
          </p:cNvSpPr>
          <p:nvPr>
            <p:ph idx="1"/>
          </p:nvPr>
        </p:nvSpPr>
        <p:spPr>
          <a:xfrm>
            <a:off x="301197" y="784858"/>
            <a:ext cx="10834234" cy="5297889"/>
          </a:xfrm>
        </p:spPr>
        <p:txBody>
          <a:bodyPr>
            <a:normAutofit lnSpcReduction="10000"/>
          </a:bodyPr>
          <a:lstStyle/>
          <a:p>
            <a:pPr marL="0" indent="0">
              <a:buNone/>
            </a:pPr>
            <a:r>
              <a:rPr lang="en-IN" dirty="0"/>
              <a:t>PROJECT OBJECTIVE:</a:t>
            </a:r>
          </a:p>
          <a:p>
            <a:pPr marL="0" indent="0">
              <a:buNone/>
            </a:pPr>
            <a:r>
              <a:rPr lang="en-IN" dirty="0"/>
              <a:t>        </a:t>
            </a:r>
            <a:r>
              <a:rPr lang="en-US" dirty="0"/>
              <a:t>This project aims to develop machine learning models to classify celestial objects into stars, galaxies, and quasars.</a:t>
            </a:r>
            <a:endParaRPr lang="en-IN" sz="2400" dirty="0"/>
          </a:p>
          <a:p>
            <a:pPr>
              <a:buFont typeface="Wingdings" panose="05000000000000000000" pitchFamily="2" charset="2"/>
              <a:buChar char="§"/>
            </a:pPr>
            <a:r>
              <a:rPr lang="en-IN" u="sng" dirty="0"/>
              <a:t>Automated Classification</a:t>
            </a:r>
            <a:r>
              <a:rPr lang="en-IN" dirty="0"/>
              <a:t>: </a:t>
            </a:r>
            <a:r>
              <a:rPr lang="en-US" dirty="0"/>
              <a:t>The models will help efficiently categorize large numbers of celestial objects.</a:t>
            </a:r>
            <a:r>
              <a:rPr lang="en-US" sz="2400" dirty="0"/>
              <a:t> </a:t>
            </a:r>
          </a:p>
          <a:p>
            <a:pPr>
              <a:buFont typeface="Wingdings" panose="05000000000000000000" pitchFamily="2" charset="2"/>
              <a:buChar char="§"/>
            </a:pPr>
            <a:r>
              <a:rPr lang="en-US" u="sng" dirty="0"/>
              <a:t>Research Insights</a:t>
            </a:r>
            <a:r>
              <a:rPr lang="en-US" dirty="0"/>
              <a:t>: Understanding the key features that distinguish different celestial objects can guide future astronomical research.</a:t>
            </a:r>
          </a:p>
          <a:p>
            <a:pPr>
              <a:buFont typeface="Wingdings" panose="05000000000000000000" pitchFamily="2" charset="2"/>
              <a:buChar char="§"/>
            </a:pPr>
            <a:r>
              <a:rPr lang="en-US" dirty="0"/>
              <a:t> </a:t>
            </a:r>
            <a:r>
              <a:rPr lang="en-US" u="sng" dirty="0"/>
              <a:t>Data Processing Optimization</a:t>
            </a:r>
            <a:r>
              <a:rPr lang="en-US" dirty="0"/>
              <a:t>: Identifying the most effective classification algorithms can improve data processing pipelines for large-scale astronomical surveys. </a:t>
            </a:r>
          </a:p>
          <a:p>
            <a:pPr>
              <a:buFont typeface="Wingdings" panose="05000000000000000000" pitchFamily="2" charset="2"/>
              <a:buChar char="§"/>
            </a:pPr>
            <a:r>
              <a:rPr lang="en-US" u="sng" dirty="0"/>
              <a:t>Comparative Analysis</a:t>
            </a:r>
            <a:r>
              <a:rPr lang="en-US" dirty="0"/>
              <a:t>: A comparative analysis of different machine learning algorithms for the classification task. </a:t>
            </a:r>
          </a:p>
        </p:txBody>
      </p:sp>
    </p:spTree>
    <p:extLst>
      <p:ext uri="{BB962C8B-B14F-4D97-AF65-F5344CB8AC3E}">
        <p14:creationId xmlns:p14="http://schemas.microsoft.com/office/powerpoint/2010/main" val="3500730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86DFEE-041D-EA31-FC13-CA72A7B13971}"/>
              </a:ext>
            </a:extLst>
          </p:cNvPr>
          <p:cNvSpPr>
            <a:spLocks noGrp="1"/>
          </p:cNvSpPr>
          <p:nvPr>
            <p:ph type="title" orient="vert"/>
          </p:nvPr>
        </p:nvSpPr>
        <p:spPr/>
        <p:txBody>
          <a:bodyPr/>
          <a:lstStyle/>
          <a:p>
            <a:r>
              <a:rPr lang="en-IN" dirty="0"/>
              <a:t>DATA COLLECTION</a:t>
            </a:r>
          </a:p>
        </p:txBody>
      </p:sp>
    </p:spTree>
    <p:extLst>
      <p:ext uri="{BB962C8B-B14F-4D97-AF65-F5344CB8AC3E}">
        <p14:creationId xmlns:p14="http://schemas.microsoft.com/office/powerpoint/2010/main" val="679076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a:extLst>
              <a:ext uri="{FF2B5EF4-FFF2-40B4-BE49-F238E27FC236}">
                <a16:creationId xmlns:a16="http://schemas.microsoft.com/office/drawing/2014/main" id="{7C41A629-77B6-BFC1-0E45-BB50E495D1BD}"/>
              </a:ext>
            </a:extLst>
          </p:cNvPr>
          <p:cNvGraphicFramePr>
            <a:graphicFrameLocks noGrp="1"/>
          </p:cNvGraphicFramePr>
          <p:nvPr>
            <p:ph idx="1"/>
            <p:extLst>
              <p:ext uri="{D42A27DB-BD31-4B8C-83A1-F6EECF244321}">
                <p14:modId xmlns:p14="http://schemas.microsoft.com/office/powerpoint/2010/main" val="211623889"/>
              </p:ext>
            </p:extLst>
          </p:nvPr>
        </p:nvGraphicFramePr>
        <p:xfrm>
          <a:off x="619816" y="576470"/>
          <a:ext cx="5476184" cy="54873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2">
            <a:extLst>
              <a:ext uri="{FF2B5EF4-FFF2-40B4-BE49-F238E27FC236}">
                <a16:creationId xmlns:a16="http://schemas.microsoft.com/office/drawing/2014/main" id="{E00B4F58-6CC9-EEB3-4BA4-CB6A715406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39948" y="808590"/>
            <a:ext cx="5381210" cy="450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362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1260A-D0E0-5888-890A-4501549667AE}"/>
              </a:ext>
            </a:extLst>
          </p:cNvPr>
          <p:cNvSpPr>
            <a:spLocks noGrp="1"/>
          </p:cNvSpPr>
          <p:nvPr>
            <p:ph type="title"/>
          </p:nvPr>
        </p:nvSpPr>
        <p:spPr>
          <a:xfrm>
            <a:off x="678316" y="171450"/>
            <a:ext cx="10834234" cy="612775"/>
          </a:xfrm>
        </p:spPr>
        <p:txBody>
          <a:bodyPr/>
          <a:lstStyle/>
          <a:p>
            <a:r>
              <a:rPr lang="en-IN" dirty="0"/>
              <a:t>FEATURES:</a:t>
            </a:r>
          </a:p>
        </p:txBody>
      </p:sp>
      <p:graphicFrame>
        <p:nvGraphicFramePr>
          <p:cNvPr id="4" name="Content Placeholder 3">
            <a:extLst>
              <a:ext uri="{FF2B5EF4-FFF2-40B4-BE49-F238E27FC236}">
                <a16:creationId xmlns:a16="http://schemas.microsoft.com/office/drawing/2014/main" id="{ABEF59E8-8FDA-2F72-4367-2333F82B50ED}"/>
              </a:ext>
            </a:extLst>
          </p:cNvPr>
          <p:cNvGraphicFramePr>
            <a:graphicFrameLocks noGrp="1"/>
          </p:cNvGraphicFramePr>
          <p:nvPr>
            <p:ph idx="1"/>
            <p:extLst>
              <p:ext uri="{D42A27DB-BD31-4B8C-83A1-F6EECF244321}">
                <p14:modId xmlns:p14="http://schemas.microsoft.com/office/powerpoint/2010/main" val="2948077078"/>
              </p:ext>
            </p:extLst>
          </p:nvPr>
        </p:nvGraphicFramePr>
        <p:xfrm>
          <a:off x="679450" y="784226"/>
          <a:ext cx="10833100" cy="5289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8316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931A711-4BCE-142A-CADE-3D5F30570FD1}"/>
              </a:ext>
            </a:extLst>
          </p:cNvPr>
          <p:cNvGraphicFramePr>
            <a:graphicFrameLocks noGrp="1"/>
          </p:cNvGraphicFramePr>
          <p:nvPr>
            <p:ph idx="1"/>
            <p:extLst>
              <p:ext uri="{D42A27DB-BD31-4B8C-83A1-F6EECF244321}">
                <p14:modId xmlns:p14="http://schemas.microsoft.com/office/powerpoint/2010/main" val="2048957059"/>
              </p:ext>
            </p:extLst>
          </p:nvPr>
        </p:nvGraphicFramePr>
        <p:xfrm>
          <a:off x="361398" y="84551"/>
          <a:ext cx="10949332" cy="57994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0723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ECADDA-AB5B-25FF-DC9F-89DC376BF0A8}"/>
              </a:ext>
            </a:extLst>
          </p:cNvPr>
          <p:cNvSpPr>
            <a:spLocks noGrp="1"/>
          </p:cNvSpPr>
          <p:nvPr>
            <p:ph type="title" orient="vert"/>
          </p:nvPr>
        </p:nvSpPr>
        <p:spPr/>
        <p:txBody>
          <a:bodyPr>
            <a:normAutofit/>
          </a:bodyPr>
          <a:lstStyle/>
          <a:p>
            <a:r>
              <a:rPr lang="en-IN" dirty="0"/>
              <a:t>EXPLORATORY DATA ANALYSIS (EDA)</a:t>
            </a:r>
          </a:p>
        </p:txBody>
      </p:sp>
    </p:spTree>
    <p:extLst>
      <p:ext uri="{BB962C8B-B14F-4D97-AF65-F5344CB8AC3E}">
        <p14:creationId xmlns:p14="http://schemas.microsoft.com/office/powerpoint/2010/main" val="3138888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92CCF-2E0C-1C48-F646-3EF5FDD66F18}"/>
              </a:ext>
            </a:extLst>
          </p:cNvPr>
          <p:cNvSpPr>
            <a:spLocks noGrp="1"/>
          </p:cNvSpPr>
          <p:nvPr>
            <p:ph type="title"/>
          </p:nvPr>
        </p:nvSpPr>
        <p:spPr>
          <a:xfrm>
            <a:off x="142172" y="22998"/>
            <a:ext cx="10834234" cy="612775"/>
          </a:xfrm>
        </p:spPr>
        <p:txBody>
          <a:bodyPr/>
          <a:lstStyle/>
          <a:p>
            <a:r>
              <a:rPr lang="en-IN" dirty="0"/>
              <a:t>Feature Distributions :</a:t>
            </a:r>
          </a:p>
        </p:txBody>
      </p:sp>
      <p:pic>
        <p:nvPicPr>
          <p:cNvPr id="1028" name="Picture 4">
            <a:extLst>
              <a:ext uri="{FF2B5EF4-FFF2-40B4-BE49-F238E27FC236}">
                <a16:creationId xmlns:a16="http://schemas.microsoft.com/office/drawing/2014/main" id="{3497747E-A10A-4979-7107-FC20316338F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635773"/>
            <a:ext cx="11907656" cy="6029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99554"/>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7346</TotalTime>
  <Words>1038</Words>
  <Application>Microsoft Office PowerPoint</Application>
  <PresentationFormat>Widescreen</PresentationFormat>
  <Paragraphs>110</Paragraphs>
  <Slides>27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system-ui</vt:lpstr>
      <vt:lpstr>Wingdings</vt:lpstr>
      <vt:lpstr>BIA Template</vt:lpstr>
      <vt:lpstr>PowerPoint Presentation</vt:lpstr>
      <vt:lpstr>Agenda</vt:lpstr>
      <vt:lpstr>INTRODUCTION</vt:lpstr>
      <vt:lpstr>DATA COLLECTION</vt:lpstr>
      <vt:lpstr>PowerPoint Presentation</vt:lpstr>
      <vt:lpstr>FEATURES:</vt:lpstr>
      <vt:lpstr>PowerPoint Presentation</vt:lpstr>
      <vt:lpstr>EXPLORATORY DATA ANALYSIS (EDA)</vt:lpstr>
      <vt:lpstr>Feature Distributions :</vt:lpstr>
      <vt:lpstr>Boxplot Visualization for Outlier Detection:</vt:lpstr>
      <vt:lpstr>Correlation Matrix + Heatmap:</vt:lpstr>
      <vt:lpstr>Pairplot for Feature Relationships (Class-Wise):</vt:lpstr>
      <vt:lpstr>Data Preprocessing</vt:lpstr>
      <vt:lpstr>PREPROCESSING:</vt:lpstr>
      <vt:lpstr>TRAIN TEST SPLIT</vt:lpstr>
      <vt:lpstr>Model Selection</vt:lpstr>
      <vt:lpstr>MODELS USED:</vt:lpstr>
      <vt:lpstr>Model Comparison:</vt:lpstr>
      <vt:lpstr>Random Forest Model : Confusion Matrix</vt:lpstr>
      <vt:lpstr>Random Forest Model: ROC Curve</vt:lpstr>
      <vt:lpstr>MODEL DEPLOYMENT </vt:lpstr>
      <vt:lpstr>Model Deployment : Introduction</vt:lpstr>
      <vt:lpstr>Deployment using Streamlit</vt:lpstr>
      <vt:lpstr>CONCLUSION:</vt:lpstr>
      <vt:lpstr>FUTURE SCOPE:</vt:lpstr>
      <vt:lpstr> Questions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Meghavani S</cp:lastModifiedBy>
  <cp:revision>2260</cp:revision>
  <dcterms:created xsi:type="dcterms:W3CDTF">2020-12-23T13:36:00Z</dcterms:created>
  <dcterms:modified xsi:type="dcterms:W3CDTF">2025-04-10T15:12:33Z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