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b700020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b700020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700020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700020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4f1354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4f1354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b4f1354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b4f1354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b4f1354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b4f1354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b4f13549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b4f13549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b70002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b70002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b700020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b700020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Farming Assistant Web Service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Done by;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Meghavarshine K.S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Mirudula laxmi 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14528" y="17831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SEQUENCE DIAGRAM</a:t>
            </a:r>
            <a:endParaRPr b="1" sz="26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26075" y="4102400"/>
            <a:ext cx="2808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10317" l="17574" r="13507" t="22246"/>
          <a:stretch/>
        </p:blipFill>
        <p:spPr>
          <a:xfrm>
            <a:off x="3371150" y="740581"/>
            <a:ext cx="5772849" cy="317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26078" y="18450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DATA FLOW DIAGRAM</a:t>
            </a:r>
            <a:endParaRPr b="1" sz="26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26075" y="4139600"/>
            <a:ext cx="28080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203" y="152400"/>
            <a:ext cx="573892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 you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40" name="Google Shape;140;p2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web project to help farmers ensure greater profitability through direct farmer to buyer and supplier. This service boosts business communication and brings transparency in the system.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THE PROJECT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7999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specific objective of the project includes: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provide qualitative foods to the buyers.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Implementing an automated/online agriculture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inspire farmer to produce quality products and supply to the buyers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Eco-friendly farming system.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PROJECT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focused on studying the existing system of </a:t>
            </a:r>
            <a:r>
              <a:rPr b="1" lang="en"/>
              <a:t>agroculture</a:t>
            </a:r>
            <a:r>
              <a:rPr lang="en"/>
              <a:t> in and to make sure that the peoples are getting quality fresh goods. This is also will produce: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effort and less labor intensive, as the primary cost and focus primary on creating, managing, and running a secure quality food supply.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Increasing number of buyers as individuals will find it easier and more convenient to buy goods.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management.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HARDWARE AND SOFTWARE RESOURCE REQUIREMENTS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REQUIREMENT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XAMPP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APACHE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MySQLServer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Browsers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Windows 7/Higher</a:t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 REQUIREMENT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Processor – i3 or high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 Disk – 5 GB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Memory – 1GB 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STAKEHOLDERS FOR THE SYSTEM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Admin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Administrates the system.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 the database.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Rectifies bugs on the system.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Farming Tips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Farme</a:t>
            </a:r>
            <a:r>
              <a:rPr lang="en"/>
              <a:t>r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Farming Tips / Blog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Crop Advertisement Details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Sell Crop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Sell Crop Details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Edit Farmer Detail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 Crop Details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Buy Products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STAKEHOLDERS FOR THE SYSTEM (1)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Buyer Supplier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Buyer Details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Crop Received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Edit Buyer Details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Buy Crop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26078" y="19194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USE CASE DIAGRAM</a:t>
            </a:r>
            <a:endParaRPr b="1" sz="26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26075" y="4300700"/>
            <a:ext cx="28080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366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51728" y="19690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CLASS DIAGRAM</a:t>
            </a:r>
            <a:endParaRPr b="1" sz="26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26075" y="4213950"/>
            <a:ext cx="2808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16" y="62000"/>
            <a:ext cx="51688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