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9"/>
  </p:notesMasterIdLst>
  <p:sldIdLst>
    <p:sldId id="262" r:id="rId2"/>
    <p:sldId id="263" r:id="rId3"/>
    <p:sldId id="256" r:id="rId4"/>
    <p:sldId id="257" r:id="rId5"/>
    <p:sldId id="264" r:id="rId6"/>
    <p:sldId id="265" r:id="rId7"/>
    <p:sldId id="258" r:id="rId8"/>
    <p:sldId id="274" r:id="rId9"/>
    <p:sldId id="275" r:id="rId10"/>
    <p:sldId id="259" r:id="rId11"/>
    <p:sldId id="273" r:id="rId12"/>
    <p:sldId id="276" r:id="rId13"/>
    <p:sldId id="271" r:id="rId14"/>
    <p:sldId id="278" r:id="rId15"/>
    <p:sldId id="277" r:id="rId16"/>
    <p:sldId id="266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5T11:21:18.059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5T15:17:14.889" idx="2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7964A-5636-40A1-8B1B-10B6CC9ED053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228F1-5FFC-4AA5-AA70-5D092DEA2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7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228F1-5FFC-4AA5-AA70-5D092DEA247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95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228F1-5FFC-4AA5-AA70-5D092DEA247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228F1-5FFC-4AA5-AA70-5D092DEA247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73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2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5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1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2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91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4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4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8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74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xpl/mostRecentIssue.jsp?punumber=7128761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37D396-5EA6-45A6-A097-74601A3E28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58" y="259346"/>
            <a:ext cx="965762" cy="13568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5D375D5-4FE9-4A68-9C10-F649D136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60896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Global Academy of  Technology</a:t>
            </a:r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/>
            </a:r>
            <a:b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Department of Information Science &amp; Engineering</a:t>
            </a:r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38745-1F94-4CDA-895D-201F97C146CF}"/>
              </a:ext>
            </a:extLst>
          </p:cNvPr>
          <p:cNvSpPr txBox="1"/>
          <p:nvPr/>
        </p:nvSpPr>
        <p:spPr>
          <a:xfrm>
            <a:off x="1087120" y="2336800"/>
            <a:ext cx="1012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Seminar </a:t>
            </a:r>
            <a:r>
              <a:rPr lang="en-GB" sz="5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sz="5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Fog Screen</a:t>
            </a:r>
            <a:endParaRPr lang="zh-CN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0D0C2-1DA4-4C00-82F7-F4337589B6EB}"/>
              </a:ext>
            </a:extLst>
          </p:cNvPr>
          <p:cNvSpPr txBox="1"/>
          <p:nvPr/>
        </p:nvSpPr>
        <p:spPr>
          <a:xfrm>
            <a:off x="838200" y="4873318"/>
            <a:ext cx="349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Meghavarshini M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1GA15IS021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1AF6F-7398-4F28-84D8-2DE8F84E16C9}"/>
              </a:ext>
            </a:extLst>
          </p:cNvPr>
          <p:cNvSpPr txBox="1"/>
          <p:nvPr/>
        </p:nvSpPr>
        <p:spPr>
          <a:xfrm>
            <a:off x="7345680" y="4873318"/>
            <a:ext cx="3383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Shruthi</a:t>
            </a: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R</a:t>
            </a:r>
            <a:endParaRPr lang="en-IN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Asst. Professor</a:t>
            </a:r>
          </a:p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Dept. of ISE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26E54E-022C-49F2-A7D2-D148D3651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595" y="413245"/>
            <a:ext cx="1329525" cy="120291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804424" y="6396335"/>
            <a:ext cx="2317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Seminar:15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</a:t>
            </a:r>
          </a:p>
          <a:p>
            <a:pPr algn="ctr"/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ISE,GAT 2018-19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1E86F-AEBA-0540-833A-7AB98D5AC8CE}"/>
              </a:ext>
            </a:extLst>
          </p:cNvPr>
          <p:cNvSpPr txBox="1"/>
          <p:nvPr/>
        </p:nvSpPr>
        <p:spPr>
          <a:xfrm>
            <a:off x="352751" y="6442501"/>
            <a:ext cx="1157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02-05-19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1721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242E-ED59-4050-B427-671F647B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875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ACE4D-0921-4B73-A47F-83CB18532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715" y="426446"/>
            <a:ext cx="1329525" cy="1202919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50097" y="1981199"/>
            <a:ext cx="8108303" cy="42256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601200" y="6396335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Seminar:15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</a:t>
            </a:r>
          </a:p>
          <a:p>
            <a:pPr algn="ctr"/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ISE,GAT 2018-19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1E86F-AEBA-0540-833A-7AB98D5AC8CE}"/>
              </a:ext>
            </a:extLst>
          </p:cNvPr>
          <p:cNvSpPr txBox="1"/>
          <p:nvPr/>
        </p:nvSpPr>
        <p:spPr>
          <a:xfrm>
            <a:off x="352751" y="6442501"/>
            <a:ext cx="1157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02-05-19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51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1D69-264F-F249-B69B-F4A3EAE6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359" y="568036"/>
            <a:ext cx="9329355" cy="60129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 OF FOG SCREEN</a:t>
            </a:r>
          </a:p>
          <a:p>
            <a:pPr marL="0" indent="0" algn="ctr">
              <a:buNone/>
            </a:pPr>
            <a:endParaRPr lang="en-GB" sz="40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Fog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technology is a high-Tech version of the technology in a cool air humidifier. 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Tap water is pumped into the fog tank where it is blasted  with ultrasound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turning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instantly with thick fog made of tiny water particles 2-3 microns in diameter.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tank's internal design plus 3 sets of fans work together to create a very thin wall of mist about half of an inch thick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fans blows the fog downwards while the other two sandwiches the fog between air curtains  so that it becomes smooth projection screen.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966C66-9B51-6C4D-9B68-A5C320840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714" y="365126"/>
            <a:ext cx="1329525" cy="12029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01200" y="6396335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Seminar:15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</a:t>
            </a:r>
          </a:p>
          <a:p>
            <a:pPr algn="ctr"/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ISE,GAT 2018-19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1E86F-AEBA-0540-833A-7AB98D5AC8CE}"/>
              </a:ext>
            </a:extLst>
          </p:cNvPr>
          <p:cNvSpPr txBox="1"/>
          <p:nvPr/>
        </p:nvSpPr>
        <p:spPr>
          <a:xfrm>
            <a:off x="352751" y="6442501"/>
            <a:ext cx="1157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02-05-19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92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F99A-85CF-F44E-8037-5CBBD0333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36" y="1745673"/>
            <a:ext cx="9961419" cy="410297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Screen works much like many screens in terms of its projection properties and requires a 2kw power supply.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difference is the need for a water supply, with on screen using fifty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tap water per hour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situated above the fog screen enables the purification of the water via a silver-ion channel and minerals within the tank are cleaned out through regular maintenance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opacity will depend on a number of factors, mainly fog density, the projector, image brightness, and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appears to be a very versatile technology and can be combined with many methods in order to achieve the imagery required, such as pseudo 3Ddisplay and mechanisms to allow further interactivity via tracking.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416B7E-65CF-0E49-9A83-972DA0EDB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714" y="365126"/>
            <a:ext cx="1329525" cy="12029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4436" y="595030"/>
            <a:ext cx="710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FOG SCREEN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01200" y="6396335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Seminar:15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</a:t>
            </a:r>
          </a:p>
          <a:p>
            <a:pPr algn="ctr"/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ISE,GAT 2018-19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1E86F-AEBA-0540-833A-7AB98D5AC8CE}"/>
              </a:ext>
            </a:extLst>
          </p:cNvPr>
          <p:cNvSpPr txBox="1"/>
          <p:nvPr/>
        </p:nvSpPr>
        <p:spPr>
          <a:xfrm>
            <a:off x="352751" y="6442501"/>
            <a:ext cx="1157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02-05-19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8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DE8D0-3E6A-3942-8A45-C6FA2EF75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19" y="703983"/>
            <a:ext cx="10515600" cy="50006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01954D-2BD7-684F-B5CB-4750B6225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714" y="365126"/>
            <a:ext cx="1329525" cy="1202919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29" y="2168235"/>
            <a:ext cx="4554759" cy="23495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15" y="2168235"/>
            <a:ext cx="3310412" cy="24828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01200" y="6396335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Seminar:15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</a:t>
            </a:r>
          </a:p>
          <a:p>
            <a:pPr algn="ctr"/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ISE,GAT 2018-19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1E86F-AEBA-0540-833A-7AB98D5AC8CE}"/>
              </a:ext>
            </a:extLst>
          </p:cNvPr>
          <p:cNvSpPr txBox="1"/>
          <p:nvPr/>
        </p:nvSpPr>
        <p:spPr>
          <a:xfrm>
            <a:off x="352751" y="6442501"/>
            <a:ext cx="1157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02-05-19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884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807" y="594295"/>
            <a:ext cx="8596668" cy="70658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 OF FOG SCREEN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5526" y="1742173"/>
            <a:ext cx="1195647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Fog Screen has been successfully used in this international event: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Entertainment (live shows, live concerts, nightclubs, stage productions, private parties i.e. Disney Enchanted Tour, Eurovision, Harrah’s, Cirque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deSoleil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MGM Grand, 20th Century Fox)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Brand promotions (P&amp;G, Diesel, Victoria’s Secret. Bud light/Maxim Tour, Xbox)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Trade shows and exhibition events (Nokia, Motorola, Sony, Siemens)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 parks (Key US theme parks)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Museums and Science Centers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26E54E-022C-49F2-A7D2-D148D3651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595" y="413245"/>
            <a:ext cx="1329525" cy="12029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601200" y="6396335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Seminar:15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</a:t>
            </a:r>
          </a:p>
          <a:p>
            <a:pPr algn="ctr"/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ISE,GAT 2018-19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1E86F-AEBA-0540-833A-7AB98D5AC8CE}"/>
              </a:ext>
            </a:extLst>
          </p:cNvPr>
          <p:cNvSpPr txBox="1"/>
          <p:nvPr/>
        </p:nvSpPr>
        <p:spPr>
          <a:xfrm>
            <a:off x="352751" y="6442501"/>
            <a:ext cx="1157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02-05-19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98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9882-7BB6-C24C-9C4F-99B4DA0B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108" y="286604"/>
            <a:ext cx="7927571" cy="85478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2026C-E365-F24B-9D9D-CE3D80E01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2627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of the future literally revolutionizes the limits of projection screens and blurs the boundaries among art, science, and fun.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1E86F-AEBA-0540-833A-7AB98D5AC8CE}"/>
              </a:ext>
            </a:extLst>
          </p:cNvPr>
          <p:cNvSpPr txBox="1"/>
          <p:nvPr/>
        </p:nvSpPr>
        <p:spPr>
          <a:xfrm>
            <a:off x="352751" y="6442501"/>
            <a:ext cx="1157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02-05-19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8F127-0534-AA4A-AA94-5B724FD51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714" y="365126"/>
            <a:ext cx="1329525" cy="12029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601200" y="6396335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Seminar:15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</a:t>
            </a:r>
          </a:p>
          <a:p>
            <a:pPr algn="ctr"/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ISE,GAT 2018-19</a:t>
            </a:r>
          </a:p>
        </p:txBody>
      </p:sp>
    </p:spTree>
    <p:extLst>
      <p:ext uri="{BB962C8B-B14F-4D97-AF65-F5344CB8AC3E}">
        <p14:creationId xmlns:p14="http://schemas.microsoft.com/office/powerpoint/2010/main" val="4273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9464FE-F679-42F3-A0FD-D7CC02F3A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714" y="365126"/>
            <a:ext cx="1329525" cy="12029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EC7F2-E607-4559-8E5A-59D8EA75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608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4F331D-D0F6-2C42-A2ED-0C5C0F9DE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1215104"/>
            <a:ext cx="11485418" cy="4774920"/>
          </a:xfrm>
        </p:spPr>
        <p:txBody>
          <a:bodyPr>
            <a:no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Jayshree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khandagale1,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eepak fodse2,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oonam sul3,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prita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patil4 ,  “ fog computing ”,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2321 3361 © 2016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ijesc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volume 6 issue no. 3  . </a:t>
            </a:r>
            <a:endParaRPr lang="en-GB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[2]D.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eepshika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J.Deepthi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Mrs.V.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,,”fog screen technology” 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ijitr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international journal of innovative technology and research volume no.5, issue no.2,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march 2017,. </a:t>
            </a:r>
            <a:endParaRPr lang="en-GB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-Ling Lam,” 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Volumetric Display using Fog Emitter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Matrix”,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Robotics and Automation (ICRA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2015.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Lam*,1,2, Bin Chen1, Kit-Yung Lam1,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Yaozhun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Huang3,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“3D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Display using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[5]Parallel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Platforms”.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Virtual Systems and Multimedia(VSMM),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Prachi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Agarwal1 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Lakshavya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Garg2 , Dr.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Parihar3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Fog screen projection”, National Journal of Multidisciplinary Research and Development, Volume 3; Issue 1; January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01200" y="6396335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Seminar:15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</a:t>
            </a:r>
          </a:p>
          <a:p>
            <a:pPr algn="ctr"/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ISE,GAT 2018-19</a:t>
            </a:r>
          </a:p>
        </p:txBody>
      </p:sp>
    </p:spTree>
    <p:extLst>
      <p:ext uri="{BB962C8B-B14F-4D97-AF65-F5344CB8AC3E}">
        <p14:creationId xmlns:p14="http://schemas.microsoft.com/office/powerpoint/2010/main" val="105034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81ED-000E-534D-A594-BBAE7C105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2531"/>
            <a:ext cx="10097822" cy="4838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9600" dirty="0"/>
              <a:t>          </a:t>
            </a:r>
          </a:p>
          <a:p>
            <a:pPr marL="0" indent="0">
              <a:buNone/>
            </a:pPr>
            <a:r>
              <a:rPr lang="en-GB" sz="9600" dirty="0"/>
              <a:t>    </a:t>
            </a:r>
            <a:r>
              <a:rPr lang="en-GB" sz="9600" dirty="0">
                <a:latin typeface="Britannic Bold" panose="020F0502020204030204" pitchFamily="34" charset="0"/>
              </a:rPr>
              <a:t>Thank you</a:t>
            </a:r>
            <a:endParaRPr lang="en-US" sz="9600" dirty="0">
              <a:solidFill>
                <a:srgbClr val="FF0000"/>
              </a:solidFill>
              <a:latin typeface="Britannic 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8714-B60C-4E37-B426-E13EAF43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7DADF-AB1B-4015-8AAF-443F50979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90DF1-9FF4-4807-9B24-9C0414373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835" y="426446"/>
            <a:ext cx="1329525" cy="1202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17825" y="6356349"/>
            <a:ext cx="3075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Seminar:15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</a:t>
            </a:r>
          </a:p>
          <a:p>
            <a:pPr algn="ctr"/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ISE,GAT 2018-19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1E86F-AEBA-0540-833A-7AB98D5AC8CE}"/>
              </a:ext>
            </a:extLst>
          </p:cNvPr>
          <p:cNvSpPr txBox="1"/>
          <p:nvPr/>
        </p:nvSpPr>
        <p:spPr>
          <a:xfrm>
            <a:off x="352751" y="6442501"/>
            <a:ext cx="1157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02-05-19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8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421C-C711-4B3D-A6DF-F1E2BAB59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1814-F7AB-44B3-AC10-29186005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882" y="1844505"/>
            <a:ext cx="10515600" cy="41827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Screen is breakthrough technology that allows projection of high quality images in the air. It is currently the only walk-through projection screen. You can literally use the air as your user interface by touching only the air with your bare hands. The screen is created by using a suspended fog generating device with no frame around, and works with video projectors.</a:t>
            </a:r>
            <a:endParaRPr lang="zh-CN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87AB4-5140-4BBF-BFD9-1D975C777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836" y="426447"/>
            <a:ext cx="1014144" cy="917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46" y="3485132"/>
            <a:ext cx="3775363" cy="25420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96400" y="6396335"/>
            <a:ext cx="289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Seminar:15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</a:t>
            </a:r>
          </a:p>
          <a:p>
            <a:pPr algn="ctr"/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ISE,GAT 2018-19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1E86F-AEBA-0540-833A-7AB98D5AC8CE}"/>
              </a:ext>
            </a:extLst>
          </p:cNvPr>
          <p:cNvSpPr txBox="1"/>
          <p:nvPr/>
        </p:nvSpPr>
        <p:spPr>
          <a:xfrm>
            <a:off x="352751" y="6442501"/>
            <a:ext cx="1157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02-05-19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01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AC71-7FE9-4185-BDDB-4981FEC2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5835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8BF3-35DC-4492-B7D9-EC7BE11B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431"/>
            <a:ext cx="10515600" cy="49640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Inspired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science fiction movies such as Star Wars, two Finnish virtual reality researchers created the Fog Screen to recreate some of the effects from these movies in real life. </a:t>
            </a:r>
            <a:endParaRPr lang="zh-CN" altLang="en-US" sz="2400" dirty="0"/>
          </a:p>
          <a:p>
            <a:pPr marL="0" indent="0" algn="just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is an exciting new projection technology that allows to project images and video onto a screen of “dry” fog, creating the illusion that the images are floating in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mid-air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has been used in live malls, product launches, museums, to attract more and more peoples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/>
          </a:p>
          <a:p>
            <a:pPr marL="0" indent="0" algn="just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3BC8D-6321-4367-AAD8-F68AB713F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278276" y="145582"/>
            <a:ext cx="1310135" cy="11853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51797" y="6380154"/>
            <a:ext cx="2563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Seminar:15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</a:t>
            </a:r>
          </a:p>
          <a:p>
            <a:pPr algn="ctr"/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ISE,GAT 2018-19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1E86F-AEBA-0540-833A-7AB98D5AC8CE}"/>
              </a:ext>
            </a:extLst>
          </p:cNvPr>
          <p:cNvSpPr txBox="1"/>
          <p:nvPr/>
        </p:nvSpPr>
        <p:spPr>
          <a:xfrm>
            <a:off x="352751" y="6442501"/>
            <a:ext cx="1157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02-05-19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97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9FC5-BD41-42F8-8BE5-53E4EE3E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719" y="214670"/>
            <a:ext cx="8596668" cy="818216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8" name="Footer Placeholder 11">
            <a:extLst>
              <a:ext uri="{FF2B5EF4-FFF2-40B4-BE49-F238E27FC236}">
                <a16:creationId xmlns:a16="http://schemas.microsoft.com/office/drawing/2014/main" id="{B8C7A4F8-189D-4A31-92DC-D90AFC77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57814" y="6395194"/>
            <a:ext cx="2551059" cy="365125"/>
          </a:xfrm>
        </p:spPr>
        <p:txBody>
          <a:bodyPr/>
          <a:lstStyle/>
          <a:p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Seminar:15</a:t>
            </a:r>
            <a:r>
              <a:rPr lang="en-GB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   </a:t>
            </a:r>
            <a:endParaRPr lang="en-IN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IN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ISE,GAT 2018-19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70900-5D7B-4351-9538-CC6883EDF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867" y="302279"/>
            <a:ext cx="1611631" cy="145816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9877"/>
              </p:ext>
            </p:extLst>
          </p:nvPr>
        </p:nvGraphicFramePr>
        <p:xfrm>
          <a:off x="498763" y="1031360"/>
          <a:ext cx="10113821" cy="52397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908">
                  <a:extLst>
                    <a:ext uri="{9D8B030D-6E8A-4147-A177-3AD203B41FA5}">
                      <a16:colId xmlns:a16="http://schemas.microsoft.com/office/drawing/2014/main" val="1085111394"/>
                    </a:ext>
                  </a:extLst>
                </a:gridCol>
                <a:gridCol w="1581270">
                  <a:extLst>
                    <a:ext uri="{9D8B030D-6E8A-4147-A177-3AD203B41FA5}">
                      <a16:colId xmlns:a16="http://schemas.microsoft.com/office/drawing/2014/main" val="3588104927"/>
                    </a:ext>
                  </a:extLst>
                </a:gridCol>
                <a:gridCol w="1298896">
                  <a:extLst>
                    <a:ext uri="{9D8B030D-6E8A-4147-A177-3AD203B41FA5}">
                      <a16:colId xmlns:a16="http://schemas.microsoft.com/office/drawing/2014/main" val="1414443719"/>
                    </a:ext>
                  </a:extLst>
                </a:gridCol>
                <a:gridCol w="1614867">
                  <a:extLst>
                    <a:ext uri="{9D8B030D-6E8A-4147-A177-3AD203B41FA5}">
                      <a16:colId xmlns:a16="http://schemas.microsoft.com/office/drawing/2014/main" val="3384750993"/>
                    </a:ext>
                  </a:extLst>
                </a:gridCol>
                <a:gridCol w="4601880">
                  <a:extLst>
                    <a:ext uri="{9D8B030D-6E8A-4147-A177-3AD203B41FA5}">
                      <a16:colId xmlns:a16="http://schemas.microsoft.com/office/drawing/2014/main" val="2038289592"/>
                    </a:ext>
                  </a:extLst>
                </a:gridCol>
              </a:tblGrid>
              <a:tr h="6305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256591"/>
                  </a:ext>
                </a:extLst>
              </a:tr>
              <a:tr h="167357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Jayshree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Khandagale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Deepak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Fodse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Poonam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Sul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Prita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Patil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Secure data in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cloud using 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decoy technology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mainly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uses decoy information and user behavior profiling to secure data on Cloud. 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fog computing mechanism facilitates security features to data and thereby allows for detection of invalid access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35897"/>
                  </a:ext>
                </a:extLst>
              </a:tr>
              <a:tr h="144115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D.Deepshika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J.Deepthi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Mrs.V.Aruna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Fog Screen technology.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enables one to view 3D objects in mid-air and observe them from almost any angle. Using it as an immaterial, head-tracked dual-sided display, has led to an enhanced visualization experience. 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2577"/>
                  </a:ext>
                </a:extLst>
              </a:tr>
              <a:tr h="144115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Miu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-Ling Lam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r>
                        <a:rPr 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Novel Volumetric Display using Fog Emitter Matrix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constructed the fog screen with a 2D array of nozzles that are individually switchable, while the switching pattern is tightly synchronized with the video content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413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861E86F-AEBA-0540-833A-7AB98D5AC8CE}"/>
              </a:ext>
            </a:extLst>
          </p:cNvPr>
          <p:cNvSpPr txBox="1"/>
          <p:nvPr/>
        </p:nvSpPr>
        <p:spPr>
          <a:xfrm>
            <a:off x="352751" y="6442501"/>
            <a:ext cx="1157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02-05-19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88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F613C6-47C8-45C8-B41D-85ACB69A491F}"/>
              </a:ext>
            </a:extLst>
          </p:cNvPr>
          <p:cNvSpPr txBox="1"/>
          <p:nvPr/>
        </p:nvSpPr>
        <p:spPr>
          <a:xfrm>
            <a:off x="1259840" y="229403"/>
            <a:ext cx="8554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CONT…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ED6571-FF6C-4716-9DA2-790E83104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394" y="581851"/>
            <a:ext cx="1329525" cy="120291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31722"/>
              </p:ext>
            </p:extLst>
          </p:nvPr>
        </p:nvGraphicFramePr>
        <p:xfrm>
          <a:off x="790006" y="1183311"/>
          <a:ext cx="9494388" cy="48185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3833">
                  <a:extLst>
                    <a:ext uri="{9D8B030D-6E8A-4147-A177-3AD203B41FA5}">
                      <a16:colId xmlns:a16="http://schemas.microsoft.com/office/drawing/2014/main" val="4004866520"/>
                    </a:ext>
                  </a:extLst>
                </a:gridCol>
                <a:gridCol w="1877779">
                  <a:extLst>
                    <a:ext uri="{9D8B030D-6E8A-4147-A177-3AD203B41FA5}">
                      <a16:colId xmlns:a16="http://schemas.microsoft.com/office/drawing/2014/main" val="1230214448"/>
                    </a:ext>
                  </a:extLst>
                </a:gridCol>
                <a:gridCol w="1318665">
                  <a:extLst>
                    <a:ext uri="{9D8B030D-6E8A-4147-A177-3AD203B41FA5}">
                      <a16:colId xmlns:a16="http://schemas.microsoft.com/office/drawing/2014/main" val="1243443841"/>
                    </a:ext>
                  </a:extLst>
                </a:gridCol>
                <a:gridCol w="2236456">
                  <a:extLst>
                    <a:ext uri="{9D8B030D-6E8A-4147-A177-3AD203B41FA5}">
                      <a16:colId xmlns:a16="http://schemas.microsoft.com/office/drawing/2014/main" val="2620716033"/>
                    </a:ext>
                  </a:extLst>
                </a:gridCol>
                <a:gridCol w="3027655">
                  <a:extLst>
                    <a:ext uri="{9D8B030D-6E8A-4147-A177-3AD203B41FA5}">
                      <a16:colId xmlns:a16="http://schemas.microsoft.com/office/drawing/2014/main" val="969052710"/>
                    </a:ext>
                  </a:extLst>
                </a:gridCol>
              </a:tblGrid>
              <a:tr h="62695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39932"/>
                  </a:ext>
                </a:extLst>
              </a:tr>
              <a:tr h="243563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Miu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-Ling Lam, Bin Chen, Kit-Yung Lam, and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Yaozhun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Huang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3D Fog Display using Parallel Linear Motion Platforms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system suggests a new 3D fog display that exploits spatial projection mapping technique on a non-planar, reconfigurable fog screen to display volumetric data in real 3D space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57661"/>
                  </a:ext>
                </a:extLst>
              </a:tr>
              <a:tr h="175592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Prachi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Agarwal ,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Lakshavya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Garg , Dr.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Vineeta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Parihar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Fog screen projection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system suggests that screen can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created by using a suspended fog generating device with no frame around, and works with video projectors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92991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793109" y="6370758"/>
            <a:ext cx="2299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Seminar:15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</a:t>
            </a:r>
          </a:p>
          <a:p>
            <a:pPr algn="ctr"/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ISE,GAT 2018-19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1E86F-AEBA-0540-833A-7AB98D5AC8CE}"/>
              </a:ext>
            </a:extLst>
          </p:cNvPr>
          <p:cNvSpPr txBox="1"/>
          <p:nvPr/>
        </p:nvSpPr>
        <p:spPr>
          <a:xfrm>
            <a:off x="352751" y="6442501"/>
            <a:ext cx="1157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02-05-19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20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B757-8CB2-485D-8CFC-C8D77F89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86152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D8071-6F7E-4FF5-816C-7357FE3F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334" y="2601995"/>
            <a:ext cx="4548187" cy="41175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existing system are:</a:t>
            </a:r>
            <a:endParaRPr lang="zh-CN" altLang="en-US" sz="2400" dirty="0"/>
          </a:p>
          <a:p>
            <a:pPr algn="just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wall mounted screens</a:t>
            </a:r>
            <a:endParaRPr lang="zh-CN" altLang="en-US" sz="2400" dirty="0"/>
          </a:p>
          <a:p>
            <a:pPr algn="just">
              <a:buFont typeface="Arial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down Screens</a:t>
            </a:r>
            <a:endParaRPr lang="zh-CN" altLang="en-US" sz="2400" dirty="0"/>
          </a:p>
          <a:p>
            <a:pPr algn="just">
              <a:buFont typeface="Arial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Screens</a:t>
            </a:r>
            <a:endParaRPr lang="zh-CN" altLang="en-US" sz="2400" dirty="0"/>
          </a:p>
          <a:p>
            <a:pPr algn="just">
              <a:buFont typeface="Arial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Switchable projection screens</a:t>
            </a:r>
            <a:endParaRPr lang="zh-CN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BCD27-5FD6-40C3-BF88-8A01028A7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595" y="426446"/>
            <a:ext cx="1329525" cy="1202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3B3E0-BCB3-4F87-A303-D515E952989C}"/>
              </a:ext>
            </a:extLst>
          </p:cNvPr>
          <p:cNvSpPr txBox="1"/>
          <p:nvPr/>
        </p:nvSpPr>
        <p:spPr>
          <a:xfrm>
            <a:off x="1097280" y="1742105"/>
            <a:ext cx="2920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 </a:t>
            </a:r>
            <a:r>
              <a:rPr lang="en-GB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6" y="2180053"/>
            <a:ext cx="3455150" cy="34551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53212" y="6396335"/>
            <a:ext cx="2798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Seminar:15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</a:t>
            </a:r>
          </a:p>
          <a:p>
            <a:pPr algn="ctr"/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ISE,GAT 2018-19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1E86F-AEBA-0540-833A-7AB98D5AC8CE}"/>
              </a:ext>
            </a:extLst>
          </p:cNvPr>
          <p:cNvSpPr txBox="1"/>
          <p:nvPr/>
        </p:nvSpPr>
        <p:spPr>
          <a:xfrm>
            <a:off x="352751" y="6442501"/>
            <a:ext cx="1157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02-05-19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33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52DB-9107-C045-917E-2E714FA7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89" y="609600"/>
            <a:ext cx="9692380" cy="95844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EXISTING SYSTEM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4E35-8BAC-604F-B307-070435FA8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53" y="1926974"/>
            <a:ext cx="8596668" cy="293597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Projections can be obscured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space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Sizing issue and setup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Damage the Screen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Dangers</a:t>
            </a: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BE3F7-C273-8B4C-A806-19443DE2E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714" y="365126"/>
            <a:ext cx="1329525" cy="1202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01200" y="6396335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Seminar:15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</a:t>
            </a:r>
          </a:p>
          <a:p>
            <a:pPr algn="ctr"/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ISE,GAT 2018-19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1E86F-AEBA-0540-833A-7AB98D5AC8CE}"/>
              </a:ext>
            </a:extLst>
          </p:cNvPr>
          <p:cNvSpPr txBox="1"/>
          <p:nvPr/>
        </p:nvSpPr>
        <p:spPr>
          <a:xfrm>
            <a:off x="352751" y="6442501"/>
            <a:ext cx="1157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02-05-19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65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EEC1-BC7D-C840-9398-7E1AD6E2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654" y="552920"/>
            <a:ext cx="9520844" cy="780197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E469F-2CFC-F64A-A8C7-CA6D91DBD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type of advanced projecting device which consumes water and electricity to form fogs on which images are projected.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is a patented technology,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Rakkolainen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senior researchers and founders behind this technology, describes as, ”an immaterial projection screen that consists of air and a little humidity, and enables high-quality projected images in thin-air, as well as many new applications.´.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418E2-7F34-7940-97E2-FCF9A5F49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714" y="365126"/>
            <a:ext cx="1329525" cy="12029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71116" y="6381711"/>
            <a:ext cx="23691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Seminar:15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</a:t>
            </a:r>
          </a:p>
          <a:p>
            <a:pPr algn="ctr"/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ISE,GAT 2018-19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1E86F-AEBA-0540-833A-7AB98D5AC8CE}"/>
              </a:ext>
            </a:extLst>
          </p:cNvPr>
          <p:cNvSpPr txBox="1"/>
          <p:nvPr/>
        </p:nvSpPr>
        <p:spPr>
          <a:xfrm>
            <a:off x="352751" y="6442501"/>
            <a:ext cx="1157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02-05-19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359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721</TotalTime>
  <Words>1164</Words>
  <Application>Microsoft Office PowerPoint</Application>
  <PresentationFormat>Widescreen</PresentationFormat>
  <Paragraphs>168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宋体</vt:lpstr>
      <vt:lpstr>Arial</vt:lpstr>
      <vt:lpstr>Britannic Bold</vt:lpstr>
      <vt:lpstr>Calibri</vt:lpstr>
      <vt:lpstr>Calibri Light</vt:lpstr>
      <vt:lpstr>Times New Roman</vt:lpstr>
      <vt:lpstr>Retrospect</vt:lpstr>
      <vt:lpstr>Global Academy of  Technology Department of Information Science &amp; Engineering </vt:lpstr>
      <vt:lpstr>CONTENTS</vt:lpstr>
      <vt:lpstr>ABSTRACT</vt:lpstr>
      <vt:lpstr>INTRODUCTION</vt:lpstr>
      <vt:lpstr>LITERATURE SURVEY</vt:lpstr>
      <vt:lpstr>PowerPoint Presentation</vt:lpstr>
      <vt:lpstr>EXISTING SYSTEM</vt:lpstr>
      <vt:lpstr>DISADVANTAGES OF EXISTING SYSTEM</vt:lpstr>
      <vt:lpstr>PROPOSED METHODOLOGY</vt:lpstr>
      <vt:lpstr>PROPOSED METHODOLOGY</vt:lpstr>
      <vt:lpstr>PowerPoint Presentation</vt:lpstr>
      <vt:lpstr>PowerPoint Presentation</vt:lpstr>
      <vt:lpstr>PowerPoint Presentation</vt:lpstr>
      <vt:lpstr>SUCCESS OF FOG SCREEN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Wajahath Syed</dc:creator>
  <cp:lastModifiedBy>Meghavarshini M</cp:lastModifiedBy>
  <cp:revision>74</cp:revision>
  <dcterms:created xsi:type="dcterms:W3CDTF">2018-02-13T18:09:41Z</dcterms:created>
  <dcterms:modified xsi:type="dcterms:W3CDTF">2019-05-02T10:15:38Z</dcterms:modified>
</cp:coreProperties>
</file>