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1" r:id="rId4"/>
    <p:sldId id="262" r:id="rId5"/>
    <p:sldId id="263" r:id="rId6"/>
    <p:sldId id="265" r:id="rId7"/>
    <p:sldId id="270" r:id="rId8"/>
    <p:sldId id="269" r:id="rId9"/>
    <p:sldId id="266" r:id="rId10"/>
    <p:sldId id="267" r:id="rId11"/>
    <p:sldId id="264"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DFC7A5-5D8D-3A19-0E58-C6BC154F7671}" v="17" dt="2021-07-13T03:50:5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5" d="100"/>
          <a:sy n="95" d="100"/>
        </p:scale>
        <p:origin x="-178" y="-7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Vashishtha" userId="S::prateek@edunetfoundation.org::fa86bdca-bb39-45ce-8467-55c695273912" providerId="AD" clId="Web-{EDDFC7A5-5D8D-3A19-0E58-C6BC154F7671}"/>
    <pc:docChg chg="modSld modMainMaster">
      <pc:chgData name="Prateek Vashishtha" userId="S::prateek@edunetfoundation.org::fa86bdca-bb39-45ce-8467-55c695273912" providerId="AD" clId="Web-{EDDFC7A5-5D8D-3A19-0E58-C6BC154F7671}" dt="2021-07-13T03:50:54.074" v="13"/>
      <pc:docMkLst>
        <pc:docMk/>
      </pc:docMkLst>
      <pc:sldChg chg="addSp delSp mod setBg">
        <pc:chgData name="Prateek Vashishtha" userId="S::prateek@edunetfoundation.org::fa86bdca-bb39-45ce-8467-55c695273912" providerId="AD" clId="Web-{EDDFC7A5-5D8D-3A19-0E58-C6BC154F7671}" dt="2021-07-13T03:50:40.714" v="12"/>
        <pc:sldMkLst>
          <pc:docMk/>
          <pc:sldMk cId="953325580" sldId="256"/>
        </pc:sldMkLst>
        <pc:spChg chg="add del">
          <ac:chgData name="Prateek Vashishtha" userId="S::prateek@edunetfoundation.org::fa86bdca-bb39-45ce-8467-55c695273912" providerId="AD" clId="Web-{EDDFC7A5-5D8D-3A19-0E58-C6BC154F7671}" dt="2021-07-13T03:50:40.714" v="12"/>
          <ac:spMkLst>
            <pc:docMk/>
            <pc:sldMk cId="953325580" sldId="256"/>
            <ac:spMk id="3" creationId="{3E44A620-34E9-4EF4-9551-CC00A0C37660}"/>
          </ac:spMkLst>
        </pc:spChg>
      </pc:sldChg>
      <pc:sldChg chg="modSp mod">
        <pc:chgData name="Prateek Vashishtha" userId="S::prateek@edunetfoundation.org::fa86bdca-bb39-45ce-8467-55c695273912" providerId="AD" clId="Web-{EDDFC7A5-5D8D-3A19-0E58-C6BC154F7671}" dt="2021-07-13T03:49:28.306" v="2" actId="1076"/>
        <pc:sldMkLst>
          <pc:docMk/>
          <pc:sldMk cId="2900153716" sldId="257"/>
        </pc:sldMkLst>
        <pc:spChg chg="mod">
          <ac:chgData name="Prateek Vashishtha" userId="S::prateek@edunetfoundation.org::fa86bdca-bb39-45ce-8467-55c695273912" providerId="AD" clId="Web-{EDDFC7A5-5D8D-3A19-0E58-C6BC154F7671}" dt="2021-07-13T03:49:28.306" v="2" actId="1076"/>
          <ac:spMkLst>
            <pc:docMk/>
            <pc:sldMk cId="2900153716" sldId="257"/>
            <ac:spMk id="2" creationId="{49FFEB4C-F209-4AE7-AA2B-B3C26CE2C51D}"/>
          </ac:spMkLst>
        </pc:spChg>
      </pc:sldChg>
      <pc:sldChg chg="modSp mod">
        <pc:chgData name="Prateek Vashishtha" userId="S::prateek@edunetfoundation.org::fa86bdca-bb39-45ce-8467-55c695273912" providerId="AD" clId="Web-{EDDFC7A5-5D8D-3A19-0E58-C6BC154F7671}" dt="2021-07-13T03:49:36.525" v="3" actId="1076"/>
        <pc:sldMkLst>
          <pc:docMk/>
          <pc:sldMk cId="3881096322" sldId="258"/>
        </pc:sldMkLst>
        <pc:spChg chg="mod">
          <ac:chgData name="Prateek Vashishtha" userId="S::prateek@edunetfoundation.org::fa86bdca-bb39-45ce-8467-55c695273912" providerId="AD" clId="Web-{EDDFC7A5-5D8D-3A19-0E58-C6BC154F7671}" dt="2021-07-13T03:49:36.525" v="3" actId="1076"/>
          <ac:spMkLst>
            <pc:docMk/>
            <pc:sldMk cId="3881096322" sldId="258"/>
            <ac:spMk id="4" creationId="{ED5199A8-1E6A-4A1E-9DFC-D2B2FAA68437}"/>
          </ac:spMkLst>
        </pc:spChg>
      </pc:sldChg>
      <pc:sldChg chg="mod">
        <pc:chgData name="Prateek Vashishtha" userId="S::prateek@edunetfoundation.org::fa86bdca-bb39-45ce-8467-55c695273912" providerId="AD" clId="Web-{EDDFC7A5-5D8D-3A19-0E58-C6BC154F7671}" dt="2021-07-13T03:49:18.165" v="1"/>
        <pc:sldMkLst>
          <pc:docMk/>
          <pc:sldMk cId="4066255318" sldId="259"/>
        </pc:sldMkLst>
      </pc:sldChg>
      <pc:sldChg chg="addSp modSp mod">
        <pc:chgData name="Prateek Vashishtha" userId="S::prateek@edunetfoundation.org::fa86bdca-bb39-45ce-8467-55c695273912" providerId="AD" clId="Web-{EDDFC7A5-5D8D-3A19-0E58-C6BC154F7671}" dt="2021-07-13T03:50:54.074" v="13"/>
        <pc:sldMkLst>
          <pc:docMk/>
          <pc:sldMk cId="1262182653" sldId="260"/>
        </pc:sldMkLst>
        <pc:spChg chg="mod">
          <ac:chgData name="Prateek Vashishtha" userId="S::prateek@edunetfoundation.org::fa86bdca-bb39-45ce-8467-55c695273912" providerId="AD" clId="Web-{EDDFC7A5-5D8D-3A19-0E58-C6BC154F7671}" dt="2021-07-13T03:50:08.307" v="9" actId="20577"/>
          <ac:spMkLst>
            <pc:docMk/>
            <pc:sldMk cId="1262182653" sldId="260"/>
            <ac:spMk id="2" creationId="{3BC33BAE-80DC-4FF9-B868-01D00CFCD72F}"/>
          </ac:spMkLst>
        </pc:spChg>
        <pc:spChg chg="add">
          <ac:chgData name="Prateek Vashishtha" userId="S::prateek@edunetfoundation.org::fa86bdca-bb39-45ce-8467-55c695273912" providerId="AD" clId="Web-{EDDFC7A5-5D8D-3A19-0E58-C6BC154F7671}" dt="2021-07-13T03:50:54.074" v="13"/>
          <ac:spMkLst>
            <pc:docMk/>
            <pc:sldMk cId="1262182653" sldId="260"/>
            <ac:spMk id="3" creationId="{1CE8450B-3017-46AB-A19F-4AF9F5CDC24D}"/>
          </ac:spMkLst>
        </pc:spChg>
        <pc:spChg chg="mod">
          <ac:chgData name="Prateek Vashishtha" userId="S::prateek@edunetfoundation.org::fa86bdca-bb39-45ce-8467-55c695273912" providerId="AD" clId="Web-{EDDFC7A5-5D8D-3A19-0E58-C6BC154F7671}" dt="2021-07-13T03:49:49.447" v="5" actId="1076"/>
          <ac:spMkLst>
            <pc:docMk/>
            <pc:sldMk cId="1262182653" sldId="260"/>
            <ac:spMk id="5" creationId="{D9418388-18C0-47EA-B93F-A6B7979F253C}"/>
          </ac:spMkLst>
        </pc:spChg>
        <pc:spChg chg="mod">
          <ac:chgData name="Prateek Vashishtha" userId="S::prateek@edunetfoundation.org::fa86bdca-bb39-45ce-8467-55c695273912" providerId="AD" clId="Web-{EDDFC7A5-5D8D-3A19-0E58-C6BC154F7671}" dt="2021-07-13T03:49:48.604" v="4" actId="1076"/>
          <ac:spMkLst>
            <pc:docMk/>
            <pc:sldMk cId="1262182653" sldId="260"/>
            <ac:spMk id="7" creationId="{79393CCB-BECF-4B7E-832C-714D8144CD29}"/>
          </ac:spMkLst>
        </pc:spChg>
      </pc:sldChg>
      <pc:sldChg chg="modSp mod">
        <pc:chgData name="Prateek Vashishtha" userId="S::prateek@edunetfoundation.org::fa86bdca-bb39-45ce-8467-55c695273912" providerId="AD" clId="Web-{EDDFC7A5-5D8D-3A19-0E58-C6BC154F7671}" dt="2021-07-13T03:50:16.901" v="10" actId="1076"/>
        <pc:sldMkLst>
          <pc:docMk/>
          <pc:sldMk cId="1186421160" sldId="261"/>
        </pc:sldMkLst>
        <pc:spChg chg="mod">
          <ac:chgData name="Prateek Vashishtha" userId="S::prateek@edunetfoundation.org::fa86bdca-bb39-45ce-8467-55c695273912" providerId="AD" clId="Web-{EDDFC7A5-5D8D-3A19-0E58-C6BC154F7671}" dt="2021-07-13T03:50:16.901" v="10" actId="1076"/>
          <ac:spMkLst>
            <pc:docMk/>
            <pc:sldMk cId="1186421160" sldId="261"/>
            <ac:spMk id="5" creationId="{8FBA75B4-2DD5-42EB-9397-F36BFB8BA723}"/>
          </ac:spMkLst>
        </pc:spChg>
      </pc:sldChg>
      <pc:sldMasterChg chg="mod setBg modSldLayout">
        <pc:chgData name="Prateek Vashishtha" userId="S::prateek@edunetfoundation.org::fa86bdca-bb39-45ce-8467-55c695273912" providerId="AD" clId="Web-{EDDFC7A5-5D8D-3A19-0E58-C6BC154F7671}" dt="2021-07-13T03:49:18.165" v="1"/>
        <pc:sldMasterMkLst>
          <pc:docMk/>
          <pc:sldMasterMk cId="3353340235" sldId="2147483648"/>
        </pc:sldMasterMkLst>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211613454" sldId="2147483649"/>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402948163" sldId="2147483650"/>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035570627" sldId="2147483651"/>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507307847" sldId="2147483652"/>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95766802" sldId="2147483653"/>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4025480238" sldId="2147483654"/>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562608516" sldId="2147483655"/>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477598195" sldId="2147483656"/>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0924557" sldId="2147483657"/>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622286393" sldId="2147483658"/>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349164512" sldId="2147483659"/>
          </pc:sldLayoutMkLst>
        </pc:sldLayoutChg>
      </pc:sldMasterChg>
    </pc:docChg>
  </pc:docChgLst>
  <pc:docChgLst>
    <pc:chgData name="Mohammed Ameer" userId="0ba69699-a8fd-4d8a-81c0-2d02775d6c8c" providerId="ADAL" clId="{BA7805AE-79D5-4AA2-BED2-DD724D2CD0E9}"/>
    <pc:docChg chg="custSel modSld">
      <pc:chgData name="Mohammed Ameer" userId="0ba69699-a8fd-4d8a-81c0-2d02775d6c8c" providerId="ADAL" clId="{BA7805AE-79D5-4AA2-BED2-DD724D2CD0E9}" dt="2021-05-25T06:26:39.021" v="2" actId="1076"/>
      <pc:docMkLst>
        <pc:docMk/>
      </pc:docMkLst>
      <pc:sldChg chg="addSp delSp modSp mod">
        <pc:chgData name="Mohammed Ameer" userId="0ba69699-a8fd-4d8a-81c0-2d02775d6c8c" providerId="ADAL" clId="{BA7805AE-79D5-4AA2-BED2-DD724D2CD0E9}" dt="2021-05-25T06:26:39.021" v="2" actId="1076"/>
        <pc:sldMkLst>
          <pc:docMk/>
          <pc:sldMk cId="953325580" sldId="256"/>
        </pc:sldMkLst>
        <pc:spChg chg="mod">
          <ac:chgData name="Mohammed Ameer" userId="0ba69699-a8fd-4d8a-81c0-2d02775d6c8c" providerId="ADAL" clId="{BA7805AE-79D5-4AA2-BED2-DD724D2CD0E9}" dt="2021-05-25T06:26:39.021" v="2" actId="1076"/>
          <ac:spMkLst>
            <pc:docMk/>
            <pc:sldMk cId="953325580" sldId="256"/>
            <ac:spMk id="2" creationId="{A8A11E26-4C38-41A6-9857-11032CEECD80}"/>
          </ac:spMkLst>
        </pc:spChg>
        <pc:spChg chg="del">
          <ac:chgData name="Mohammed Ameer" userId="0ba69699-a8fd-4d8a-81c0-2d02775d6c8c" providerId="ADAL" clId="{BA7805AE-79D5-4AA2-BED2-DD724D2CD0E9}" dt="2021-05-25T06:26:32.631" v="0" actId="478"/>
          <ac:spMkLst>
            <pc:docMk/>
            <pc:sldMk cId="953325580" sldId="256"/>
            <ac:spMk id="3" creationId="{5A47FEF0-AD51-4879-9539-61EB17709907}"/>
          </ac:spMkLst>
        </pc:spChg>
        <pc:spChg chg="add del mod">
          <ac:chgData name="Mohammed Ameer" userId="0ba69699-a8fd-4d8a-81c0-2d02775d6c8c" providerId="ADAL" clId="{BA7805AE-79D5-4AA2-BED2-DD724D2CD0E9}" dt="2021-05-25T06:26:35.140" v="1" actId="478"/>
          <ac:spMkLst>
            <pc:docMk/>
            <pc:sldMk cId="953325580" sldId="256"/>
            <ac:spMk id="5" creationId="{2FC9BD02-AAEA-4063-B392-5DABBC6610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3/4/2022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3/4/2022</a:t>
            </a:fld>
            <a:endParaRPr lang="en-US"/>
          </a:p>
        </p:txBody>
      </p:sp>
      <p:sp>
        <p:nvSpPr>
          <p:cNvPr id="5" name="Footer Placeholder 4">
            <a:extLst>
              <a:ext uri="{FF2B5EF4-FFF2-40B4-BE49-F238E27FC236}">
                <a16:creationId xmlns="" xmlns:a16="http://schemas.microsoft.com/office/drawing/2014/main" id="{285F0C12-AC2A-4F08-9734-8A51A2DEC5B9}"/>
              </a:ext>
            </a:extLst>
          </p:cNvPr>
          <p:cNvSpPr>
            <a:spLocks noGrp="1"/>
          </p:cNvSpPr>
          <p:nvPr>
            <p:ph type="ftr" sz="quarter" idx="11"/>
          </p:nvPr>
        </p:nvSpPr>
        <p:spPr/>
        <p:txBody>
          <a:bodyPr/>
          <a:lstStyle/>
          <a:p>
            <a:r>
              <a:rPr lang="en-US" smtClean="0"/>
              <a:t>© Edunet Foundation. All rights reserved.</a:t>
            </a:r>
            <a:endParaRPr lang="en-US"/>
          </a:p>
        </p:txBody>
      </p:sp>
      <p:sp>
        <p:nvSpPr>
          <p:cNvPr id="6" name="Slide Number Placeholder 5">
            <a:extLst>
              <a:ext uri="{FF2B5EF4-FFF2-40B4-BE49-F238E27FC236}">
                <a16:creationId xmlns=""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3/4/2022</a:t>
            </a:fld>
            <a:endParaRPr lang="en-US"/>
          </a:p>
        </p:txBody>
      </p:sp>
      <p:sp>
        <p:nvSpPr>
          <p:cNvPr id="5" name="Footer Placeholder 4">
            <a:extLst>
              <a:ext uri="{FF2B5EF4-FFF2-40B4-BE49-F238E27FC236}">
                <a16:creationId xmlns="" xmlns:a16="http://schemas.microsoft.com/office/drawing/2014/main" id="{499B956C-4016-4DF6-99CE-2934ED21FCF3}"/>
              </a:ext>
            </a:extLst>
          </p:cNvPr>
          <p:cNvSpPr>
            <a:spLocks noGrp="1"/>
          </p:cNvSpPr>
          <p:nvPr>
            <p:ph type="ftr" sz="quarter" idx="11"/>
          </p:nvPr>
        </p:nvSpPr>
        <p:spPr/>
        <p:txBody>
          <a:bodyPr/>
          <a:lstStyle/>
          <a:p>
            <a:r>
              <a:rPr lang="en-US" smtClean="0"/>
              <a:t>© Edunet Foundation. All rights reserved.</a:t>
            </a:r>
            <a:endParaRPr lang="en-US"/>
          </a:p>
        </p:txBody>
      </p:sp>
      <p:sp>
        <p:nvSpPr>
          <p:cNvPr id="6" name="Slide Number Placeholder 5">
            <a:extLst>
              <a:ext uri="{FF2B5EF4-FFF2-40B4-BE49-F238E27FC236}">
                <a16:creationId xmlns=""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3/4/2022</a:t>
            </a:fld>
            <a:endParaRPr lang="en-US"/>
          </a:p>
        </p:txBody>
      </p:sp>
      <p:sp>
        <p:nvSpPr>
          <p:cNvPr id="5" name="Footer Placeholder 4">
            <a:extLst>
              <a:ext uri="{FF2B5EF4-FFF2-40B4-BE49-F238E27FC236}">
                <a16:creationId xmlns="" xmlns:a16="http://schemas.microsoft.com/office/drawing/2014/main" id="{0F56A8E8-C822-4AC6-8A3B-CFF89A18A3AB}"/>
              </a:ext>
            </a:extLst>
          </p:cNvPr>
          <p:cNvSpPr>
            <a:spLocks noGrp="1"/>
          </p:cNvSpPr>
          <p:nvPr>
            <p:ph type="ftr" sz="quarter" idx="11"/>
          </p:nvPr>
        </p:nvSpPr>
        <p:spPr/>
        <p:txBody>
          <a:bodyPr/>
          <a:lstStyle/>
          <a:p>
            <a:r>
              <a:rPr lang="en-US" smtClean="0"/>
              <a:t>© Edunet Foundation. All rights reserved.</a:t>
            </a:r>
            <a:endParaRPr lang="en-US"/>
          </a:p>
        </p:txBody>
      </p:sp>
      <p:sp>
        <p:nvSpPr>
          <p:cNvPr id="6" name="Slide Number Placeholder 5">
            <a:extLst>
              <a:ext uri="{FF2B5EF4-FFF2-40B4-BE49-F238E27FC236}">
                <a16:creationId xmlns=""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3/4/2022</a:t>
            </a:fld>
            <a:endParaRPr lang="en-US"/>
          </a:p>
        </p:txBody>
      </p:sp>
      <p:sp>
        <p:nvSpPr>
          <p:cNvPr id="5" name="Footer Placeholder 4">
            <a:extLst>
              <a:ext uri="{FF2B5EF4-FFF2-40B4-BE49-F238E27FC236}">
                <a16:creationId xmlns="" xmlns:a16="http://schemas.microsoft.com/office/drawing/2014/main" id="{B1BE5C5D-8341-4293-82E6-BDD1E3E43CBF}"/>
              </a:ext>
            </a:extLst>
          </p:cNvPr>
          <p:cNvSpPr>
            <a:spLocks noGrp="1"/>
          </p:cNvSpPr>
          <p:nvPr>
            <p:ph type="ftr" sz="quarter" idx="11"/>
          </p:nvPr>
        </p:nvSpPr>
        <p:spPr/>
        <p:txBody>
          <a:bodyPr/>
          <a:lstStyle/>
          <a:p>
            <a:r>
              <a:rPr lang="en-US" smtClean="0"/>
              <a:t>© Edunet Foundation. All rights reserved.</a:t>
            </a:r>
            <a:endParaRPr lang="en-US"/>
          </a:p>
        </p:txBody>
      </p:sp>
      <p:sp>
        <p:nvSpPr>
          <p:cNvPr id="6" name="Slide Number Placeholder 5">
            <a:extLst>
              <a:ext uri="{FF2B5EF4-FFF2-40B4-BE49-F238E27FC236}">
                <a16:creationId xmlns=""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3/4/2022</a:t>
            </a:fld>
            <a:endParaRPr lang="en-US"/>
          </a:p>
        </p:txBody>
      </p:sp>
      <p:sp>
        <p:nvSpPr>
          <p:cNvPr id="5" name="Footer Placeholder 4">
            <a:extLst>
              <a:ext uri="{FF2B5EF4-FFF2-40B4-BE49-F238E27FC236}">
                <a16:creationId xmlns="" xmlns:a16="http://schemas.microsoft.com/office/drawing/2014/main" id="{93CEAB88-3544-4FB8-B01F-F9B5E310AED1}"/>
              </a:ext>
            </a:extLst>
          </p:cNvPr>
          <p:cNvSpPr>
            <a:spLocks noGrp="1"/>
          </p:cNvSpPr>
          <p:nvPr>
            <p:ph type="ftr" sz="quarter" idx="11"/>
          </p:nvPr>
        </p:nvSpPr>
        <p:spPr/>
        <p:txBody>
          <a:bodyPr/>
          <a:lstStyle/>
          <a:p>
            <a:r>
              <a:rPr lang="en-US" smtClean="0"/>
              <a:t>© Edunet Foundation. All rights reserved.</a:t>
            </a:r>
            <a:endParaRPr lang="en-US"/>
          </a:p>
        </p:txBody>
      </p:sp>
      <p:sp>
        <p:nvSpPr>
          <p:cNvPr id="6" name="Slide Number Placeholder 5">
            <a:extLst>
              <a:ext uri="{FF2B5EF4-FFF2-40B4-BE49-F238E27FC236}">
                <a16:creationId xmlns=""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3/4/2022</a:t>
            </a:fld>
            <a:endParaRPr lang="en-US"/>
          </a:p>
        </p:txBody>
      </p:sp>
      <p:sp>
        <p:nvSpPr>
          <p:cNvPr id="6" name="Footer Placeholder 5">
            <a:extLst>
              <a:ext uri="{FF2B5EF4-FFF2-40B4-BE49-F238E27FC236}">
                <a16:creationId xmlns="" xmlns:a16="http://schemas.microsoft.com/office/drawing/2014/main" id="{A39656C4-4D02-441E-B694-782EA1DD29BE}"/>
              </a:ext>
            </a:extLst>
          </p:cNvPr>
          <p:cNvSpPr>
            <a:spLocks noGrp="1"/>
          </p:cNvSpPr>
          <p:nvPr>
            <p:ph type="ftr" sz="quarter" idx="11"/>
          </p:nvPr>
        </p:nvSpPr>
        <p:spPr/>
        <p:txBody>
          <a:bodyPr/>
          <a:lstStyle/>
          <a:p>
            <a:r>
              <a:rPr lang="en-US" smtClean="0"/>
              <a:t>© Edunet Foundation. All rights reserved.</a:t>
            </a:r>
            <a:endParaRPr lang="en-US"/>
          </a:p>
        </p:txBody>
      </p:sp>
      <p:sp>
        <p:nvSpPr>
          <p:cNvPr id="7" name="Slide Number Placeholder 6">
            <a:extLst>
              <a:ext uri="{FF2B5EF4-FFF2-40B4-BE49-F238E27FC236}">
                <a16:creationId xmlns=""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3/4/2022</a:t>
            </a:fld>
            <a:endParaRPr lang="en-US"/>
          </a:p>
        </p:txBody>
      </p:sp>
      <p:sp>
        <p:nvSpPr>
          <p:cNvPr id="8" name="Footer Placeholder 7">
            <a:extLst>
              <a:ext uri="{FF2B5EF4-FFF2-40B4-BE49-F238E27FC236}">
                <a16:creationId xmlns="" xmlns:a16="http://schemas.microsoft.com/office/drawing/2014/main" id="{3744D044-46D1-4F3B-8D33-EA968303CC70}"/>
              </a:ext>
            </a:extLst>
          </p:cNvPr>
          <p:cNvSpPr>
            <a:spLocks noGrp="1"/>
          </p:cNvSpPr>
          <p:nvPr>
            <p:ph type="ftr" sz="quarter" idx="11"/>
          </p:nvPr>
        </p:nvSpPr>
        <p:spPr/>
        <p:txBody>
          <a:bodyPr/>
          <a:lstStyle/>
          <a:p>
            <a:r>
              <a:rPr lang="en-US" smtClean="0"/>
              <a:t>© Edunet Foundation. All rights reserved.</a:t>
            </a:r>
            <a:endParaRPr lang="en-US"/>
          </a:p>
        </p:txBody>
      </p:sp>
      <p:sp>
        <p:nvSpPr>
          <p:cNvPr id="9" name="Slide Number Placeholder 8">
            <a:extLst>
              <a:ext uri="{FF2B5EF4-FFF2-40B4-BE49-F238E27FC236}">
                <a16:creationId xmlns=""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3/4/2022</a:t>
            </a:fld>
            <a:endParaRPr lang="en-US"/>
          </a:p>
        </p:txBody>
      </p:sp>
      <p:sp>
        <p:nvSpPr>
          <p:cNvPr id="4" name="Footer Placeholder 3">
            <a:extLst>
              <a:ext uri="{FF2B5EF4-FFF2-40B4-BE49-F238E27FC236}">
                <a16:creationId xmlns="" xmlns:a16="http://schemas.microsoft.com/office/drawing/2014/main" id="{53545FB9-AAE3-472C-9DD1-40D26E996005}"/>
              </a:ext>
            </a:extLst>
          </p:cNvPr>
          <p:cNvSpPr>
            <a:spLocks noGrp="1"/>
          </p:cNvSpPr>
          <p:nvPr>
            <p:ph type="ftr" sz="quarter" idx="11"/>
          </p:nvPr>
        </p:nvSpPr>
        <p:spPr/>
        <p:txBody>
          <a:bodyPr/>
          <a:lstStyle/>
          <a:p>
            <a:r>
              <a:rPr lang="en-US" smtClean="0"/>
              <a:t>© Edunet Foundation. All rights reserved.</a:t>
            </a:r>
            <a:endParaRPr lang="en-US"/>
          </a:p>
        </p:txBody>
      </p:sp>
      <p:sp>
        <p:nvSpPr>
          <p:cNvPr id="5" name="Slide Number Placeholder 4">
            <a:extLst>
              <a:ext uri="{FF2B5EF4-FFF2-40B4-BE49-F238E27FC236}">
                <a16:creationId xmlns=""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3/4/2022</a:t>
            </a:fld>
            <a:endParaRPr lang="en-US"/>
          </a:p>
        </p:txBody>
      </p:sp>
      <p:sp>
        <p:nvSpPr>
          <p:cNvPr id="3" name="Footer Placeholder 2">
            <a:extLst>
              <a:ext uri="{FF2B5EF4-FFF2-40B4-BE49-F238E27FC236}">
                <a16:creationId xmlns="" xmlns:a16="http://schemas.microsoft.com/office/drawing/2014/main" id="{56ABD619-1CCB-4F1C-8F0F-AC620D1A1773}"/>
              </a:ext>
            </a:extLst>
          </p:cNvPr>
          <p:cNvSpPr>
            <a:spLocks noGrp="1"/>
          </p:cNvSpPr>
          <p:nvPr>
            <p:ph type="ftr" sz="quarter" idx="11"/>
          </p:nvPr>
        </p:nvSpPr>
        <p:spPr/>
        <p:txBody>
          <a:bodyPr/>
          <a:lstStyle/>
          <a:p>
            <a:r>
              <a:rPr lang="en-US" smtClean="0"/>
              <a:t>© Edunet Foundation. All rights reserved.</a:t>
            </a:r>
            <a:endParaRPr lang="en-US"/>
          </a:p>
        </p:txBody>
      </p:sp>
      <p:sp>
        <p:nvSpPr>
          <p:cNvPr id="4" name="Slide Number Placeholder 3">
            <a:extLst>
              <a:ext uri="{FF2B5EF4-FFF2-40B4-BE49-F238E27FC236}">
                <a16:creationId xmlns=""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3/4/2022</a:t>
            </a:fld>
            <a:endParaRPr lang="en-US"/>
          </a:p>
        </p:txBody>
      </p:sp>
      <p:sp>
        <p:nvSpPr>
          <p:cNvPr id="6" name="Footer Placeholder 5">
            <a:extLst>
              <a:ext uri="{FF2B5EF4-FFF2-40B4-BE49-F238E27FC236}">
                <a16:creationId xmlns="" xmlns:a16="http://schemas.microsoft.com/office/drawing/2014/main" id="{F0B86BC6-AA7B-43E5-9EC7-691E01CFF55D}"/>
              </a:ext>
            </a:extLst>
          </p:cNvPr>
          <p:cNvSpPr>
            <a:spLocks noGrp="1"/>
          </p:cNvSpPr>
          <p:nvPr>
            <p:ph type="ftr" sz="quarter" idx="11"/>
          </p:nvPr>
        </p:nvSpPr>
        <p:spPr/>
        <p:txBody>
          <a:bodyPr/>
          <a:lstStyle/>
          <a:p>
            <a:r>
              <a:rPr lang="en-US" smtClean="0"/>
              <a:t>© Edunet Foundation. All rights reserved.</a:t>
            </a:r>
            <a:endParaRPr lang="en-US"/>
          </a:p>
        </p:txBody>
      </p:sp>
      <p:sp>
        <p:nvSpPr>
          <p:cNvPr id="7" name="Slide Number Placeholder 6">
            <a:extLst>
              <a:ext uri="{FF2B5EF4-FFF2-40B4-BE49-F238E27FC236}">
                <a16:creationId xmlns=""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3/4/2022</a:t>
            </a:fld>
            <a:endParaRPr lang="en-US"/>
          </a:p>
        </p:txBody>
      </p:sp>
      <p:sp>
        <p:nvSpPr>
          <p:cNvPr id="6" name="Footer Placeholder 5">
            <a:extLst>
              <a:ext uri="{FF2B5EF4-FFF2-40B4-BE49-F238E27FC236}">
                <a16:creationId xmlns="" xmlns:a16="http://schemas.microsoft.com/office/drawing/2014/main" id="{C66A1889-DEB1-4862-9887-E0C0C22E7EDA}"/>
              </a:ext>
            </a:extLst>
          </p:cNvPr>
          <p:cNvSpPr>
            <a:spLocks noGrp="1"/>
          </p:cNvSpPr>
          <p:nvPr>
            <p:ph type="ftr" sz="quarter" idx="11"/>
          </p:nvPr>
        </p:nvSpPr>
        <p:spPr/>
        <p:txBody>
          <a:bodyPr/>
          <a:lstStyle/>
          <a:p>
            <a:r>
              <a:rPr lang="en-US" smtClean="0"/>
              <a:t>© Edunet Foundation. All rights reserved.</a:t>
            </a:r>
            <a:endParaRPr lang="en-US"/>
          </a:p>
        </p:txBody>
      </p:sp>
      <p:sp>
        <p:nvSpPr>
          <p:cNvPr id="7" name="Slide Number Placeholder 6">
            <a:extLst>
              <a:ext uri="{FF2B5EF4-FFF2-40B4-BE49-F238E27FC236}">
                <a16:creationId xmlns=""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3/4/2022</a:t>
            </a:fld>
            <a:endParaRPr lang="en-US"/>
          </a:p>
        </p:txBody>
      </p:sp>
      <p:sp>
        <p:nvSpPr>
          <p:cNvPr id="5" name="Footer Placeholder 4">
            <a:extLst>
              <a:ext uri="{FF2B5EF4-FFF2-40B4-BE49-F238E27FC236}">
                <a16:creationId xmlns=""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Edunet Foundation. All rights reserved.</a:t>
            </a:r>
            <a:endParaRPr lang="en-US"/>
          </a:p>
        </p:txBody>
      </p:sp>
      <p:sp>
        <p:nvSpPr>
          <p:cNvPr id="6" name="Slide Number Placeholder 5">
            <a:extLst>
              <a:ext uri="{FF2B5EF4-FFF2-40B4-BE49-F238E27FC236}">
                <a16:creationId xmlns=""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careerfoundry.com/" TargetMode="External"/><Relationship Id="rId3" Type="http://schemas.openxmlformats.org/officeDocument/2006/relationships/hyperlink" Target="https://www.w3schools.com/html/html_css" TargetMode="External"/><Relationship Id="rId7" Type="http://schemas.openxmlformats.org/officeDocument/2006/relationships/hyperlink" Target="https://codeofaninja.com/"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2.xml"/><Relationship Id="rId6" Type="http://schemas.openxmlformats.org/officeDocument/2006/relationships/hyperlink" Target="https://www.tutorialrepublic.com/" TargetMode="External"/><Relationship Id="rId5" Type="http://schemas.openxmlformats.org/officeDocument/2006/relationships/hyperlink" Target="https://www.javatpoint.com/" TargetMode="External"/><Relationship Id="rId4" Type="http://schemas.openxmlformats.org/officeDocument/2006/relationships/hyperlink" Target="https://www.tutorialspoint.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smtClean="0">
                <a:solidFill>
                  <a:schemeClr val="accent1"/>
                </a:solidFill>
                <a:latin typeface="Arial" panose="020B0604020202020204" pitchFamily="34" charset="0"/>
                <a:cs typeface="Arial" panose="020B0604020202020204" pitchFamily="34" charset="0"/>
              </a:rPr>
              <a:t>E-VISITORS HUB</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smtClean="0">
                <a:solidFill>
                  <a:schemeClr val="accent1">
                    <a:lumMod val="75000"/>
                  </a:schemeClr>
                </a:solidFill>
                <a:latin typeface="Arial" pitchFamily="34" charset="0"/>
                <a:cs typeface="Arial" pitchFamily="34" charset="0"/>
              </a:rPr>
              <a:t>TS- </a:t>
            </a:r>
            <a:r>
              <a:rPr lang="en-US" sz="3200" b="1" dirty="0" smtClean="0">
                <a:solidFill>
                  <a:schemeClr val="accent1">
                    <a:lumMod val="75000"/>
                  </a:schemeClr>
                </a:solidFill>
                <a:latin typeface="Arial" pitchFamily="34" charset="0"/>
                <a:cs typeface="Arial" pitchFamily="34" charset="0"/>
              </a:rPr>
              <a:t>WEB </a:t>
            </a:r>
            <a:r>
              <a:rPr lang="en-US" sz="3200" b="1" dirty="0" smtClean="0">
                <a:solidFill>
                  <a:schemeClr val="accent1">
                    <a:lumMod val="75000"/>
                  </a:schemeClr>
                </a:solidFill>
                <a:latin typeface="Arial" pitchFamily="34" charset="0"/>
                <a:cs typeface="Arial" pitchFamily="34" charset="0"/>
              </a:rPr>
              <a:t>TRACK CAPSTONE PROJECT</a:t>
            </a:r>
            <a:endParaRPr lang="en-US" sz="3200" b="1" dirty="0">
              <a:solidFill>
                <a:schemeClr val="accent1">
                  <a:lumMod val="75000"/>
                </a:schemeClr>
              </a:solidFill>
              <a:latin typeface="Arial" pitchFamily="34" charset="0"/>
              <a:cs typeface="Arial" pitchFamily="34" charset="0"/>
            </a:endParaRP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smtClean="0">
                <a:solidFill>
                  <a:schemeClr val="accent1">
                    <a:lumMod val="75000"/>
                  </a:schemeClr>
                </a:solidFill>
                <a:latin typeface="Arial" pitchFamily="34" charset="0"/>
                <a:cs typeface="Arial" pitchFamily="34" charset="0"/>
              </a:rPr>
              <a:t>Presented By TEAM CODEBLASTERS:</a:t>
            </a:r>
          </a:p>
          <a:p>
            <a:r>
              <a:rPr lang="en-US" sz="2000" b="1" dirty="0" smtClean="0">
                <a:solidFill>
                  <a:schemeClr val="accent1">
                    <a:lumMod val="75000"/>
                  </a:schemeClr>
                </a:solidFill>
                <a:latin typeface="Arial" pitchFamily="34" charset="0"/>
                <a:cs typeface="Arial" pitchFamily="34" charset="0"/>
              </a:rPr>
              <a:t>1. MEGHANA TAMRAKAR – APS University </a:t>
            </a:r>
            <a:r>
              <a:rPr lang="en-US" sz="2000" b="1" dirty="0" err="1" smtClean="0">
                <a:solidFill>
                  <a:schemeClr val="accent1">
                    <a:lumMod val="75000"/>
                  </a:schemeClr>
                </a:solidFill>
                <a:latin typeface="Arial" pitchFamily="34" charset="0"/>
                <a:cs typeface="Arial" pitchFamily="34" charset="0"/>
              </a:rPr>
              <a:t>Rewa</a:t>
            </a:r>
            <a:r>
              <a:rPr lang="en-US" sz="2000" b="1" dirty="0" smtClean="0">
                <a:solidFill>
                  <a:schemeClr val="accent1">
                    <a:lumMod val="75000"/>
                  </a:schemeClr>
                </a:solidFill>
                <a:latin typeface="Arial" pitchFamily="34" charset="0"/>
                <a:cs typeface="Arial" pitchFamily="34" charset="0"/>
              </a:rPr>
              <a:t> (BCA)</a:t>
            </a:r>
          </a:p>
          <a:p>
            <a:r>
              <a:rPr lang="en-US" sz="2000" b="1" dirty="0" smtClean="0">
                <a:solidFill>
                  <a:schemeClr val="accent1">
                    <a:lumMod val="75000"/>
                  </a:schemeClr>
                </a:solidFill>
                <a:latin typeface="Arial" pitchFamily="34" charset="0"/>
                <a:cs typeface="Arial" pitchFamily="34" charset="0"/>
              </a:rPr>
              <a:t>2. PRIYAMVADA SINGH – APS University </a:t>
            </a:r>
            <a:r>
              <a:rPr lang="en-US" sz="2000" b="1" dirty="0" err="1" smtClean="0">
                <a:solidFill>
                  <a:schemeClr val="accent1">
                    <a:lumMod val="75000"/>
                  </a:schemeClr>
                </a:solidFill>
                <a:latin typeface="Arial" pitchFamily="34" charset="0"/>
                <a:cs typeface="Arial" pitchFamily="34" charset="0"/>
              </a:rPr>
              <a:t>Rewa</a:t>
            </a:r>
            <a:r>
              <a:rPr lang="en-US" sz="2000" b="1" dirty="0" smtClean="0">
                <a:solidFill>
                  <a:schemeClr val="accent1">
                    <a:lumMod val="75000"/>
                  </a:schemeClr>
                </a:solidFill>
                <a:latin typeface="Arial" pitchFamily="34" charset="0"/>
                <a:cs typeface="Arial" pitchFamily="34" charset="0"/>
              </a:rPr>
              <a:t> (BCA)</a:t>
            </a:r>
          </a:p>
          <a:p>
            <a:r>
              <a:rPr lang="en-US" sz="2000" b="1" dirty="0" smtClean="0">
                <a:solidFill>
                  <a:schemeClr val="accent1">
                    <a:lumMod val="75000"/>
                  </a:schemeClr>
                </a:solidFill>
                <a:latin typeface="Arial" pitchFamily="34" charset="0"/>
                <a:cs typeface="Arial" pitchFamily="34" charset="0"/>
              </a:rPr>
              <a:t>3. SAKSHI PATEL – APS University </a:t>
            </a:r>
            <a:r>
              <a:rPr lang="en-US" sz="2000" b="1" dirty="0" err="1" smtClean="0">
                <a:solidFill>
                  <a:schemeClr val="accent1">
                    <a:lumMod val="75000"/>
                  </a:schemeClr>
                </a:solidFill>
                <a:latin typeface="Arial" pitchFamily="34" charset="0"/>
                <a:cs typeface="Arial" pitchFamily="34" charset="0"/>
              </a:rPr>
              <a:t>Rewa</a:t>
            </a:r>
            <a:r>
              <a:rPr lang="en-US" sz="2000" b="1" dirty="0" smtClean="0">
                <a:solidFill>
                  <a:schemeClr val="accent1">
                    <a:lumMod val="75000"/>
                  </a:schemeClr>
                </a:solidFill>
                <a:latin typeface="Arial" pitchFamily="34" charset="0"/>
                <a:cs typeface="Arial" pitchFamily="34" charset="0"/>
              </a:rPr>
              <a:t> (MCA)</a:t>
            </a:r>
          </a:p>
          <a:p>
            <a:r>
              <a:rPr lang="en-US" sz="2000" b="1" dirty="0" smtClean="0">
                <a:solidFill>
                  <a:schemeClr val="accent1">
                    <a:lumMod val="75000"/>
                  </a:schemeClr>
                </a:solidFill>
                <a:latin typeface="Arial" pitchFamily="34" charset="0"/>
                <a:cs typeface="Arial" pitchFamily="34" charset="0"/>
              </a:rPr>
              <a:t>4. SUHANI SRIVASTAVA – APS University </a:t>
            </a:r>
            <a:r>
              <a:rPr lang="en-US" sz="2000" b="1" dirty="0" err="1" smtClean="0">
                <a:solidFill>
                  <a:schemeClr val="accent1">
                    <a:lumMod val="75000"/>
                  </a:schemeClr>
                </a:solidFill>
                <a:latin typeface="Arial" pitchFamily="34" charset="0"/>
                <a:cs typeface="Arial" pitchFamily="34" charset="0"/>
              </a:rPr>
              <a:t>Rewa</a:t>
            </a:r>
            <a:r>
              <a:rPr lang="en-US" sz="2000" b="1" dirty="0" smtClean="0">
                <a:solidFill>
                  <a:schemeClr val="accent1">
                    <a:lumMod val="75000"/>
                  </a:schemeClr>
                </a:solidFill>
                <a:latin typeface="Arial" pitchFamily="34" charset="0"/>
                <a:cs typeface="Arial" pitchFamily="34" charset="0"/>
              </a:rPr>
              <a:t> (MCA)</a:t>
            </a: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smtClean="0">
                <a:solidFill>
                  <a:schemeClr val="accent1">
                    <a:lumMod val="75000"/>
                  </a:schemeClr>
                </a:solidFill>
                <a:latin typeface="Arial" pitchFamily="34" charset="0"/>
                <a:cs typeface="Arial" pitchFamily="34" charset="0"/>
              </a:rPr>
              <a:t>Guided By: </a:t>
            </a:r>
            <a:r>
              <a:rPr lang="en-US" sz="2000" b="1" dirty="0" smtClean="0">
                <a:solidFill>
                  <a:schemeClr val="accent1">
                    <a:lumMod val="75000"/>
                  </a:schemeClr>
                </a:solidFill>
                <a:latin typeface="Arial" pitchFamily="34" charset="0"/>
                <a:cs typeface="Arial" pitchFamily="34" charset="0"/>
              </a:rPr>
              <a:t>Miss. </a:t>
            </a:r>
            <a:r>
              <a:rPr lang="en-US" sz="2000" b="1" dirty="0" smtClean="0">
                <a:solidFill>
                  <a:schemeClr val="accent1">
                    <a:lumMod val="75000"/>
                  </a:schemeClr>
                </a:solidFill>
                <a:latin typeface="Arial" pitchFamily="34" charset="0"/>
                <a:cs typeface="Arial" pitchFamily="34" charset="0"/>
              </a:rPr>
              <a:t>VISHRUTI PRAJAPATI</a:t>
            </a:r>
          </a:p>
        </p:txBody>
      </p:sp>
      <p:sp>
        <p:nvSpPr>
          <p:cNvPr id="6" name="Footer Placeholder 5"/>
          <p:cNvSpPr>
            <a:spLocks noGrp="1"/>
          </p:cNvSpPr>
          <p:nvPr>
            <p:ph type="ftr" sz="quarter" idx="11"/>
          </p:nvPr>
        </p:nvSpPr>
        <p:spPr>
          <a:xfrm>
            <a:off x="4248462" y="6492875"/>
            <a:ext cx="4114800" cy="365125"/>
          </a:xfrm>
        </p:spPr>
        <p:txBody>
          <a:bodyPr/>
          <a:lstStyle/>
          <a:p>
            <a:r>
              <a:rPr lang="en-US" dirty="0" smtClean="0"/>
              <a:t>© </a:t>
            </a:r>
            <a:r>
              <a:rPr lang="en-US" dirty="0" err="1" smtClean="0"/>
              <a:t>Edunet</a:t>
            </a:r>
            <a:r>
              <a:rPr lang="en-US" dirty="0" smtClean="0"/>
              <a:t> Foundation. All rights reserved.</a:t>
            </a:r>
            <a:endParaRPr lang="en-US" dirty="0"/>
          </a:p>
        </p:txBody>
      </p:sp>
      <p:pic>
        <p:nvPicPr>
          <p:cNvPr id="7" name="Picture 6" descr="logo.jpeg"/>
          <p:cNvPicPr>
            <a:picLocks noChangeAspect="1"/>
          </p:cNvPicPr>
          <p:nvPr/>
        </p:nvPicPr>
        <p:blipFill>
          <a:blip r:embed="rId2" cstate="print"/>
          <a:stretch>
            <a:fillRect/>
          </a:stretch>
        </p:blipFill>
        <p:spPr>
          <a:xfrm>
            <a:off x="8505038" y="4988379"/>
            <a:ext cx="2448166" cy="1134836"/>
          </a:xfrm>
          <a:prstGeom prst="rect">
            <a:avLst/>
          </a:prstGeom>
        </p:spPr>
      </p:pic>
    </p:spTree>
    <p:extLst>
      <p:ext uri="{BB962C8B-B14F-4D97-AF65-F5344CB8AC3E}">
        <p14:creationId xmlns=""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solidFill>
                  <a:schemeClr val="accent1"/>
                </a:solidFill>
                <a:latin typeface="Arial" panose="020B0604020202020204" pitchFamily="34" charset="0"/>
                <a:cs typeface="Arial" panose="020B0604020202020204" pitchFamily="34" charset="0"/>
              </a:rPr>
              <a:t>References</a:t>
            </a:r>
            <a:endParaRPr lang="en-US" dirty="0"/>
          </a:p>
        </p:txBody>
      </p:sp>
      <p:sp>
        <p:nvSpPr>
          <p:cNvPr id="3" name="Content Placeholder 2"/>
          <p:cNvSpPr>
            <a:spLocks noGrp="1"/>
          </p:cNvSpPr>
          <p:nvPr>
            <p:ph idx="1"/>
          </p:nvPr>
        </p:nvSpPr>
        <p:spPr/>
        <p:txBody>
          <a:bodyPr/>
          <a:lstStyle/>
          <a:p>
            <a:r>
              <a:rPr lang="en-US" u="sng" dirty="0" smtClean="0">
                <a:hlinkClick r:id="rId2"/>
              </a:rPr>
              <a:t>https://www.w3schools.com/html/</a:t>
            </a:r>
            <a:endParaRPr lang="en-US" dirty="0" smtClean="0"/>
          </a:p>
          <a:p>
            <a:r>
              <a:rPr lang="en-US" u="sng" dirty="0" smtClean="0">
                <a:hlinkClick r:id="rId3"/>
              </a:rPr>
              <a:t>https://www.w3schools.com/html/html_css</a:t>
            </a:r>
            <a:endParaRPr lang="en-US" dirty="0" smtClean="0"/>
          </a:p>
          <a:p>
            <a:r>
              <a:rPr lang="en-US" u="sng" dirty="0" smtClean="0">
                <a:hlinkClick r:id="rId4"/>
              </a:rPr>
              <a:t>https://www.tutorialspoint.com/</a:t>
            </a:r>
            <a:endParaRPr lang="en-US" dirty="0" smtClean="0"/>
          </a:p>
          <a:p>
            <a:r>
              <a:rPr lang="en-US" u="sng" dirty="0" smtClean="0">
                <a:hlinkClick r:id="rId5"/>
              </a:rPr>
              <a:t>https://www.javatpoint.com/</a:t>
            </a:r>
            <a:endParaRPr lang="en-US" dirty="0" smtClean="0"/>
          </a:p>
          <a:p>
            <a:r>
              <a:rPr lang="en-US" u="sng" dirty="0" smtClean="0">
                <a:hlinkClick r:id="rId6"/>
              </a:rPr>
              <a:t>https://www.tutorialrepublic.com/</a:t>
            </a:r>
            <a:endParaRPr lang="en-US" dirty="0" smtClean="0"/>
          </a:p>
          <a:p>
            <a:r>
              <a:rPr lang="en-US" u="sng" dirty="0" smtClean="0">
                <a:hlinkClick r:id="rId7"/>
              </a:rPr>
              <a:t>https://codeofaninja.com/</a:t>
            </a:r>
            <a:endParaRPr lang="en-US" dirty="0" smtClean="0"/>
          </a:p>
          <a:p>
            <a:r>
              <a:rPr lang="en-US" u="sng" dirty="0" smtClean="0">
                <a:hlinkClick r:id="rId8"/>
              </a:rPr>
              <a:t>https://careerfoundry.com/</a:t>
            </a:r>
            <a:endParaRPr lang="en-US" dirty="0" smtClean="0"/>
          </a:p>
          <a:p>
            <a:pPr>
              <a:buNone/>
            </a:pPr>
            <a:endParaRPr lang="en-US" dirty="0" smtClean="0"/>
          </a:p>
        </p:txBody>
      </p:sp>
      <p:sp>
        <p:nvSpPr>
          <p:cNvPr id="4" name="Footer Placeholder 3"/>
          <p:cNvSpPr>
            <a:spLocks noGrp="1"/>
          </p:cNvSpPr>
          <p:nvPr>
            <p:ph type="ftr" sz="quarter" idx="11"/>
          </p:nvPr>
        </p:nvSpPr>
        <p:spPr/>
        <p:txBody>
          <a:bodyPr/>
          <a:lstStyle/>
          <a:p>
            <a:r>
              <a:rPr lang="en-US" smtClean="0"/>
              <a:t>© Edunet Foundation. All rights reserved.</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smtClean="0">
                <a:solidFill>
                  <a:schemeClr val="accent1"/>
                </a:solidFill>
                <a:latin typeface="Arial" panose="020B0604020202020204" pitchFamily="34" charset="0"/>
                <a:cs typeface="Arial" panose="020B0604020202020204" pitchFamily="34" charset="0"/>
              </a:rPr>
              <a:t>Future Scope</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02132"/>
            <a:ext cx="11152682" cy="4365598"/>
          </a:xfrm>
        </p:spPr>
        <p:txBody>
          <a:bodyPr>
            <a:normAutofit/>
          </a:bodyPr>
          <a:lstStyle/>
          <a:p>
            <a:pPr algn="l"/>
            <a:r>
              <a:rPr lang="en-US" i="1" dirty="0" smtClean="0"/>
              <a:t>Our project will be updated and modified according to the users need and convenience. </a:t>
            </a:r>
          </a:p>
          <a:p>
            <a:pPr algn="l"/>
            <a:r>
              <a:rPr lang="en-US" i="1" dirty="0" err="1" smtClean="0"/>
              <a:t>Furthur</a:t>
            </a:r>
            <a:r>
              <a:rPr lang="en-US" i="1" dirty="0" smtClean="0"/>
              <a:t> more, we will</a:t>
            </a:r>
          </a:p>
          <a:p>
            <a:pPr algn="l">
              <a:buFont typeface="Arial" pitchFamily="34" charset="0"/>
              <a:buChar char="•"/>
            </a:pPr>
            <a:r>
              <a:rPr lang="en-US" i="1" dirty="0" smtClean="0"/>
              <a:t> collaborate with the cabs to facilitates users.</a:t>
            </a:r>
          </a:p>
          <a:p>
            <a:pPr algn="l">
              <a:buFont typeface="Arial" pitchFamily="34" charset="0"/>
              <a:buChar char="•"/>
            </a:pPr>
            <a:r>
              <a:rPr lang="en-US" i="1" dirty="0" smtClean="0"/>
              <a:t> </a:t>
            </a:r>
            <a:r>
              <a:rPr lang="en-US" i="1" dirty="0" smtClean="0"/>
              <a:t>provide chat bots for users more convenience.</a:t>
            </a:r>
          </a:p>
          <a:p>
            <a:pPr algn="l">
              <a:buFont typeface="Arial" pitchFamily="34" charset="0"/>
              <a:buChar char="•"/>
            </a:pPr>
            <a:r>
              <a:rPr lang="en-US" i="1" dirty="0" smtClean="0"/>
              <a:t> </a:t>
            </a:r>
            <a:r>
              <a:rPr lang="en-US" i="1" dirty="0" smtClean="0"/>
              <a:t>update new </a:t>
            </a:r>
            <a:r>
              <a:rPr lang="en-US" i="1" dirty="0" smtClean="0"/>
              <a:t>places in </a:t>
            </a:r>
            <a:r>
              <a:rPr lang="en-US" i="1" dirty="0" smtClean="0"/>
              <a:t>future according to visitors interest.</a:t>
            </a:r>
            <a:endParaRPr lang="en-US" i="1" dirty="0" smtClean="0"/>
          </a:p>
          <a:p>
            <a:pPr lvl="0" algn="l"/>
            <a:endParaRPr lang="en-US" sz="2800" dirty="0" smtClean="0"/>
          </a:p>
          <a:p>
            <a:pPr algn="l"/>
            <a:endParaRPr lang="en-US" sz="2800" i="1" dirty="0" smtClean="0"/>
          </a:p>
          <a:p>
            <a:endParaRPr lang="en-US" sz="2800" dirty="0" smtClean="0"/>
          </a:p>
          <a:p>
            <a:pPr algn="l">
              <a:buFont typeface="Wingdings" pitchFamily="2" charset="2"/>
              <a:buChar char="v"/>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smtClean="0"/>
              <a:t>© Edunet Foundation. All rights reserved.</a:t>
            </a:r>
            <a:endParaRPr lang="en-US"/>
          </a:p>
        </p:txBody>
      </p:sp>
    </p:spTree>
    <p:extLst>
      <p:ext uri="{BB962C8B-B14F-4D97-AF65-F5344CB8AC3E}">
        <p14:creationId xmlns="" xmlns:p14="http://schemas.microsoft.com/office/powerpoint/2010/main" val="1186421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smtClean="0"/>
              <a:t>© </a:t>
            </a:r>
            <a:r>
              <a:rPr lang="en-US" dirty="0" err="1" smtClean="0"/>
              <a:t>Edunet</a:t>
            </a:r>
            <a:r>
              <a:rPr lang="en-US" dirty="0" smtClean="0"/>
              <a:t> Foundation. All rights reserved.</a:t>
            </a:r>
            <a:endParaRPr lang="en-US" dirty="0"/>
          </a:p>
        </p:txBody>
      </p:sp>
    </p:spTree>
    <p:extLst>
      <p:ext uri="{BB962C8B-B14F-4D97-AF65-F5344CB8AC3E}">
        <p14:creationId xmlns=""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smtClean="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a:noAutofit/>
          </a:bodyPr>
          <a:lstStyle/>
          <a:p>
            <a:r>
              <a:rPr lang="en-US" sz="2000" b="1" dirty="0" smtClean="0">
                <a:latin typeface="Arial" panose="020B0604020202020204" pitchFamily="34" charset="0"/>
                <a:cs typeface="Arial" panose="020B0604020202020204" pitchFamily="34" charset="0"/>
              </a:rPr>
              <a:t>Abstract     </a:t>
            </a:r>
          </a:p>
          <a:p>
            <a:r>
              <a:rPr lang="en-US" sz="2000" b="1" dirty="0" smtClean="0">
                <a:latin typeface="Arial" panose="020B0604020202020204" pitchFamily="34" charset="0"/>
                <a:cs typeface="Arial" panose="020B0604020202020204" pitchFamily="34" charset="0"/>
              </a:rPr>
              <a:t>Problem Statement </a:t>
            </a:r>
            <a:r>
              <a:rPr lang="en-US" sz="2000" dirty="0" smtClean="0">
                <a:latin typeface="Arial" panose="020B0604020202020204" pitchFamily="34" charset="0"/>
                <a:cs typeface="Arial" panose="020B0604020202020204" pitchFamily="34" charset="0"/>
              </a:rPr>
              <a:t>(Should not include solution)</a:t>
            </a:r>
          </a:p>
          <a:p>
            <a:r>
              <a:rPr lang="en-US" sz="2000" b="1" dirty="0" smtClean="0">
                <a:latin typeface="Arial" panose="020B0604020202020204" pitchFamily="34" charset="0"/>
                <a:cs typeface="Arial" panose="020B0604020202020204" pitchFamily="34" charset="0"/>
              </a:rPr>
              <a:t>Aims , Objective &amp; Proposed System/Solution</a:t>
            </a:r>
          </a:p>
          <a:p>
            <a:r>
              <a:rPr lang="en-US" sz="2000" b="1" dirty="0" smtClean="0">
                <a:latin typeface="Arial" panose="020B0604020202020204" pitchFamily="34" charset="0"/>
                <a:cs typeface="Arial" panose="020B0604020202020204" pitchFamily="34" charset="0"/>
              </a:rPr>
              <a:t>System Architecture </a:t>
            </a:r>
          </a:p>
          <a:p>
            <a:r>
              <a:rPr lang="en-US" sz="2000" b="1" dirty="0" smtClean="0">
                <a:latin typeface="Arial" panose="020B0604020202020204" pitchFamily="34" charset="0"/>
                <a:cs typeface="Arial" panose="020B0604020202020204" pitchFamily="34" charset="0"/>
              </a:rPr>
              <a:t>System Development Approach(Technology Used) </a:t>
            </a:r>
          </a:p>
          <a:p>
            <a:r>
              <a:rPr lang="en-US" sz="2000" b="1" dirty="0" smtClean="0">
                <a:latin typeface="Arial" panose="020B0604020202020204" pitchFamily="34" charset="0"/>
                <a:cs typeface="Arial" panose="020B0604020202020204" pitchFamily="34" charset="0"/>
              </a:rPr>
              <a:t>Algorithm &amp; Deployment  </a:t>
            </a:r>
          </a:p>
          <a:p>
            <a:r>
              <a:rPr lang="en-US" sz="2000" b="1" dirty="0" smtClean="0">
                <a:latin typeface="Arial" panose="020B0604020202020204" pitchFamily="34" charset="0"/>
                <a:cs typeface="Arial" panose="020B0604020202020204" pitchFamily="34" charset="0"/>
              </a:rPr>
              <a:t>Conclusion</a:t>
            </a:r>
          </a:p>
          <a:p>
            <a:r>
              <a:rPr lang="en-US" sz="2000" b="1" dirty="0" smtClean="0">
                <a:latin typeface="Arial" panose="020B0604020202020204" pitchFamily="34" charset="0"/>
                <a:cs typeface="Arial" panose="020B0604020202020204" pitchFamily="34" charset="0"/>
              </a:rPr>
              <a:t>References</a:t>
            </a:r>
          </a:p>
          <a:p>
            <a:r>
              <a:rPr lang="en-US" sz="2000" b="1" dirty="0" smtClean="0">
                <a:latin typeface="Arial" panose="020B0604020202020204" pitchFamily="34" charset="0"/>
                <a:cs typeface="Arial" panose="020B0604020202020204" pitchFamily="34" charset="0"/>
              </a:rPr>
              <a:t>Future Scope</a:t>
            </a:r>
            <a:endParaRPr lang="en-US" sz="2000" b="1"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smtClean="0"/>
              <a:t>© </a:t>
            </a:r>
            <a:r>
              <a:rPr lang="en-US" dirty="0" err="1" smtClean="0"/>
              <a:t>Edunet</a:t>
            </a:r>
            <a:r>
              <a:rPr lang="en-US" dirty="0" smtClean="0"/>
              <a:t> Foundation. All rights reserved.</a:t>
            </a:r>
            <a:endParaRPr lang="en-US" dirty="0"/>
          </a:p>
        </p:txBody>
      </p:sp>
    </p:spTree>
    <p:extLst>
      <p:ext uri="{BB962C8B-B14F-4D97-AF65-F5344CB8AC3E}">
        <p14:creationId xmlns=""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smtClean="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094111"/>
            <a:ext cx="10815403" cy="4365598"/>
          </a:xfrm>
        </p:spPr>
        <p:txBody>
          <a:bodyPr>
            <a:normAutofit/>
          </a:bodyPr>
          <a:lstStyle/>
          <a:p>
            <a:pPr algn="l"/>
            <a:r>
              <a:rPr lang="en-US" i="1" dirty="0" smtClean="0">
                <a:cs typeface="Arial" panose="020B0604020202020204" pitchFamily="34" charset="0"/>
              </a:rPr>
              <a:t>As </a:t>
            </a:r>
            <a:r>
              <a:rPr lang="en-US" i="1" dirty="0" err="1" smtClean="0">
                <a:cs typeface="Arial" panose="020B0604020202020204" pitchFamily="34" charset="0"/>
              </a:rPr>
              <a:t>rewa</a:t>
            </a:r>
            <a:r>
              <a:rPr lang="en-US" i="1" dirty="0" smtClean="0">
                <a:cs typeface="Arial" panose="020B0604020202020204" pitchFamily="34" charset="0"/>
              </a:rPr>
              <a:t> is such a big city and outside visitors come here and wander here and there because they don't have much knowledge about the things. </a:t>
            </a:r>
            <a:r>
              <a:rPr lang="en-US" i="1" dirty="0" err="1" smtClean="0">
                <a:cs typeface="Arial" panose="020B0604020202020204" pitchFamily="34" charset="0"/>
              </a:rPr>
              <a:t>So,this</a:t>
            </a:r>
            <a:r>
              <a:rPr lang="en-US" i="1" dirty="0" smtClean="0">
                <a:cs typeface="Arial" panose="020B0604020202020204" pitchFamily="34" charset="0"/>
              </a:rPr>
              <a:t> project is conducted under the objective of design and development of a place information for the users and visitors. </a:t>
            </a:r>
            <a:r>
              <a:rPr lang="en-US" i="1" dirty="0" smtClean="0"/>
              <a:t> </a:t>
            </a:r>
          </a:p>
          <a:p>
            <a:pPr algn="l"/>
            <a:endParaRPr lang="en-US" dirty="0" smtClean="0"/>
          </a:p>
          <a:p>
            <a:pPr algn="l"/>
            <a:r>
              <a:rPr lang="en-US" i="1" dirty="0" smtClean="0"/>
              <a:t>E-visitor Hub is something which points out the way and leads others on a trip or tour. Generally, this will work at a specific location, city or province. AND with this we are focusing in the REWA city.</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smtClean="0"/>
              <a:t>© Edunet Foundation. All rights reserved.</a:t>
            </a:r>
            <a:endParaRPr lang="en-US"/>
          </a:p>
        </p:txBody>
      </p:sp>
      <p:sp>
        <p:nvSpPr>
          <p:cNvPr id="8" name="TextBox 7"/>
          <p:cNvSpPr txBox="1"/>
          <p:nvPr/>
        </p:nvSpPr>
        <p:spPr>
          <a:xfrm>
            <a:off x="7788442" y="5462337"/>
            <a:ext cx="502061" cy="369332"/>
          </a:xfrm>
          <a:prstGeom prst="rect">
            <a:avLst/>
          </a:prstGeom>
          <a:noFill/>
        </p:spPr>
        <p:txBody>
          <a:bodyPr wrap="none" rtlCol="0">
            <a:spAutoFit/>
          </a:bodyPr>
          <a:lstStyle/>
          <a:p>
            <a:pPr algn="ctr"/>
            <a:r>
              <a:rPr lang="en-US" dirty="0" smtClean="0"/>
              <a:t>      </a:t>
            </a:r>
            <a:endParaRPr lang="en-US" dirty="0"/>
          </a:p>
        </p:txBody>
      </p:sp>
    </p:spTree>
    <p:extLst>
      <p:ext uri="{BB962C8B-B14F-4D97-AF65-F5344CB8AC3E}">
        <p14:creationId xmlns=""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smtClean="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550589" y="1888898"/>
            <a:ext cx="6692422" cy="4365598"/>
          </a:xfrm>
        </p:spPr>
        <p:txBody>
          <a:bodyPr>
            <a:normAutofit fontScale="92500"/>
          </a:bodyPr>
          <a:lstStyle/>
          <a:p>
            <a:pPr algn="l"/>
            <a:r>
              <a:rPr lang="en-US" i="1" dirty="0" smtClean="0">
                <a:cs typeface="Arial" panose="020B0604020202020204" pitchFamily="34" charset="0"/>
              </a:rPr>
              <a:t>As </a:t>
            </a:r>
            <a:r>
              <a:rPr lang="en-US" i="1" dirty="0" err="1" smtClean="0">
                <a:cs typeface="Arial" panose="020B0604020202020204" pitchFamily="34" charset="0"/>
              </a:rPr>
              <a:t>rewa</a:t>
            </a:r>
            <a:r>
              <a:rPr lang="en-US" i="1" dirty="0" smtClean="0">
                <a:cs typeface="Arial" panose="020B0604020202020204" pitchFamily="34" charset="0"/>
              </a:rPr>
              <a:t> is such a big city and outside visitors come here and wander here and there because they don't have much knowledge about the things. </a:t>
            </a:r>
            <a:r>
              <a:rPr lang="en-US" i="1" dirty="0" err="1" smtClean="0">
                <a:cs typeface="Arial" panose="020B0604020202020204" pitchFamily="34" charset="0"/>
              </a:rPr>
              <a:t>So,this</a:t>
            </a:r>
            <a:r>
              <a:rPr lang="en-US" i="1" dirty="0" smtClean="0">
                <a:cs typeface="Arial" panose="020B0604020202020204" pitchFamily="34" charset="0"/>
              </a:rPr>
              <a:t> project is conducted under the objective of design and development of a place information for the users and visitors. In this </a:t>
            </a:r>
            <a:r>
              <a:rPr lang="en-US" i="1" dirty="0" err="1" smtClean="0">
                <a:cs typeface="Arial" panose="020B0604020202020204" pitchFamily="34" charset="0"/>
              </a:rPr>
              <a:t>project,the</a:t>
            </a:r>
            <a:r>
              <a:rPr lang="en-US" i="1" dirty="0" smtClean="0">
                <a:cs typeface="Arial" panose="020B0604020202020204" pitchFamily="34" charset="0"/>
              </a:rPr>
              <a:t> overall information provided to the visitors are based on the </a:t>
            </a:r>
            <a:r>
              <a:rPr lang="en-US" i="1" dirty="0" err="1" smtClean="0">
                <a:cs typeface="Arial" panose="020B0604020202020204" pitchFamily="34" charset="0"/>
              </a:rPr>
              <a:t>research,analysis</a:t>
            </a:r>
            <a:r>
              <a:rPr lang="en-US" i="1" dirty="0" smtClean="0">
                <a:cs typeface="Arial" panose="020B0604020202020204" pitchFamily="34" charset="0"/>
              </a:rPr>
              <a:t> and results. Through this project,  users are able to shorten the time taken for the processes and they can manage the things accordingly. And this project is further improving from many aspects since it could be always updated and modified according to the user need and convenience and users will also be able to provide feedback and add comment for further improvisation.</a:t>
            </a:r>
            <a:endParaRPr lang="en-US" i="1" dirty="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smtClean="0"/>
              <a:t>© Edunet Foundation. All rights reserved.</a:t>
            </a:r>
            <a:endParaRPr lang="en-US"/>
          </a:p>
        </p:txBody>
      </p:sp>
      <p:pic>
        <p:nvPicPr>
          <p:cNvPr id="7" name="Picture 6" descr="physical-map-of-rewa-satellite-outside.jpg"/>
          <p:cNvPicPr>
            <a:picLocks noChangeAspect="1"/>
          </p:cNvPicPr>
          <p:nvPr/>
        </p:nvPicPr>
        <p:blipFill>
          <a:blip r:embed="rId2"/>
          <a:stretch>
            <a:fillRect/>
          </a:stretch>
        </p:blipFill>
        <p:spPr>
          <a:xfrm>
            <a:off x="7387390" y="2291823"/>
            <a:ext cx="3930315" cy="2833629"/>
          </a:xfrm>
          <a:prstGeom prst="rect">
            <a:avLst/>
          </a:prstGeom>
        </p:spPr>
      </p:pic>
      <p:sp>
        <p:nvSpPr>
          <p:cNvPr id="9" name="TextBox 8"/>
          <p:cNvSpPr txBox="1"/>
          <p:nvPr/>
        </p:nvSpPr>
        <p:spPr>
          <a:xfrm>
            <a:off x="7972926" y="5558589"/>
            <a:ext cx="2612062" cy="646331"/>
          </a:xfrm>
          <a:prstGeom prst="rect">
            <a:avLst/>
          </a:prstGeom>
          <a:noFill/>
        </p:spPr>
        <p:txBody>
          <a:bodyPr wrap="none" rtlCol="0">
            <a:spAutoFit/>
          </a:bodyPr>
          <a:lstStyle/>
          <a:p>
            <a:r>
              <a:rPr lang="en-US" dirty="0" smtClean="0"/>
              <a:t>  PHYSICAL MAP OF REWA</a:t>
            </a:r>
          </a:p>
          <a:p>
            <a:endParaRPr lang="en-US" dirty="0"/>
          </a:p>
        </p:txBody>
      </p:sp>
    </p:spTree>
    <p:extLst>
      <p:ext uri="{BB962C8B-B14F-4D97-AF65-F5344CB8AC3E}">
        <p14:creationId xmlns="" xmlns:p14="http://schemas.microsoft.com/office/powerpoint/2010/main" val="1186421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smtClean="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5895474" y="2110153"/>
            <a:ext cx="5719009" cy="3929700"/>
          </a:xfrm>
        </p:spPr>
        <p:txBody>
          <a:bodyPr>
            <a:normAutofit lnSpcReduction="10000"/>
          </a:bodyPr>
          <a:lstStyle/>
          <a:p>
            <a:r>
              <a:rPr lang="en-US" i="1" dirty="0" smtClean="0"/>
              <a:t>With the help of GPS tracking, providing correct exact all information to the visitors, they will be able to find and visit the appropriate places as well as providing images so that they can visualize and identify that the place is right.</a:t>
            </a:r>
            <a:endParaRPr lang="en-US" dirty="0" smtClean="0"/>
          </a:p>
          <a:p>
            <a:r>
              <a:rPr lang="en-US" i="1" dirty="0" smtClean="0"/>
              <a:t> </a:t>
            </a:r>
            <a:endParaRPr lang="en-US" dirty="0" smtClean="0"/>
          </a:p>
          <a:p>
            <a:r>
              <a:rPr lang="en-US" i="1" dirty="0" smtClean="0"/>
              <a:t>ANOTHER method would be we can make website related to these stuff so that visitors browse over there and find all correct information regarding the things and appropriate places.</a:t>
            </a:r>
            <a:endParaRPr lang="en-US" dirty="0" smtClean="0"/>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smtClean="0"/>
              <a:t>© Edunet Foundation. All rights reserved.</a:t>
            </a:r>
            <a:endParaRPr lang="en-US"/>
          </a:p>
        </p:txBody>
      </p:sp>
      <p:pic>
        <p:nvPicPr>
          <p:cNvPr id="7" name="Picture 6" descr="gps-tracking-system.jpg"/>
          <p:cNvPicPr>
            <a:picLocks noChangeAspect="1"/>
          </p:cNvPicPr>
          <p:nvPr/>
        </p:nvPicPr>
        <p:blipFill>
          <a:blip r:embed="rId2"/>
          <a:stretch>
            <a:fillRect/>
          </a:stretch>
        </p:blipFill>
        <p:spPr>
          <a:xfrm>
            <a:off x="670932" y="2213812"/>
            <a:ext cx="5280689" cy="3305962"/>
          </a:xfrm>
          <a:prstGeom prst="rect">
            <a:avLst/>
          </a:prstGeom>
        </p:spPr>
      </p:pic>
    </p:spTree>
    <p:extLst>
      <p:ext uri="{BB962C8B-B14F-4D97-AF65-F5344CB8AC3E}">
        <p14:creationId xmlns="" xmlns:p14="http://schemas.microsoft.com/office/powerpoint/2010/main" val="1186421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smtClean="0">
                <a:solidFill>
                  <a:schemeClr val="accent1"/>
                </a:solidFill>
                <a:latin typeface="Arial" panose="020B0604020202020204" pitchFamily="34" charset="0"/>
                <a:cs typeface="Arial" panose="020B0604020202020204" pitchFamily="34" charset="0"/>
              </a:rPr>
              <a:t>System Architecture</a:t>
            </a:r>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598554" y="2094111"/>
            <a:ext cx="6476013" cy="4365598"/>
          </a:xfrm>
        </p:spPr>
        <p:txBody>
          <a:bodyPr>
            <a:normAutofit/>
          </a:bodyPr>
          <a:lstStyle/>
          <a:p>
            <a:pPr algn="l"/>
            <a:r>
              <a:rPr lang="en-US" sz="2000" i="1" dirty="0" smtClean="0">
                <a:cs typeface="Arial" panose="020B0604020202020204" pitchFamily="34" charset="0"/>
              </a:rPr>
              <a:t>The system architecture and working of our website will be like this. First of all we will start with the home page, so in home page all the contents will briefly explained and there is a slight overview of each of things of the website.</a:t>
            </a:r>
          </a:p>
          <a:p>
            <a:pPr algn="l"/>
            <a:r>
              <a:rPr lang="en-US" sz="2000" i="1" dirty="0" smtClean="0">
                <a:cs typeface="Arial" panose="020B0604020202020204" pitchFamily="34" charset="0"/>
              </a:rPr>
              <a:t>Then we will go through each and every pages to which we are looking for such as hospitals in </a:t>
            </a:r>
            <a:r>
              <a:rPr lang="en-US" sz="2000" i="1" dirty="0" err="1" smtClean="0">
                <a:cs typeface="Arial" panose="020B0604020202020204" pitchFamily="34" charset="0"/>
              </a:rPr>
              <a:t>rewa</a:t>
            </a:r>
            <a:r>
              <a:rPr lang="en-US" sz="2000" i="1" dirty="0" smtClean="0">
                <a:cs typeface="Arial" panose="020B0604020202020204" pitchFamily="34" charset="0"/>
              </a:rPr>
              <a:t>, educational institutes in </a:t>
            </a:r>
            <a:r>
              <a:rPr lang="en-US" sz="2000" i="1" dirty="0" err="1" smtClean="0">
                <a:cs typeface="Arial" panose="020B0604020202020204" pitchFamily="34" charset="0"/>
              </a:rPr>
              <a:t>rewa</a:t>
            </a:r>
            <a:r>
              <a:rPr lang="en-US" sz="2000" i="1" dirty="0" smtClean="0">
                <a:cs typeface="Arial" panose="020B0604020202020204" pitchFamily="34" charset="0"/>
              </a:rPr>
              <a:t>, tourists places, food and staying facilities in </a:t>
            </a:r>
            <a:r>
              <a:rPr lang="en-US" sz="2000" i="1" dirty="0" err="1" smtClean="0">
                <a:cs typeface="Arial" panose="020B0604020202020204" pitchFamily="34" charset="0"/>
              </a:rPr>
              <a:t>rewa</a:t>
            </a:r>
            <a:r>
              <a:rPr lang="en-US" sz="2000" i="1" dirty="0" smtClean="0">
                <a:cs typeface="Arial" panose="020B0604020202020204" pitchFamily="34" charset="0"/>
              </a:rPr>
              <a:t> and many more.  Along with this, if the visitors wants some updates then he can also give feedback using their email address. And they can also contact us whenever they need our help.</a:t>
            </a:r>
          </a:p>
          <a:p>
            <a:pPr algn="l"/>
            <a:endParaRPr lang="en-US" dirty="0" smtClean="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smtClean="0"/>
              <a:t>© Edunet Foundation. All rights reserved.</a:t>
            </a:r>
            <a:endParaRPr lang="en-US"/>
          </a:p>
        </p:txBody>
      </p:sp>
      <p:pic>
        <p:nvPicPr>
          <p:cNvPr id="7" name="Picture 6" descr="6_Inspiring_City_Website_Designs_Portlant_ME_Crop (1).png"/>
          <p:cNvPicPr>
            <a:picLocks noChangeAspect="1"/>
          </p:cNvPicPr>
          <p:nvPr/>
        </p:nvPicPr>
        <p:blipFill>
          <a:blip r:embed="rId2"/>
          <a:stretch>
            <a:fillRect/>
          </a:stretch>
        </p:blipFill>
        <p:spPr>
          <a:xfrm>
            <a:off x="7109503" y="2550694"/>
            <a:ext cx="4777697" cy="2862763"/>
          </a:xfrm>
          <a:prstGeom prst="rect">
            <a:avLst/>
          </a:prstGeom>
        </p:spPr>
      </p:pic>
      <p:pic>
        <p:nvPicPr>
          <p:cNvPr id="8" name="Picture 7" descr="Screenshot (84).png"/>
          <p:cNvPicPr>
            <a:picLocks noChangeAspect="1"/>
          </p:cNvPicPr>
          <p:nvPr/>
        </p:nvPicPr>
        <p:blipFill>
          <a:blip r:embed="rId3" cstate="print"/>
          <a:stretch>
            <a:fillRect/>
          </a:stretch>
        </p:blipFill>
        <p:spPr>
          <a:xfrm>
            <a:off x="7764380" y="2815389"/>
            <a:ext cx="3505200" cy="2189748"/>
          </a:xfrm>
          <a:prstGeom prst="rect">
            <a:avLst/>
          </a:prstGeom>
        </p:spPr>
      </p:pic>
    </p:spTree>
    <p:extLst>
      <p:ext uri="{BB962C8B-B14F-4D97-AF65-F5344CB8AC3E}">
        <p14:creationId xmlns="" xmlns:p14="http://schemas.microsoft.com/office/powerpoint/2010/main" val="1186421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b="1" dirty="0" smtClean="0">
                <a:solidFill>
                  <a:schemeClr val="accent1"/>
                </a:solidFill>
                <a:latin typeface="Arial" panose="020B0604020202020204" pitchFamily="34" charset="0"/>
                <a:cs typeface="Arial" panose="020B0604020202020204" pitchFamily="34" charset="0"/>
              </a:rPr>
              <a:t>Algorithm &amp; Deployment</a:t>
            </a:r>
            <a:endParaRPr lang="en-US" dirty="0"/>
          </a:p>
        </p:txBody>
      </p:sp>
      <p:sp>
        <p:nvSpPr>
          <p:cNvPr id="4" name="Footer Placeholder 3"/>
          <p:cNvSpPr>
            <a:spLocks noGrp="1"/>
          </p:cNvSpPr>
          <p:nvPr>
            <p:ph type="ftr" sz="quarter" idx="11"/>
          </p:nvPr>
        </p:nvSpPr>
        <p:spPr/>
        <p:txBody>
          <a:bodyPr/>
          <a:lstStyle/>
          <a:p>
            <a:r>
              <a:rPr lang="en-US" smtClean="0"/>
              <a:t>© Edunet Foundation. All rights reserved.</a:t>
            </a:r>
            <a:endParaRPr lang="en-US"/>
          </a:p>
        </p:txBody>
      </p:sp>
      <p:pic>
        <p:nvPicPr>
          <p:cNvPr id="7" name="Content Placeholder 6" descr="Screenshot (78).png"/>
          <p:cNvPicPr>
            <a:picLocks noGrp="1" noChangeAspect="1"/>
          </p:cNvPicPr>
          <p:nvPr>
            <p:ph idx="1"/>
          </p:nvPr>
        </p:nvPicPr>
        <p:blipFill>
          <a:blip r:embed="rId2"/>
          <a:stretch>
            <a:fillRect/>
          </a:stretch>
        </p:blipFill>
        <p:spPr>
          <a:xfrm>
            <a:off x="3120190" y="1491916"/>
            <a:ext cx="5646821" cy="5141495"/>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b="1" dirty="0" smtClean="0">
                <a:solidFill>
                  <a:schemeClr val="accent1"/>
                </a:solidFill>
                <a:latin typeface="Arial" panose="020B0604020202020204" pitchFamily="34" charset="0"/>
                <a:cs typeface="Arial" panose="020B0604020202020204" pitchFamily="34" charset="0"/>
              </a:rPr>
              <a:t>Technologies </a:t>
            </a:r>
            <a:r>
              <a:rPr lang="en-US" b="1" smtClean="0">
                <a:solidFill>
                  <a:schemeClr val="accent1"/>
                </a:solidFill>
                <a:latin typeface="Arial" panose="020B0604020202020204" pitchFamily="34" charset="0"/>
                <a:cs typeface="Arial" panose="020B0604020202020204" pitchFamily="34" charset="0"/>
              </a:rPr>
              <a:t>and Requirements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TECHNOLOGY USED:</a:t>
            </a:r>
          </a:p>
          <a:p>
            <a:pPr>
              <a:buNone/>
            </a:pPr>
            <a:r>
              <a:rPr lang="en-US" sz="1800" b="1" dirty="0" smtClean="0"/>
              <a:t>Front end: </a:t>
            </a:r>
            <a:r>
              <a:rPr lang="en-US" sz="1800" dirty="0" smtClean="0"/>
              <a:t> HTML, CSS, </a:t>
            </a:r>
            <a:r>
              <a:rPr lang="en-US" sz="1800" dirty="0" err="1" smtClean="0"/>
              <a:t>Javascript</a:t>
            </a:r>
            <a:r>
              <a:rPr lang="en-US" sz="1800" dirty="0" smtClean="0"/>
              <a:t>, Bootstrap</a:t>
            </a:r>
          </a:p>
          <a:p>
            <a:pPr>
              <a:buNone/>
            </a:pPr>
            <a:r>
              <a:rPr lang="en-US" sz="1800" b="1" dirty="0" smtClean="0"/>
              <a:t>Back end:  </a:t>
            </a:r>
            <a:r>
              <a:rPr lang="en-US" sz="1800" dirty="0" err="1" smtClean="0"/>
              <a:t>php</a:t>
            </a:r>
            <a:r>
              <a:rPr lang="en-US" sz="1800" dirty="0" smtClean="0"/>
              <a:t>,  </a:t>
            </a:r>
            <a:r>
              <a:rPr lang="en-US" sz="1800" dirty="0" err="1" smtClean="0"/>
              <a:t>MySQL</a:t>
            </a:r>
            <a:r>
              <a:rPr lang="en-US" sz="1800" dirty="0" smtClean="0"/>
              <a:t> ,</a:t>
            </a:r>
            <a:r>
              <a:rPr lang="en-US" sz="1800" dirty="0" err="1" smtClean="0"/>
              <a:t>jquery</a:t>
            </a:r>
            <a:endParaRPr lang="en-US" sz="1800" dirty="0" smtClean="0"/>
          </a:p>
          <a:p>
            <a:pPr>
              <a:buNone/>
            </a:pPr>
            <a:endParaRPr lang="en-US" sz="1800" dirty="0" smtClean="0"/>
          </a:p>
          <a:p>
            <a:pPr>
              <a:buNone/>
            </a:pPr>
            <a:r>
              <a:rPr lang="en-US" b="1" dirty="0" smtClean="0"/>
              <a:t>HARDWARE REQUIREMENTS:</a:t>
            </a:r>
            <a:r>
              <a:rPr lang="en-US" dirty="0" smtClean="0"/>
              <a:t> </a:t>
            </a:r>
          </a:p>
          <a:p>
            <a:pPr>
              <a:buNone/>
            </a:pPr>
            <a:r>
              <a:rPr lang="en-US" sz="1800" dirty="0" smtClean="0"/>
              <a:t>A smart device, monitor, processor-i3 with SSE2 instruction set, Minimum 2-GB RAM, A hard disk of 50-GB.</a:t>
            </a:r>
          </a:p>
          <a:p>
            <a:pPr>
              <a:buNone/>
            </a:pPr>
            <a:endParaRPr lang="en-US" sz="1800" dirty="0" smtClean="0"/>
          </a:p>
          <a:p>
            <a:pPr>
              <a:buNone/>
            </a:pPr>
            <a:r>
              <a:rPr lang="en-US" b="1" dirty="0" smtClean="0"/>
              <a:t>SOFTWARE REQUIREMENTS:</a:t>
            </a:r>
          </a:p>
          <a:p>
            <a:pPr>
              <a:buNone/>
            </a:pPr>
            <a:r>
              <a:rPr lang="en-US" sz="1800" dirty="0" smtClean="0"/>
              <a:t>Internet availability, Windows 7 or higher, text editor for better </a:t>
            </a:r>
            <a:r>
              <a:rPr lang="en-US" sz="1800" dirty="0" err="1" smtClean="0"/>
              <a:t>programmimg</a:t>
            </a:r>
            <a:r>
              <a:rPr lang="en-US" sz="1800" dirty="0" smtClean="0"/>
              <a:t> environment, XAMP/VAMP server, </a:t>
            </a:r>
            <a:r>
              <a:rPr lang="en-US" sz="1800" dirty="0" err="1" smtClean="0"/>
              <a:t>MySQL</a:t>
            </a:r>
            <a:r>
              <a:rPr lang="en-US" sz="1800" dirty="0" smtClean="0"/>
              <a:t>.</a:t>
            </a:r>
          </a:p>
          <a:p>
            <a:pPr>
              <a:buNone/>
            </a:pPr>
            <a:r>
              <a:rPr lang="en-US" sz="1800" dirty="0" smtClean="0"/>
              <a:t> </a:t>
            </a:r>
          </a:p>
          <a:p>
            <a:pPr>
              <a:buNone/>
            </a:pPr>
            <a:endParaRPr lang="en-US" dirty="0" smtClean="0"/>
          </a:p>
          <a:p>
            <a:pPr>
              <a:buNone/>
            </a:pPr>
            <a:endParaRPr lang="en-US" dirty="0" smtClean="0"/>
          </a:p>
          <a:p>
            <a:pPr>
              <a:buNone/>
            </a:pPr>
            <a:endParaRPr lang="en-US" sz="1800" b="1" dirty="0" smtClean="0"/>
          </a:p>
          <a:p>
            <a:pPr>
              <a:buNone/>
            </a:pPr>
            <a:endParaRPr lang="en-US" b="1" dirty="0"/>
          </a:p>
        </p:txBody>
      </p:sp>
      <p:sp>
        <p:nvSpPr>
          <p:cNvPr id="4" name="Footer Placeholder 3"/>
          <p:cNvSpPr>
            <a:spLocks noGrp="1"/>
          </p:cNvSpPr>
          <p:nvPr>
            <p:ph type="ftr" sz="quarter" idx="11"/>
          </p:nvPr>
        </p:nvSpPr>
        <p:spPr/>
        <p:txBody>
          <a:bodyPr/>
          <a:lstStyle/>
          <a:p>
            <a:r>
              <a:rPr lang="en-US" smtClean="0"/>
              <a:t>© Edunet Foundation. All rights reserved.</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panose="020B0604020202020204" pitchFamily="34" charset="0"/>
                <a:cs typeface="Arial" panose="020B0604020202020204" pitchFamily="34" charset="0"/>
              </a:rPr>
              <a:t>                      Conclusion</a:t>
            </a:r>
            <a:endParaRPr lang="en-US" dirty="0"/>
          </a:p>
        </p:txBody>
      </p:sp>
      <p:sp>
        <p:nvSpPr>
          <p:cNvPr id="3" name="Content Placeholder 2"/>
          <p:cNvSpPr>
            <a:spLocks noGrp="1"/>
          </p:cNvSpPr>
          <p:nvPr>
            <p:ph idx="1"/>
          </p:nvPr>
        </p:nvSpPr>
        <p:spPr/>
        <p:txBody>
          <a:bodyPr/>
          <a:lstStyle/>
          <a:p>
            <a:r>
              <a:rPr lang="en-US" sz="2400" i="1" dirty="0" smtClean="0"/>
              <a:t>This project is conducted under the objective of design and development of a place information for the users and visitors. In this </a:t>
            </a:r>
            <a:r>
              <a:rPr lang="en-US" sz="2400" i="1" dirty="0" err="1" smtClean="0"/>
              <a:t>project,the</a:t>
            </a:r>
            <a:r>
              <a:rPr lang="en-US" sz="2400" i="1" dirty="0" smtClean="0"/>
              <a:t> overall information provided to the visitors are based on the </a:t>
            </a:r>
            <a:r>
              <a:rPr lang="en-US" sz="2400" i="1" dirty="0" err="1" smtClean="0"/>
              <a:t>research,analysis</a:t>
            </a:r>
            <a:r>
              <a:rPr lang="en-US" sz="2400" i="1" dirty="0" smtClean="0"/>
              <a:t> and results. Through this project,  users are able to shorten the time taken for the processes and they can manage the things accordingly.</a:t>
            </a:r>
          </a:p>
          <a:p>
            <a:pPr>
              <a:buNone/>
            </a:pPr>
            <a:endParaRPr lang="en-US" sz="2400" dirty="0" smtClean="0"/>
          </a:p>
          <a:p>
            <a:r>
              <a:rPr lang="en-US" sz="2400" i="1" dirty="0" smtClean="0"/>
              <a:t>This project can be further improving from many aspects since it could be always update and modify according to the users need and convenience.</a:t>
            </a:r>
            <a:endParaRPr lang="en-US" sz="2400" dirty="0" smtClean="0"/>
          </a:p>
          <a:p>
            <a:pPr>
              <a:buNone/>
            </a:pPr>
            <a:endParaRPr lang="en-US" dirty="0"/>
          </a:p>
        </p:txBody>
      </p:sp>
      <p:sp>
        <p:nvSpPr>
          <p:cNvPr id="4" name="Footer Placeholder 3"/>
          <p:cNvSpPr>
            <a:spLocks noGrp="1"/>
          </p:cNvSpPr>
          <p:nvPr>
            <p:ph type="ftr" sz="quarter" idx="11"/>
          </p:nvPr>
        </p:nvSpPr>
        <p:spPr/>
        <p:txBody>
          <a:bodyPr/>
          <a:lstStyle/>
          <a:p>
            <a:r>
              <a:rPr lang="en-US" smtClean="0"/>
              <a:t>© Edunet Foundation. All rights reserved.</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TotalTime>
  <Words>791</Words>
  <Application>Microsoft Office PowerPoint</Application>
  <PresentationFormat>Custom</PresentationFormat>
  <Paragraphs>80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E-VISITORS HUB</vt:lpstr>
      <vt:lpstr>OUTLINE</vt:lpstr>
      <vt:lpstr>Abstract</vt:lpstr>
      <vt:lpstr>Problem Statement</vt:lpstr>
      <vt:lpstr>Proposed Solution</vt:lpstr>
      <vt:lpstr>System Architecture</vt:lpstr>
      <vt:lpstr> Algorithm &amp; Deployment</vt:lpstr>
      <vt:lpstr>        Technologies and Requirements</vt:lpstr>
      <vt:lpstr>                      Conclusion</vt:lpstr>
      <vt:lpstr>                          References</vt:lpstr>
      <vt:lpstr>Future Scope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sanskar</cp:lastModifiedBy>
  <cp:revision>58</cp:revision>
  <dcterms:created xsi:type="dcterms:W3CDTF">2021-04-26T07:43:48Z</dcterms:created>
  <dcterms:modified xsi:type="dcterms:W3CDTF">2022-03-04T07:27:49Z</dcterms:modified>
</cp:coreProperties>
</file>