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7" r:id="rId6"/>
    <p:sldId id="259" r:id="rId7"/>
    <p:sldId id="260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7D878-C04F-45CC-9E9D-35AC3F8B03A1}" v="9" dt="2022-04-06T02:18:20.085"/>
    <p1510:client id="{8DF5EB46-B22A-4E5D-9B41-A04F7FF7AC44}" v="42" dt="2022-04-06T02:26:46.079"/>
    <p1510:client id="{B97E5940-D6E8-4F03-BE6B-4848E40FE4D2}" v="192" dt="2022-04-06T02:14:02.884"/>
    <p1510:client id="{CED5D9E4-9724-4BD8-85CA-5EAEB18F3319}" v="209" dt="2022-04-06T02:21:14.351"/>
    <p1510:client id="{FE93E3F5-47AD-4DA7-BEB7-D192E29DC220}" v="128" dt="2022-04-06T02:33:11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na Rupchandani" userId="S::mg841071@dal.ca::c2aeb20d-448b-461b-96cf-3feb15c3ad50" providerId="AD" clId="Web-{FE93E3F5-47AD-4DA7-BEB7-D192E29DC220}"/>
    <pc:docChg chg="modSld">
      <pc:chgData name="Meghna Rupchandani" userId="S::mg841071@dal.ca::c2aeb20d-448b-461b-96cf-3feb15c3ad50" providerId="AD" clId="Web-{FE93E3F5-47AD-4DA7-BEB7-D192E29DC220}" dt="2022-04-06T02:33:09.732" v="70" actId="20577"/>
      <pc:docMkLst>
        <pc:docMk/>
      </pc:docMkLst>
      <pc:sldChg chg="addSp delSp modSp">
        <pc:chgData name="Meghna Rupchandani" userId="S::mg841071@dal.ca::c2aeb20d-448b-461b-96cf-3feb15c3ad50" providerId="AD" clId="Web-{FE93E3F5-47AD-4DA7-BEB7-D192E29DC220}" dt="2022-04-06T02:33:09.732" v="70" actId="20577"/>
        <pc:sldMkLst>
          <pc:docMk/>
          <pc:sldMk cId="1874742121" sldId="262"/>
        </pc:sldMkLst>
        <pc:spChg chg="mod">
          <ac:chgData name="Meghna Rupchandani" userId="S::mg841071@dal.ca::c2aeb20d-448b-461b-96cf-3feb15c3ad50" providerId="AD" clId="Web-{FE93E3F5-47AD-4DA7-BEB7-D192E29DC220}" dt="2022-04-06T02:31:50.339" v="36" actId="20577"/>
          <ac:spMkLst>
            <pc:docMk/>
            <pc:sldMk cId="1874742121" sldId="262"/>
            <ac:spMk id="2" creationId="{E2A47387-4D64-E92A-8EE0-88A176B5A40C}"/>
          </ac:spMkLst>
        </pc:spChg>
        <pc:spChg chg="add mod">
          <ac:chgData name="Meghna Rupchandani" userId="S::mg841071@dal.ca::c2aeb20d-448b-461b-96cf-3feb15c3ad50" providerId="AD" clId="Web-{FE93E3F5-47AD-4DA7-BEB7-D192E29DC220}" dt="2022-04-06T02:31:16.026" v="18" actId="14100"/>
          <ac:spMkLst>
            <pc:docMk/>
            <pc:sldMk cId="1874742121" sldId="262"/>
            <ac:spMk id="4" creationId="{E0A7288C-E3BC-2A64-BD69-B50F2F5750A7}"/>
          </ac:spMkLst>
        </pc:spChg>
        <pc:spChg chg="add del mod">
          <ac:chgData name="Meghna Rupchandani" userId="S::mg841071@dal.ca::c2aeb20d-448b-461b-96cf-3feb15c3ad50" providerId="AD" clId="Web-{FE93E3F5-47AD-4DA7-BEB7-D192E29DC220}" dt="2022-04-06T02:31:08.151" v="15"/>
          <ac:spMkLst>
            <pc:docMk/>
            <pc:sldMk cId="1874742121" sldId="262"/>
            <ac:spMk id="5" creationId="{7D633745-3B65-492A-8C8B-6F54C53A120B}"/>
          </ac:spMkLst>
        </pc:spChg>
        <pc:spChg chg="add mod">
          <ac:chgData name="Meghna Rupchandani" userId="S::mg841071@dal.ca::c2aeb20d-448b-461b-96cf-3feb15c3ad50" providerId="AD" clId="Web-{FE93E3F5-47AD-4DA7-BEB7-D192E29DC220}" dt="2022-04-06T02:33:09.732" v="70" actId="20577"/>
          <ac:spMkLst>
            <pc:docMk/>
            <pc:sldMk cId="1874742121" sldId="262"/>
            <ac:spMk id="6" creationId="{3D088DD5-38F8-6E24-AB1D-13808BB19643}"/>
          </ac:spMkLst>
        </pc:spChg>
      </pc:sldChg>
    </pc:docChg>
  </pc:docChgLst>
  <pc:docChgLst>
    <pc:chgData name="Meghna Rupchandani" userId="S::mg841071@dal.ca::c2aeb20d-448b-461b-96cf-3feb15c3ad50" providerId="AD" clId="Web-{0237D878-C04F-45CC-9E9D-35AC3F8B03A1}"/>
    <pc:docChg chg="modSld">
      <pc:chgData name="Meghna Rupchandani" userId="S::mg841071@dal.ca::c2aeb20d-448b-461b-96cf-3feb15c3ad50" providerId="AD" clId="Web-{0237D878-C04F-45CC-9E9D-35AC3F8B03A1}" dt="2022-04-06T02:18:20.085" v="7"/>
      <pc:docMkLst>
        <pc:docMk/>
      </pc:docMkLst>
      <pc:sldChg chg="addSp delSp modSp">
        <pc:chgData name="Meghna Rupchandani" userId="S::mg841071@dal.ca::c2aeb20d-448b-461b-96cf-3feb15c3ad50" providerId="AD" clId="Web-{0237D878-C04F-45CC-9E9D-35AC3F8B03A1}" dt="2022-04-06T02:18:20.085" v="7"/>
        <pc:sldMkLst>
          <pc:docMk/>
          <pc:sldMk cId="3785004753" sldId="260"/>
        </pc:sldMkLst>
        <pc:picChg chg="add del mod">
          <ac:chgData name="Meghna Rupchandani" userId="S::mg841071@dal.ca::c2aeb20d-448b-461b-96cf-3feb15c3ad50" providerId="AD" clId="Web-{0237D878-C04F-45CC-9E9D-35AC3F8B03A1}" dt="2022-04-06T02:18:20.085" v="7"/>
          <ac:picMkLst>
            <pc:docMk/>
            <pc:sldMk cId="3785004753" sldId="260"/>
            <ac:picMk id="5" creationId="{6067D469-558F-290A-CE00-3FB2F14504D6}"/>
          </ac:picMkLst>
        </pc:picChg>
      </pc:sldChg>
    </pc:docChg>
  </pc:docChgLst>
  <pc:docChgLst>
    <pc:chgData name="Meghna Rupchandani" userId="S::mg841071@dal.ca::c2aeb20d-448b-461b-96cf-3feb15c3ad50" providerId="AD" clId="Web-{8DF5EB46-B22A-4E5D-9B41-A04F7FF7AC44}"/>
    <pc:docChg chg="addSld modSld">
      <pc:chgData name="Meghna Rupchandani" userId="S::mg841071@dal.ca::c2aeb20d-448b-461b-96cf-3feb15c3ad50" providerId="AD" clId="Web-{8DF5EB46-B22A-4E5D-9B41-A04F7FF7AC44}" dt="2022-04-06T02:26:46.079" v="38" actId="20577"/>
      <pc:docMkLst>
        <pc:docMk/>
      </pc:docMkLst>
      <pc:sldChg chg="addSp delSp modSp">
        <pc:chgData name="Meghna Rupchandani" userId="S::mg841071@dal.ca::c2aeb20d-448b-461b-96cf-3feb15c3ad50" providerId="AD" clId="Web-{8DF5EB46-B22A-4E5D-9B41-A04F7FF7AC44}" dt="2022-04-06T02:25:57.656" v="32"/>
        <pc:sldMkLst>
          <pc:docMk/>
          <pc:sldMk cId="3785004753" sldId="260"/>
        </pc:sldMkLst>
        <pc:spChg chg="add">
          <ac:chgData name="Meghna Rupchandani" userId="S::mg841071@dal.ca::c2aeb20d-448b-461b-96cf-3feb15c3ad50" providerId="AD" clId="Web-{8DF5EB46-B22A-4E5D-9B41-A04F7FF7AC44}" dt="2022-04-06T02:22:17.232" v="14"/>
          <ac:spMkLst>
            <pc:docMk/>
            <pc:sldMk cId="3785004753" sldId="260"/>
            <ac:spMk id="5" creationId="{BAB46FBC-8A98-B6D0-B07E-AD5F59601BE3}"/>
          </ac:spMkLst>
        </pc:spChg>
        <pc:graphicFrameChg chg="del mod modGraphic">
          <ac:chgData name="Meghna Rupchandani" userId="S::mg841071@dal.ca::c2aeb20d-448b-461b-96cf-3feb15c3ad50" providerId="AD" clId="Web-{8DF5EB46-B22A-4E5D-9B41-A04F7FF7AC44}" dt="2022-04-06T02:22:16.888" v="13"/>
          <ac:graphicFrameMkLst>
            <pc:docMk/>
            <pc:sldMk cId="3785004753" sldId="260"/>
            <ac:graphicFrameMk id="6" creationId="{36BDFE69-95E1-19BE-9B47-848BB6A9C2EA}"/>
          </ac:graphicFrameMkLst>
        </pc:graphicFrameChg>
        <pc:graphicFrameChg chg="add mod modGraphic">
          <ac:chgData name="Meghna Rupchandani" userId="S::mg841071@dal.ca::c2aeb20d-448b-461b-96cf-3feb15c3ad50" providerId="AD" clId="Web-{8DF5EB46-B22A-4E5D-9B41-A04F7FF7AC44}" dt="2022-04-06T02:25:57.656" v="32"/>
          <ac:graphicFrameMkLst>
            <pc:docMk/>
            <pc:sldMk cId="3785004753" sldId="260"/>
            <ac:graphicFrameMk id="9" creationId="{A66DB2C0-5C85-2212-C9EB-71C9C873906A}"/>
          </ac:graphicFrameMkLst>
        </pc:graphicFrameChg>
      </pc:sldChg>
      <pc:sldChg chg="addSp delSp modSp">
        <pc:chgData name="Meghna Rupchandani" userId="S::mg841071@dal.ca::c2aeb20d-448b-461b-96cf-3feb15c3ad50" providerId="AD" clId="Web-{8DF5EB46-B22A-4E5D-9B41-A04F7FF7AC44}" dt="2022-04-06T02:23:04.029" v="19"/>
        <pc:sldMkLst>
          <pc:docMk/>
          <pc:sldMk cId="1264148314" sldId="261"/>
        </pc:sldMkLst>
        <pc:spChg chg="del">
          <ac:chgData name="Meghna Rupchandani" userId="S::mg841071@dal.ca::c2aeb20d-448b-461b-96cf-3feb15c3ad50" providerId="AD" clId="Web-{8DF5EB46-B22A-4E5D-9B41-A04F7FF7AC44}" dt="2022-04-06T02:23:04.029" v="19"/>
          <ac:spMkLst>
            <pc:docMk/>
            <pc:sldMk cId="1264148314" sldId="261"/>
            <ac:spMk id="2" creationId="{CC40E582-0DF6-801D-B7E2-664950BE9B15}"/>
          </ac:spMkLst>
        </pc:spChg>
        <pc:spChg chg="del mod">
          <ac:chgData name="Meghna Rupchandani" userId="S::mg841071@dal.ca::c2aeb20d-448b-461b-96cf-3feb15c3ad50" providerId="AD" clId="Web-{8DF5EB46-B22A-4E5D-9B41-A04F7FF7AC44}" dt="2022-04-06T02:22:56.701" v="17"/>
          <ac:spMkLst>
            <pc:docMk/>
            <pc:sldMk cId="1264148314" sldId="261"/>
            <ac:spMk id="3" creationId="{0FDDB89F-FB8E-1F46-4E54-27089F71CBD5}"/>
          </ac:spMkLst>
        </pc:spChg>
        <pc:graphicFrameChg chg="add mod">
          <ac:chgData name="Meghna Rupchandani" userId="S::mg841071@dal.ca::c2aeb20d-448b-461b-96cf-3feb15c3ad50" providerId="AD" clId="Web-{8DF5EB46-B22A-4E5D-9B41-A04F7FF7AC44}" dt="2022-04-06T02:22:58.529" v="18"/>
          <ac:graphicFrameMkLst>
            <pc:docMk/>
            <pc:sldMk cId="1264148314" sldId="261"/>
            <ac:graphicFrameMk id="5" creationId="{749BD343-403C-FDFF-B27F-2A98CE4D9902}"/>
          </ac:graphicFrameMkLst>
        </pc:graphicFrameChg>
      </pc:sldChg>
      <pc:sldChg chg="modSp">
        <pc:chgData name="Meghna Rupchandani" userId="S::mg841071@dal.ca::c2aeb20d-448b-461b-96cf-3feb15c3ad50" providerId="AD" clId="Web-{8DF5EB46-B22A-4E5D-9B41-A04F7FF7AC44}" dt="2022-04-06T02:26:46.079" v="38" actId="20577"/>
        <pc:sldMkLst>
          <pc:docMk/>
          <pc:sldMk cId="1874742121" sldId="262"/>
        </pc:sldMkLst>
        <pc:spChg chg="mod">
          <ac:chgData name="Meghna Rupchandani" userId="S::mg841071@dal.ca::c2aeb20d-448b-461b-96cf-3feb15c3ad50" providerId="AD" clId="Web-{8DF5EB46-B22A-4E5D-9B41-A04F7FF7AC44}" dt="2022-04-06T02:26:46.079" v="38" actId="20577"/>
          <ac:spMkLst>
            <pc:docMk/>
            <pc:sldMk cId="1874742121" sldId="262"/>
            <ac:spMk id="3" creationId="{6E291BC3-045C-9276-CD41-3F4AE3B7E0B2}"/>
          </ac:spMkLst>
        </pc:spChg>
      </pc:sldChg>
      <pc:sldChg chg="addSp delSp modSp new">
        <pc:chgData name="Meghna Rupchandani" userId="S::mg841071@dal.ca::c2aeb20d-448b-461b-96cf-3feb15c3ad50" providerId="AD" clId="Web-{8DF5EB46-B22A-4E5D-9B41-A04F7FF7AC44}" dt="2022-04-06T02:25:23.203" v="30"/>
        <pc:sldMkLst>
          <pc:docMk/>
          <pc:sldMk cId="2062441285" sldId="263"/>
        </pc:sldMkLst>
        <pc:spChg chg="mod">
          <ac:chgData name="Meghna Rupchandani" userId="S::mg841071@dal.ca::c2aeb20d-448b-461b-96cf-3feb15c3ad50" providerId="AD" clId="Web-{8DF5EB46-B22A-4E5D-9B41-A04F7FF7AC44}" dt="2022-04-06T02:24:27.905" v="23" actId="20577"/>
          <ac:spMkLst>
            <pc:docMk/>
            <pc:sldMk cId="2062441285" sldId="263"/>
            <ac:spMk id="2" creationId="{B57C1200-3D83-A8C3-8405-39B91A7071F9}"/>
          </ac:spMkLst>
        </pc:spChg>
        <pc:spChg chg="del">
          <ac:chgData name="Meghna Rupchandani" userId="S::mg841071@dal.ca::c2aeb20d-448b-461b-96cf-3feb15c3ad50" providerId="AD" clId="Web-{8DF5EB46-B22A-4E5D-9B41-A04F7FF7AC44}" dt="2022-04-06T02:24:21.796" v="21"/>
          <ac:spMkLst>
            <pc:docMk/>
            <pc:sldMk cId="2062441285" sldId="263"/>
            <ac:spMk id="3" creationId="{89CC56CB-9ECB-2EFC-527B-1F1E3A4D32A1}"/>
          </ac:spMkLst>
        </pc:spChg>
        <pc:graphicFrameChg chg="add mod ord modGraphic">
          <ac:chgData name="Meghna Rupchandani" userId="S::mg841071@dal.ca::c2aeb20d-448b-461b-96cf-3feb15c3ad50" providerId="AD" clId="Web-{8DF5EB46-B22A-4E5D-9B41-A04F7FF7AC44}" dt="2022-04-06T02:25:23.203" v="30"/>
          <ac:graphicFrameMkLst>
            <pc:docMk/>
            <pc:sldMk cId="2062441285" sldId="263"/>
            <ac:graphicFrameMk id="5" creationId="{2D7302F7-0CA2-C6C7-4ACC-0288CB14803F}"/>
          </ac:graphicFrameMkLst>
        </pc:graphicFrameChg>
      </pc:sldChg>
      <pc:sldChg chg="addSp delSp modSp new">
        <pc:chgData name="Meghna Rupchandani" userId="S::mg841071@dal.ca::c2aeb20d-448b-461b-96cf-3feb15c3ad50" providerId="AD" clId="Web-{8DF5EB46-B22A-4E5D-9B41-A04F7FF7AC44}" dt="2022-04-06T02:25:05.453" v="29"/>
        <pc:sldMkLst>
          <pc:docMk/>
          <pc:sldMk cId="1889397511" sldId="264"/>
        </pc:sldMkLst>
        <pc:spChg chg="del">
          <ac:chgData name="Meghna Rupchandani" userId="S::mg841071@dal.ca::c2aeb20d-448b-461b-96cf-3feb15c3ad50" providerId="AD" clId="Web-{8DF5EB46-B22A-4E5D-9B41-A04F7FF7AC44}" dt="2022-04-06T02:24:58.656" v="25"/>
          <ac:spMkLst>
            <pc:docMk/>
            <pc:sldMk cId="1889397511" sldId="264"/>
            <ac:spMk id="3" creationId="{C119F6A9-206F-E21E-F555-EB2DB9DB4FD6}"/>
          </ac:spMkLst>
        </pc:spChg>
        <pc:spChg chg="add mod">
          <ac:chgData name="Meghna Rupchandani" userId="S::mg841071@dal.ca::c2aeb20d-448b-461b-96cf-3feb15c3ad50" providerId="AD" clId="Web-{8DF5EB46-B22A-4E5D-9B41-A04F7FF7AC44}" dt="2022-04-06T02:24:58.687" v="27"/>
          <ac:spMkLst>
            <pc:docMk/>
            <pc:sldMk cId="1889397511" sldId="264"/>
            <ac:spMk id="6" creationId="{7A7679FA-E520-F467-AD8C-80E44FA1FCC7}"/>
          </ac:spMkLst>
        </pc:spChg>
        <pc:graphicFrameChg chg="add mod ord modGraphic">
          <ac:chgData name="Meghna Rupchandani" userId="S::mg841071@dal.ca::c2aeb20d-448b-461b-96cf-3feb15c3ad50" providerId="AD" clId="Web-{8DF5EB46-B22A-4E5D-9B41-A04F7FF7AC44}" dt="2022-04-06T02:25:05.453" v="29"/>
          <ac:graphicFrameMkLst>
            <pc:docMk/>
            <pc:sldMk cId="1889397511" sldId="264"/>
            <ac:graphicFrameMk id="5" creationId="{C4ABD9BF-A625-8762-AD66-54A8DA53E94F}"/>
          </ac:graphicFrameMkLst>
        </pc:graphicFrameChg>
      </pc:sldChg>
    </pc:docChg>
  </pc:docChgLst>
  <pc:docChgLst>
    <pc:chgData name="Meghna Rupchandani" userId="S::mg841071@dal.ca::c2aeb20d-448b-461b-96cf-3feb15c3ad50" providerId="AD" clId="Web-{B97E5940-D6E8-4F03-BE6B-4848E40FE4D2}"/>
    <pc:docChg chg="addSld delSld modSld addMainMaster">
      <pc:chgData name="Meghna Rupchandani" userId="S::mg841071@dal.ca::c2aeb20d-448b-461b-96cf-3feb15c3ad50" providerId="AD" clId="Web-{B97E5940-D6E8-4F03-BE6B-4848E40FE4D2}" dt="2022-04-06T02:14:02.884" v="189" actId="20577"/>
      <pc:docMkLst>
        <pc:docMk/>
      </pc:docMkLst>
      <pc:sldChg chg="del">
        <pc:chgData name="Meghna Rupchandani" userId="S::mg841071@dal.ca::c2aeb20d-448b-461b-96cf-3feb15c3ad50" providerId="AD" clId="Web-{B97E5940-D6E8-4F03-BE6B-4848E40FE4D2}" dt="2022-04-06T01:41:46.390" v="1"/>
        <pc:sldMkLst>
          <pc:docMk/>
          <pc:sldMk cId="109857222" sldId="256"/>
        </pc:sldMkLst>
      </pc:sldChg>
      <pc:sldChg chg="add">
        <pc:chgData name="Meghna Rupchandani" userId="S::mg841071@dal.ca::c2aeb20d-448b-461b-96cf-3feb15c3ad50" providerId="AD" clId="Web-{B97E5940-D6E8-4F03-BE6B-4848E40FE4D2}" dt="2022-04-06T01:41:41.656" v="0"/>
        <pc:sldMkLst>
          <pc:docMk/>
          <pc:sldMk cId="2228412644" sldId="257"/>
        </pc:sldMkLst>
      </pc:sldChg>
      <pc:sldChg chg="new del">
        <pc:chgData name="Meghna Rupchandani" userId="S::mg841071@dal.ca::c2aeb20d-448b-461b-96cf-3feb15c3ad50" providerId="AD" clId="Web-{B97E5940-D6E8-4F03-BE6B-4848E40FE4D2}" dt="2022-04-06T01:42:49.641" v="4"/>
        <pc:sldMkLst>
          <pc:docMk/>
          <pc:sldMk cId="1430945300" sldId="258"/>
        </pc:sldMkLst>
      </pc:sldChg>
      <pc:sldChg chg="add">
        <pc:chgData name="Meghna Rupchandani" userId="S::mg841071@dal.ca::c2aeb20d-448b-461b-96cf-3feb15c3ad50" providerId="AD" clId="Web-{B97E5940-D6E8-4F03-BE6B-4848E40FE4D2}" dt="2022-04-06T01:42:45.672" v="3"/>
        <pc:sldMkLst>
          <pc:docMk/>
          <pc:sldMk cId="1035603875" sldId="259"/>
        </pc:sldMkLst>
      </pc:sldChg>
      <pc:sldChg chg="addSp modSp new">
        <pc:chgData name="Meghna Rupchandani" userId="S::mg841071@dal.ca::c2aeb20d-448b-461b-96cf-3feb15c3ad50" providerId="AD" clId="Web-{B97E5940-D6E8-4F03-BE6B-4848E40FE4D2}" dt="2022-04-06T02:07:42.584" v="83" actId="20577"/>
        <pc:sldMkLst>
          <pc:docMk/>
          <pc:sldMk cId="3785004753" sldId="260"/>
        </pc:sldMkLst>
        <pc:spChg chg="mod">
          <ac:chgData name="Meghna Rupchandani" userId="S::mg841071@dal.ca::c2aeb20d-448b-461b-96cf-3feb15c3ad50" providerId="AD" clId="Web-{B97E5940-D6E8-4F03-BE6B-4848E40FE4D2}" dt="2022-04-06T02:07:14.083" v="81" actId="20577"/>
          <ac:spMkLst>
            <pc:docMk/>
            <pc:sldMk cId="3785004753" sldId="260"/>
            <ac:spMk id="2" creationId="{E747D624-6DBC-64C2-BB62-DB37601BBDD4}"/>
          </ac:spMkLst>
        </pc:spChg>
        <pc:spChg chg="mod">
          <ac:chgData name="Meghna Rupchandani" userId="S::mg841071@dal.ca::c2aeb20d-448b-461b-96cf-3feb15c3ad50" providerId="AD" clId="Web-{B97E5940-D6E8-4F03-BE6B-4848E40FE4D2}" dt="2022-04-06T02:07:42.584" v="83" actId="20577"/>
          <ac:spMkLst>
            <pc:docMk/>
            <pc:sldMk cId="3785004753" sldId="260"/>
            <ac:spMk id="3" creationId="{0D5A555D-2C30-6F18-B26A-864CE0DD21AA}"/>
          </ac:spMkLst>
        </pc:spChg>
        <pc:spChg chg="add">
          <ac:chgData name="Meghna Rupchandani" userId="S::mg841071@dal.ca::c2aeb20d-448b-461b-96cf-3feb15c3ad50" providerId="AD" clId="Web-{B97E5940-D6E8-4F03-BE6B-4848E40FE4D2}" dt="2022-04-06T02:07:10.693" v="78"/>
          <ac:spMkLst>
            <pc:docMk/>
            <pc:sldMk cId="3785004753" sldId="260"/>
            <ac:spMk id="4" creationId="{950D7681-018E-56EB-FCD4-1674455777AD}"/>
          </ac:spMkLst>
        </pc:spChg>
      </pc:sldChg>
      <pc:sldChg chg="new">
        <pc:chgData name="Meghna Rupchandani" userId="S::mg841071@dal.ca::c2aeb20d-448b-461b-96cf-3feb15c3ad50" providerId="AD" clId="Web-{B97E5940-D6E8-4F03-BE6B-4848E40FE4D2}" dt="2022-04-06T02:07:50.349" v="84"/>
        <pc:sldMkLst>
          <pc:docMk/>
          <pc:sldMk cId="1264148314" sldId="261"/>
        </pc:sldMkLst>
      </pc:sldChg>
      <pc:sldChg chg="modSp new">
        <pc:chgData name="Meghna Rupchandani" userId="S::mg841071@dal.ca::c2aeb20d-448b-461b-96cf-3feb15c3ad50" providerId="AD" clId="Web-{B97E5940-D6E8-4F03-BE6B-4848E40FE4D2}" dt="2022-04-06T02:14:02.884" v="189" actId="20577"/>
        <pc:sldMkLst>
          <pc:docMk/>
          <pc:sldMk cId="1874742121" sldId="262"/>
        </pc:sldMkLst>
        <pc:spChg chg="mod">
          <ac:chgData name="Meghna Rupchandani" userId="S::mg841071@dal.ca::c2aeb20d-448b-461b-96cf-3feb15c3ad50" providerId="AD" clId="Web-{B97E5940-D6E8-4F03-BE6B-4848E40FE4D2}" dt="2022-04-06T02:09:19.835" v="134" actId="20577"/>
          <ac:spMkLst>
            <pc:docMk/>
            <pc:sldMk cId="1874742121" sldId="262"/>
            <ac:spMk id="2" creationId="{E2A47387-4D64-E92A-8EE0-88A176B5A40C}"/>
          </ac:spMkLst>
        </pc:spChg>
        <pc:spChg chg="mod">
          <ac:chgData name="Meghna Rupchandani" userId="S::mg841071@dal.ca::c2aeb20d-448b-461b-96cf-3feb15c3ad50" providerId="AD" clId="Web-{B97E5940-D6E8-4F03-BE6B-4848E40FE4D2}" dt="2022-04-06T02:14:02.884" v="189" actId="20577"/>
          <ac:spMkLst>
            <pc:docMk/>
            <pc:sldMk cId="1874742121" sldId="262"/>
            <ac:spMk id="3" creationId="{6E291BC3-045C-9276-CD41-3F4AE3B7E0B2}"/>
          </ac:spMkLst>
        </pc:spChg>
      </pc:sldChg>
      <pc:sldMasterChg chg="add addSldLayout">
        <pc:chgData name="Meghna Rupchandani" userId="S::mg841071@dal.ca::c2aeb20d-448b-461b-96cf-3feb15c3ad50" providerId="AD" clId="Web-{B97E5940-D6E8-4F03-BE6B-4848E40FE4D2}" dt="2022-04-06T01:41:41.656" v="0"/>
        <pc:sldMasterMkLst>
          <pc:docMk/>
          <pc:sldMasterMk cId="1501252932" sldId="2147483648"/>
        </pc:sldMasterMkLst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2309954531" sldId="2147483649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1266619573" sldId="2147483650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167494150" sldId="2147483651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2483740161" sldId="2147483652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4178844160" sldId="2147483653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491208886" sldId="2147483654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4160499109" sldId="2147483655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3017481611" sldId="2147483656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1078655681" sldId="2147483657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3929951437" sldId="2147483658"/>
          </pc:sldLayoutMkLst>
        </pc:sldLayoutChg>
        <pc:sldLayoutChg chg="add">
          <pc:chgData name="Meghna Rupchandani" userId="S::mg841071@dal.ca::c2aeb20d-448b-461b-96cf-3feb15c3ad50" providerId="AD" clId="Web-{B97E5940-D6E8-4F03-BE6B-4848E40FE4D2}" dt="2022-04-06T01:41:41.656" v="0"/>
          <pc:sldLayoutMkLst>
            <pc:docMk/>
            <pc:sldMasterMk cId="1501252932" sldId="2147483648"/>
            <pc:sldLayoutMk cId="3720157554" sldId="2147483659"/>
          </pc:sldLayoutMkLst>
        </pc:sldLayoutChg>
      </pc:sldMasterChg>
    </pc:docChg>
  </pc:docChgLst>
  <pc:docChgLst>
    <pc:chgData name="Meghna Rupchandani" userId="S::mg841071@dal.ca::c2aeb20d-448b-461b-96cf-3feb15c3ad50" providerId="AD" clId="Web-{CED5D9E4-9724-4BD8-85CA-5EAEB18F3319}"/>
    <pc:docChg chg="modSld">
      <pc:chgData name="Meghna Rupchandani" userId="S::mg841071@dal.ca::c2aeb20d-448b-461b-96cf-3feb15c3ad50" providerId="AD" clId="Web-{CED5D9E4-9724-4BD8-85CA-5EAEB18F3319}" dt="2022-04-06T02:21:14.351" v="85"/>
      <pc:docMkLst>
        <pc:docMk/>
      </pc:docMkLst>
      <pc:sldChg chg="addSp modSp">
        <pc:chgData name="Meghna Rupchandani" userId="S::mg841071@dal.ca::c2aeb20d-448b-461b-96cf-3feb15c3ad50" providerId="AD" clId="Web-{CED5D9E4-9724-4BD8-85CA-5EAEB18F3319}" dt="2022-04-06T02:21:14.351" v="85"/>
        <pc:sldMkLst>
          <pc:docMk/>
          <pc:sldMk cId="3785004753" sldId="260"/>
        </pc:sldMkLst>
        <pc:spChg chg="add mod">
          <ac:chgData name="Meghna Rupchandani" userId="S::mg841071@dal.ca::c2aeb20d-448b-461b-96cf-3feb15c3ad50" providerId="AD" clId="Web-{CED5D9E4-9724-4BD8-85CA-5EAEB18F3319}" dt="2022-04-06T02:19:51.570" v="2"/>
          <ac:spMkLst>
            <pc:docMk/>
            <pc:sldMk cId="3785004753" sldId="260"/>
            <ac:spMk id="7" creationId="{4C9CFEBB-831E-E3E5-88DF-5335D38591F6}"/>
          </ac:spMkLst>
        </pc:spChg>
        <pc:graphicFrameChg chg="add mod modGraphic">
          <ac:chgData name="Meghna Rupchandani" userId="S::mg841071@dal.ca::c2aeb20d-448b-461b-96cf-3feb15c3ad50" providerId="AD" clId="Web-{CED5D9E4-9724-4BD8-85CA-5EAEB18F3319}" dt="2022-04-06T02:21:14.351" v="85"/>
          <ac:graphicFrameMkLst>
            <pc:docMk/>
            <pc:sldMk cId="3785004753" sldId="260"/>
            <ac:graphicFrameMk id="6" creationId="{36BDFE69-95E1-19BE-9B47-848BB6A9C2E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EB1A8-3CC3-4A1E-AAE3-8F34F16839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BFE36-DB4E-42BD-A806-9F3C832D7D5B}">
      <dgm:prSet/>
      <dgm:spPr/>
      <dgm:t>
        <a:bodyPr/>
        <a:lstStyle/>
        <a:p>
          <a:r>
            <a:rPr lang="en-US" dirty="0"/>
            <a:t>Team 15</a:t>
          </a:r>
        </a:p>
      </dgm:t>
    </dgm:pt>
    <dgm:pt modelId="{EC5A542E-8723-4320-B027-A5B0FF8FA7FA}" type="parTrans" cxnId="{6CB0A66F-D50E-4897-85A8-7B5B8D183D01}">
      <dgm:prSet/>
      <dgm:spPr/>
      <dgm:t>
        <a:bodyPr/>
        <a:lstStyle/>
        <a:p>
          <a:endParaRPr lang="en-US"/>
        </a:p>
      </dgm:t>
    </dgm:pt>
    <dgm:pt modelId="{07C40CC5-C557-4CD6-8411-4FB30CB6E3E1}" type="sibTrans" cxnId="{6CB0A66F-D50E-4897-85A8-7B5B8D183D01}">
      <dgm:prSet/>
      <dgm:spPr/>
      <dgm:t>
        <a:bodyPr/>
        <a:lstStyle/>
        <a:p>
          <a:endParaRPr lang="en-US"/>
        </a:p>
      </dgm:t>
    </dgm:pt>
    <dgm:pt modelId="{F0E2ADF4-05EB-4D40-A9B6-F09097B2763B}">
      <dgm:prSet/>
      <dgm:spPr/>
      <dgm:t>
        <a:bodyPr/>
        <a:lstStyle/>
        <a:p>
          <a:pPr>
            <a:buNone/>
          </a:pPr>
          <a:r>
            <a:rPr lang="en-US" i="1" dirty="0" err="1"/>
            <a:t>Chanpreet</a:t>
          </a:r>
          <a:r>
            <a:rPr lang="en-US" i="1" dirty="0"/>
            <a:t> Singh</a:t>
          </a:r>
          <a:endParaRPr lang="en-US" dirty="0"/>
        </a:p>
      </dgm:t>
    </dgm:pt>
    <dgm:pt modelId="{D3FB5126-D57D-4412-A324-CDE5AA20D7D8}" type="parTrans" cxnId="{D207490B-D9FD-4896-A08C-81596CFB8BE7}">
      <dgm:prSet/>
      <dgm:spPr/>
      <dgm:t>
        <a:bodyPr/>
        <a:lstStyle/>
        <a:p>
          <a:endParaRPr lang="en-US"/>
        </a:p>
      </dgm:t>
    </dgm:pt>
    <dgm:pt modelId="{2341B238-B670-4AC2-922C-3A03D49CAA7D}" type="sibTrans" cxnId="{D207490B-D9FD-4896-A08C-81596CFB8BE7}">
      <dgm:prSet/>
      <dgm:spPr/>
      <dgm:t>
        <a:bodyPr/>
        <a:lstStyle/>
        <a:p>
          <a:endParaRPr lang="en-US"/>
        </a:p>
      </dgm:t>
    </dgm:pt>
    <dgm:pt modelId="{CD07127B-F41C-46FC-9255-9790F7DBC86F}">
      <dgm:prSet/>
      <dgm:spPr/>
      <dgm:t>
        <a:bodyPr/>
        <a:lstStyle/>
        <a:p>
          <a:pPr>
            <a:buNone/>
          </a:pPr>
          <a:r>
            <a:rPr lang="en-US" i="1" dirty="0"/>
            <a:t>Harsh </a:t>
          </a:r>
          <a:r>
            <a:rPr lang="en-US" i="1" dirty="0" err="1"/>
            <a:t>Mukeshkumar</a:t>
          </a:r>
          <a:r>
            <a:rPr lang="en-US" i="1" dirty="0"/>
            <a:t> Shah</a:t>
          </a:r>
          <a:endParaRPr lang="en-US" dirty="0"/>
        </a:p>
      </dgm:t>
    </dgm:pt>
    <dgm:pt modelId="{65575949-5199-4032-A239-86BDCF387B17}" type="parTrans" cxnId="{BEEA6315-3981-4448-A39F-5B6E470EEB3C}">
      <dgm:prSet/>
      <dgm:spPr/>
      <dgm:t>
        <a:bodyPr/>
        <a:lstStyle/>
        <a:p>
          <a:endParaRPr lang="en-US"/>
        </a:p>
      </dgm:t>
    </dgm:pt>
    <dgm:pt modelId="{64DC31F3-934D-40F3-A39E-08AC17041E00}" type="sibTrans" cxnId="{BEEA6315-3981-4448-A39F-5B6E470EEB3C}">
      <dgm:prSet/>
      <dgm:spPr/>
      <dgm:t>
        <a:bodyPr/>
        <a:lstStyle/>
        <a:p>
          <a:endParaRPr lang="en-US"/>
        </a:p>
      </dgm:t>
    </dgm:pt>
    <dgm:pt modelId="{9A089208-F57E-42C8-A702-3D632FF77975}">
      <dgm:prSet/>
      <dgm:spPr/>
      <dgm:t>
        <a:bodyPr/>
        <a:lstStyle/>
        <a:p>
          <a:pPr>
            <a:buNone/>
          </a:pPr>
          <a:r>
            <a:rPr lang="en-US" i="1" dirty="0"/>
            <a:t>Meghna </a:t>
          </a:r>
          <a:r>
            <a:rPr lang="en-US" i="1" dirty="0" err="1"/>
            <a:t>Rupchandani</a:t>
          </a:r>
          <a:endParaRPr lang="en-US" dirty="0"/>
        </a:p>
      </dgm:t>
    </dgm:pt>
    <dgm:pt modelId="{C84938FE-DBC5-4141-B0AE-10BAF6A2B08E}" type="parTrans" cxnId="{72372E1D-41B4-49E2-807B-C05DB6926455}">
      <dgm:prSet/>
      <dgm:spPr/>
      <dgm:t>
        <a:bodyPr/>
        <a:lstStyle/>
        <a:p>
          <a:endParaRPr lang="en-US"/>
        </a:p>
      </dgm:t>
    </dgm:pt>
    <dgm:pt modelId="{C7B3D8E0-9ECB-40A7-8356-15BA08D44BCB}" type="sibTrans" cxnId="{72372E1D-41B4-49E2-807B-C05DB6926455}">
      <dgm:prSet/>
      <dgm:spPr/>
      <dgm:t>
        <a:bodyPr/>
        <a:lstStyle/>
        <a:p>
          <a:endParaRPr lang="en-US"/>
        </a:p>
      </dgm:t>
    </dgm:pt>
    <dgm:pt modelId="{E684A6BB-3266-43D7-A5C0-FD7CBB136D25}">
      <dgm:prSet/>
      <dgm:spPr/>
      <dgm:t>
        <a:bodyPr/>
        <a:lstStyle/>
        <a:p>
          <a:pPr>
            <a:buNone/>
          </a:pPr>
          <a:r>
            <a:rPr lang="en-US" i="1" dirty="0" err="1"/>
            <a:t>Qiwei</a:t>
          </a:r>
          <a:r>
            <a:rPr lang="en-US" i="1" dirty="0"/>
            <a:t> Sun</a:t>
          </a:r>
          <a:br>
            <a:rPr lang="en-US" i="1" dirty="0"/>
          </a:br>
          <a:endParaRPr lang="en-US" dirty="0"/>
        </a:p>
      </dgm:t>
    </dgm:pt>
    <dgm:pt modelId="{9A70DD5A-F346-4690-A517-07D0B0200A40}" type="parTrans" cxnId="{5D0A01A1-78EC-406E-A18B-C850FE79436A}">
      <dgm:prSet/>
      <dgm:spPr/>
      <dgm:t>
        <a:bodyPr/>
        <a:lstStyle/>
        <a:p>
          <a:endParaRPr lang="en-US"/>
        </a:p>
      </dgm:t>
    </dgm:pt>
    <dgm:pt modelId="{6E6B3993-D56D-4A59-819A-6BDF6E650BC4}" type="sibTrans" cxnId="{5D0A01A1-78EC-406E-A18B-C850FE79436A}">
      <dgm:prSet/>
      <dgm:spPr/>
      <dgm:t>
        <a:bodyPr/>
        <a:lstStyle/>
        <a:p>
          <a:endParaRPr lang="en-US"/>
        </a:p>
      </dgm:t>
    </dgm:pt>
    <dgm:pt modelId="{193125FD-B9BC-4273-9659-669515C65761}">
      <dgm:prSet/>
      <dgm:spPr/>
      <dgm:t>
        <a:bodyPr/>
        <a:lstStyle/>
        <a:p>
          <a:r>
            <a:rPr lang="en-US"/>
            <a:t>Client Team 5</a:t>
          </a:r>
        </a:p>
      </dgm:t>
    </dgm:pt>
    <dgm:pt modelId="{896207E5-7A87-4A11-ACC3-6D06424E0ABD}" type="parTrans" cxnId="{2963EB90-CA82-4581-B845-DF7055EAECB3}">
      <dgm:prSet/>
      <dgm:spPr/>
      <dgm:t>
        <a:bodyPr/>
        <a:lstStyle/>
        <a:p>
          <a:endParaRPr lang="en-US"/>
        </a:p>
      </dgm:t>
    </dgm:pt>
    <dgm:pt modelId="{8DADD068-39A3-45D5-AA59-EB46A55537C6}" type="sibTrans" cxnId="{2963EB90-CA82-4581-B845-DF7055EAECB3}">
      <dgm:prSet/>
      <dgm:spPr/>
      <dgm:t>
        <a:bodyPr/>
        <a:lstStyle/>
        <a:p>
          <a:endParaRPr lang="en-US"/>
        </a:p>
      </dgm:t>
    </dgm:pt>
    <dgm:pt modelId="{49C1E915-4E01-F34B-8285-D0EE8B575932}">
      <dgm:prSet/>
      <dgm:spPr/>
      <dgm:t>
        <a:bodyPr/>
        <a:lstStyle/>
        <a:p>
          <a:endParaRPr lang="en-US" dirty="0"/>
        </a:p>
      </dgm:t>
    </dgm:pt>
    <dgm:pt modelId="{9D53D80B-B93D-E44B-BF6B-06556A2FBFE6}" type="parTrans" cxnId="{CBD71E7C-0454-AF40-B398-57F40A6B1AFB}">
      <dgm:prSet/>
      <dgm:spPr/>
      <dgm:t>
        <a:bodyPr/>
        <a:lstStyle/>
        <a:p>
          <a:endParaRPr lang="en-GB"/>
        </a:p>
      </dgm:t>
    </dgm:pt>
    <dgm:pt modelId="{A3C1539A-81DB-5242-A608-089761E9FF63}" type="sibTrans" cxnId="{CBD71E7C-0454-AF40-B398-57F40A6B1AFB}">
      <dgm:prSet/>
      <dgm:spPr/>
      <dgm:t>
        <a:bodyPr/>
        <a:lstStyle/>
        <a:p>
          <a:endParaRPr lang="en-GB"/>
        </a:p>
      </dgm:t>
    </dgm:pt>
    <dgm:pt modelId="{63DB94A8-020B-B04D-B619-22EA092F2337}">
      <dgm:prSet/>
      <dgm:spPr/>
      <dgm:t>
        <a:bodyPr/>
        <a:lstStyle/>
        <a:p>
          <a:pPr>
            <a:buNone/>
          </a:pPr>
          <a:r>
            <a:rPr lang="en-US" i="1" dirty="0"/>
            <a:t>Aman Singh Bhandari</a:t>
          </a:r>
          <a:endParaRPr lang="en-US" dirty="0"/>
        </a:p>
      </dgm:t>
    </dgm:pt>
    <dgm:pt modelId="{D471C90B-9981-8A44-B660-49B92B3D134D}" type="sibTrans" cxnId="{72132AAD-888D-0041-B9A0-FF513A1A10AC}">
      <dgm:prSet/>
      <dgm:spPr/>
      <dgm:t>
        <a:bodyPr/>
        <a:lstStyle/>
        <a:p>
          <a:endParaRPr lang="en-GB"/>
        </a:p>
      </dgm:t>
    </dgm:pt>
    <dgm:pt modelId="{58C3D67B-F40A-374C-8D16-455F7F10F017}" type="parTrans" cxnId="{72132AAD-888D-0041-B9A0-FF513A1A10AC}">
      <dgm:prSet/>
      <dgm:spPr/>
      <dgm:t>
        <a:bodyPr/>
        <a:lstStyle/>
        <a:p>
          <a:endParaRPr lang="en-GB"/>
        </a:p>
      </dgm:t>
    </dgm:pt>
    <dgm:pt modelId="{34F1FF89-1EA0-BF49-A915-C21D0378E7B8}" type="pres">
      <dgm:prSet presAssocID="{EC5EB1A8-3CC3-4A1E-AAE3-8F34F1683982}" presName="linear" presStyleCnt="0">
        <dgm:presLayoutVars>
          <dgm:animLvl val="lvl"/>
          <dgm:resizeHandles val="exact"/>
        </dgm:presLayoutVars>
      </dgm:prSet>
      <dgm:spPr/>
    </dgm:pt>
    <dgm:pt modelId="{49617643-3AEE-034A-A9EC-EDD19030C701}" type="pres">
      <dgm:prSet presAssocID="{2B7BFE36-DB4E-42BD-A806-9F3C832D7D5B}" presName="parentText" presStyleLbl="node1" presStyleIdx="0" presStyleCnt="2" custLinFactNeighborX="-222" custLinFactNeighborY="3821">
        <dgm:presLayoutVars>
          <dgm:chMax val="0"/>
          <dgm:bulletEnabled val="1"/>
        </dgm:presLayoutVars>
      </dgm:prSet>
      <dgm:spPr/>
    </dgm:pt>
    <dgm:pt modelId="{1AC5ED50-C31B-514B-9677-E3BF062203C2}" type="pres">
      <dgm:prSet presAssocID="{2B7BFE36-DB4E-42BD-A806-9F3C832D7D5B}" presName="childText" presStyleLbl="revTx" presStyleIdx="0" presStyleCnt="1">
        <dgm:presLayoutVars>
          <dgm:bulletEnabled val="1"/>
        </dgm:presLayoutVars>
      </dgm:prSet>
      <dgm:spPr/>
    </dgm:pt>
    <dgm:pt modelId="{716C2D2E-6FFF-DC4A-B04E-B37275E8905A}" type="pres">
      <dgm:prSet presAssocID="{193125FD-B9BC-4273-9659-669515C657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07490B-D9FD-4896-A08C-81596CFB8BE7}" srcId="{2B7BFE36-DB4E-42BD-A806-9F3C832D7D5B}" destId="{F0E2ADF4-05EB-4D40-A9B6-F09097B2763B}" srcOrd="2" destOrd="0" parTransId="{D3FB5126-D57D-4412-A324-CDE5AA20D7D8}" sibTransId="{2341B238-B670-4AC2-922C-3A03D49CAA7D}"/>
    <dgm:cxn modelId="{BEEA6315-3981-4448-A39F-5B6E470EEB3C}" srcId="{2B7BFE36-DB4E-42BD-A806-9F3C832D7D5B}" destId="{CD07127B-F41C-46FC-9255-9790F7DBC86F}" srcOrd="3" destOrd="0" parTransId="{65575949-5199-4032-A239-86BDCF387B17}" sibTransId="{64DC31F3-934D-40F3-A39E-08AC17041E00}"/>
    <dgm:cxn modelId="{FFC61E1B-4D04-1E42-BD49-691D59440E82}" type="presOf" srcId="{2B7BFE36-DB4E-42BD-A806-9F3C832D7D5B}" destId="{49617643-3AEE-034A-A9EC-EDD19030C701}" srcOrd="0" destOrd="0" presId="urn:microsoft.com/office/officeart/2005/8/layout/vList2"/>
    <dgm:cxn modelId="{72372E1D-41B4-49E2-807B-C05DB6926455}" srcId="{2B7BFE36-DB4E-42BD-A806-9F3C832D7D5B}" destId="{9A089208-F57E-42C8-A702-3D632FF77975}" srcOrd="4" destOrd="0" parTransId="{C84938FE-DBC5-4141-B0AE-10BAF6A2B08E}" sibTransId="{C7B3D8E0-9ECB-40A7-8356-15BA08D44BCB}"/>
    <dgm:cxn modelId="{B10A592F-EE42-E34B-9135-E5312734D83C}" type="presOf" srcId="{E684A6BB-3266-43D7-A5C0-FD7CBB136D25}" destId="{1AC5ED50-C31B-514B-9677-E3BF062203C2}" srcOrd="0" destOrd="5" presId="urn:microsoft.com/office/officeart/2005/8/layout/vList2"/>
    <dgm:cxn modelId="{E4C66045-3484-9C46-9516-62AA04F98375}" type="presOf" srcId="{63DB94A8-020B-B04D-B619-22EA092F2337}" destId="{1AC5ED50-C31B-514B-9677-E3BF062203C2}" srcOrd="0" destOrd="1" presId="urn:microsoft.com/office/officeart/2005/8/layout/vList2"/>
    <dgm:cxn modelId="{6CB0A66F-D50E-4897-85A8-7B5B8D183D01}" srcId="{EC5EB1A8-3CC3-4A1E-AAE3-8F34F1683982}" destId="{2B7BFE36-DB4E-42BD-A806-9F3C832D7D5B}" srcOrd="0" destOrd="0" parTransId="{EC5A542E-8723-4320-B027-A5B0FF8FA7FA}" sibTransId="{07C40CC5-C557-4CD6-8411-4FB30CB6E3E1}"/>
    <dgm:cxn modelId="{CBD71E7C-0454-AF40-B398-57F40A6B1AFB}" srcId="{2B7BFE36-DB4E-42BD-A806-9F3C832D7D5B}" destId="{49C1E915-4E01-F34B-8285-D0EE8B575932}" srcOrd="0" destOrd="0" parTransId="{9D53D80B-B93D-E44B-BF6B-06556A2FBFE6}" sibTransId="{A3C1539A-81DB-5242-A608-089761E9FF63}"/>
    <dgm:cxn modelId="{249F2490-8A35-0444-A7BF-1BBB4D75FC6F}" type="presOf" srcId="{9A089208-F57E-42C8-A702-3D632FF77975}" destId="{1AC5ED50-C31B-514B-9677-E3BF062203C2}" srcOrd="0" destOrd="4" presId="urn:microsoft.com/office/officeart/2005/8/layout/vList2"/>
    <dgm:cxn modelId="{2963EB90-CA82-4581-B845-DF7055EAECB3}" srcId="{EC5EB1A8-3CC3-4A1E-AAE3-8F34F1683982}" destId="{193125FD-B9BC-4273-9659-669515C65761}" srcOrd="1" destOrd="0" parTransId="{896207E5-7A87-4A11-ACC3-6D06424E0ABD}" sibTransId="{8DADD068-39A3-45D5-AA59-EB46A55537C6}"/>
    <dgm:cxn modelId="{D49D159C-EE7C-AA4D-9B25-D12EF0891251}" type="presOf" srcId="{EC5EB1A8-3CC3-4A1E-AAE3-8F34F1683982}" destId="{34F1FF89-1EA0-BF49-A915-C21D0378E7B8}" srcOrd="0" destOrd="0" presId="urn:microsoft.com/office/officeart/2005/8/layout/vList2"/>
    <dgm:cxn modelId="{5D0A01A1-78EC-406E-A18B-C850FE79436A}" srcId="{2B7BFE36-DB4E-42BD-A806-9F3C832D7D5B}" destId="{E684A6BB-3266-43D7-A5C0-FD7CBB136D25}" srcOrd="5" destOrd="0" parTransId="{9A70DD5A-F346-4690-A517-07D0B0200A40}" sibTransId="{6E6B3993-D56D-4A59-819A-6BDF6E650BC4}"/>
    <dgm:cxn modelId="{72132AAD-888D-0041-B9A0-FF513A1A10AC}" srcId="{2B7BFE36-DB4E-42BD-A806-9F3C832D7D5B}" destId="{63DB94A8-020B-B04D-B619-22EA092F2337}" srcOrd="1" destOrd="0" parTransId="{58C3D67B-F40A-374C-8D16-455F7F10F017}" sibTransId="{D471C90B-9981-8A44-B660-49B92B3D134D}"/>
    <dgm:cxn modelId="{B12D27EC-7F77-2A44-851F-3ADD3CE2284A}" type="presOf" srcId="{CD07127B-F41C-46FC-9255-9790F7DBC86F}" destId="{1AC5ED50-C31B-514B-9677-E3BF062203C2}" srcOrd="0" destOrd="3" presId="urn:microsoft.com/office/officeart/2005/8/layout/vList2"/>
    <dgm:cxn modelId="{0FBCD7F0-CB55-DE41-B814-B83091BC44C2}" type="presOf" srcId="{F0E2ADF4-05EB-4D40-A9B6-F09097B2763B}" destId="{1AC5ED50-C31B-514B-9677-E3BF062203C2}" srcOrd="0" destOrd="2" presId="urn:microsoft.com/office/officeart/2005/8/layout/vList2"/>
    <dgm:cxn modelId="{A0DF85F6-A358-C34C-9400-96BA1BE2A7DB}" type="presOf" srcId="{49C1E915-4E01-F34B-8285-D0EE8B575932}" destId="{1AC5ED50-C31B-514B-9677-E3BF062203C2}" srcOrd="0" destOrd="0" presId="urn:microsoft.com/office/officeart/2005/8/layout/vList2"/>
    <dgm:cxn modelId="{01DC26FB-028E-6A40-A7ED-946C578607BE}" type="presOf" srcId="{193125FD-B9BC-4273-9659-669515C65761}" destId="{716C2D2E-6FFF-DC4A-B04E-B37275E8905A}" srcOrd="0" destOrd="0" presId="urn:microsoft.com/office/officeart/2005/8/layout/vList2"/>
    <dgm:cxn modelId="{C4222838-2EB0-FB4F-814B-AAD2DDC5B3CF}" type="presParOf" srcId="{34F1FF89-1EA0-BF49-A915-C21D0378E7B8}" destId="{49617643-3AEE-034A-A9EC-EDD19030C701}" srcOrd="0" destOrd="0" presId="urn:microsoft.com/office/officeart/2005/8/layout/vList2"/>
    <dgm:cxn modelId="{844BD3C8-BFFE-AF4A-A366-54701A7057B2}" type="presParOf" srcId="{34F1FF89-1EA0-BF49-A915-C21D0378E7B8}" destId="{1AC5ED50-C31B-514B-9677-E3BF062203C2}" srcOrd="1" destOrd="0" presId="urn:microsoft.com/office/officeart/2005/8/layout/vList2"/>
    <dgm:cxn modelId="{06339FBD-9B0E-194F-8D68-E9A506E9F045}" type="presParOf" srcId="{34F1FF89-1EA0-BF49-A915-C21D0378E7B8}" destId="{716C2D2E-6FFF-DC4A-B04E-B37275E890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17643-3AEE-034A-A9EC-EDD19030C701}">
      <dsp:nvSpPr>
        <dsp:cNvPr id="0" name=""/>
        <dsp:cNvSpPr/>
      </dsp:nvSpPr>
      <dsp:spPr>
        <a:xfrm>
          <a:off x="0" y="100670"/>
          <a:ext cx="642483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15</a:t>
          </a:r>
        </a:p>
      </dsp:txBody>
      <dsp:txXfrm>
        <a:off x="24588" y="125258"/>
        <a:ext cx="6375661" cy="454509"/>
      </dsp:txXfrm>
    </dsp:sp>
    <dsp:sp modelId="{1AC5ED50-C31B-514B-9677-E3BF062203C2}">
      <dsp:nvSpPr>
        <dsp:cNvPr id="0" name=""/>
        <dsp:cNvSpPr/>
      </dsp:nvSpPr>
      <dsp:spPr>
        <a:xfrm>
          <a:off x="0" y="532933"/>
          <a:ext cx="6424837" cy="18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8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/>
            <a:t>Aman Singh Bhandari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 err="1"/>
            <a:t>Chanpreet</a:t>
          </a:r>
          <a:r>
            <a:rPr lang="en-US" sz="1600" i="1" kern="1200" dirty="0"/>
            <a:t> Singh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/>
            <a:t>Harsh </a:t>
          </a:r>
          <a:r>
            <a:rPr lang="en-US" sz="1600" i="1" kern="1200" dirty="0" err="1"/>
            <a:t>Mukeshkumar</a:t>
          </a:r>
          <a:r>
            <a:rPr lang="en-US" sz="1600" i="1" kern="1200" dirty="0"/>
            <a:t> Shah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/>
            <a:t>Meghna </a:t>
          </a:r>
          <a:r>
            <a:rPr lang="en-US" sz="1600" i="1" kern="1200" dirty="0" err="1"/>
            <a:t>Rupchandani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i="1" kern="1200" dirty="0" err="1"/>
            <a:t>Qiwei</a:t>
          </a:r>
          <a:r>
            <a:rPr lang="en-US" sz="1600" i="1" kern="1200" dirty="0"/>
            <a:t> Sun</a:t>
          </a:r>
          <a:br>
            <a:rPr lang="en-US" sz="1600" i="1" kern="1200" dirty="0"/>
          </a:br>
          <a:endParaRPr lang="en-US" sz="1600" kern="1200" dirty="0"/>
        </a:p>
      </dsp:txBody>
      <dsp:txXfrm>
        <a:off x="0" y="532933"/>
        <a:ext cx="6424837" cy="1869210"/>
      </dsp:txXfrm>
    </dsp:sp>
    <dsp:sp modelId="{716C2D2E-6FFF-DC4A-B04E-B37275E8905A}">
      <dsp:nvSpPr>
        <dsp:cNvPr id="0" name=""/>
        <dsp:cNvSpPr/>
      </dsp:nvSpPr>
      <dsp:spPr>
        <a:xfrm>
          <a:off x="0" y="2402143"/>
          <a:ext cx="642483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Client Team 5</a:t>
          </a:r>
        </a:p>
      </dsp:txBody>
      <dsp:txXfrm>
        <a:off x="24588" y="2426731"/>
        <a:ext cx="6375661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42EB-187E-ED4F-8093-12FF7E7EB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21B53-49A7-BE4E-B0A0-F08AF834C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169E-B683-E248-8685-9D314439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B952-4D98-D449-B873-BA4F01B0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DD34-CF77-BB4B-9D32-D7E05A69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AA8-4CDA-F345-B623-653C6BC6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8683-BF1D-6F4E-8A50-5FA3B877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F2BE-BAFF-8949-9483-33DB3A77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8B54-9371-A849-915F-5495FDF4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E012-15E1-3E46-89D1-B5E5BF0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7BA-7EA8-D341-AC2E-1900216A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1F8B-B68F-B344-90E2-5B0C85AA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24-7F83-E34B-8FF5-5E24CB37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AB4A-ACB0-EC43-A708-AE97F75A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5BC9-5E14-3248-9377-EC363C6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AF55-0749-7043-AE37-0C6572D3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827C-9C1A-EE4B-85A4-C702B3AB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EF5B2-35E0-E341-AEA0-2712F8C0B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94CB-C88D-3A40-8720-9EBA645A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2B62B-411F-6749-8250-86CCDBF3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5244-9606-7E4D-AF8B-B6897690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96ED-9BF0-D941-AC0C-7B1605DA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ED4A-0B60-8542-BFEF-25785C5D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B6FBA-E214-4D4A-8FF8-F80BA961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78475-D6EC-7F4B-9CC7-804689F59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83CB-61BE-0441-B2C9-5365F455B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C43B-81CF-D14E-B46A-BF91F2CA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C4E30-2451-9945-8E16-EBF84E85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4853E-CF55-9442-901F-465B0523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4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A37D-6E63-9E48-9F87-6FF559A5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58BB6-75D1-4A4E-95C7-647FA25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0C2C-B391-884E-B6F9-981F3EE7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3D36F-E0FA-054D-8722-B2741445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8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4CBA1-B2BF-9245-BAE0-462E5D71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969B0-9950-C142-BE2E-CB4B98BA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39442-4593-E942-8805-ECDE5BF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9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D595-F0A6-6548-8337-AD2FCCFC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46AA-FF8A-5943-A7AC-B6194C01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195C-6CD1-7948-8741-1D7972306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C88A2-E95A-A54D-98F5-A2D46F99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0885-2C56-4547-9CAB-86B2FB35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3773-FBAC-6E4B-BC37-76FCF75A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8F9B-9B86-AC4C-81D1-DB893340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A91EC-6CD5-5C4A-BAAF-9F49C8DCA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21064-A957-6745-A948-0FF917EA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91365-302B-3346-A379-75ABCDCF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66381-EA8F-CF45-9338-6AC85747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E0AC0-2C6E-614C-9807-13B5A1C4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5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C284-D98E-1A46-B4B0-BBB45B54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ED32-56AF-C54E-8D43-76619DCB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0BA6-D92D-974B-8207-73CCBCB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E620-6755-A542-B21E-CE68F15B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9C63-ABDD-6742-87A4-EF7026BD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1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7E50F-F1DC-234F-80A9-B35D8B16F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3721-D5EE-5743-B5A2-DBBCDB44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9918-C130-394A-97B9-6A668F4F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EF3A-CFB1-B240-A3D2-150C80B9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BDB6-869D-FE4A-8499-4884996E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42350-84D9-4840-A490-EF35F41A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E2F9-092B-B74F-8660-DD6EE736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CA6A-24E8-E94B-A685-009970C2C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12CE-1C23-0F47-BE4A-0791D7BD83C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17F4-F553-D144-B2B0-5F777528D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F2B4-3D33-D84C-9CE0-80B3B0ADA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E38E-F308-C44E-97FD-0657C278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picture containing toy&#10;&#10;Description automatically generated">
            <a:extLst>
              <a:ext uri="{FF2B5EF4-FFF2-40B4-BE49-F238E27FC236}">
                <a16:creationId xmlns:a16="http://schemas.microsoft.com/office/drawing/2014/main" id="{4C944650-602A-224B-BD76-86A23EE75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2" r="9066"/>
          <a:stretch/>
        </p:blipFill>
        <p:spPr>
          <a:xfrm>
            <a:off x="-35974" y="294523"/>
            <a:ext cx="5549038" cy="6963527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90E0FFA-025E-0B49-8B94-542B607BA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73" r="-4" b="6899"/>
          <a:stretch/>
        </p:blipFill>
        <p:spPr>
          <a:xfrm>
            <a:off x="5233763" y="-8577"/>
            <a:ext cx="5753325" cy="3255997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graphicFrame>
        <p:nvGraphicFramePr>
          <p:cNvPr id="73" name="TextBox 64">
            <a:extLst>
              <a:ext uri="{FF2B5EF4-FFF2-40B4-BE49-F238E27FC236}">
                <a16:creationId xmlns:a16="http://schemas.microsoft.com/office/drawing/2014/main" id="{926D80B1-90CD-4B83-A8EE-EC5C70428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447039"/>
              </p:ext>
            </p:extLst>
          </p:nvPr>
        </p:nvGraphicFramePr>
        <p:xfrm>
          <a:off x="6096000" y="3610581"/>
          <a:ext cx="6424837" cy="293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841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63F6-512C-6A4C-B428-196BC58A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What is the application trying to achieve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6B130-B1CA-6942-B32F-B1B6266CFADE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platform where consumers can get the best prices and services across various e-commerce websites.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Customers will get everything on a single window and get preferred prices as our website compares the prices efficiently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Helps customers to make smart and informed decisions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Helps customers to get the most out of their money.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Best place for budget-conscious shoppers.</a:t>
            </a: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C65CB39-4E06-6144-86AC-CAE59D32E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9" r="1849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39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624-6DBC-64C2-BB62-DB37601B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Total number of Tasks</a:t>
            </a:r>
            <a:r>
              <a:rPr lang="en-US">
                <a:cs typeface="Calibri Light"/>
              </a:rPr>
              <a:t>: 26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555D-2C30-6F18-B26A-864CE0DD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D7681-018E-56EB-FCD4-1674455777AD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CFEBB-831E-E3E5-88DF-5335D38591F6}"/>
              </a:ext>
            </a:extLst>
          </p:cNvPr>
          <p:cNvSpPr txBox="1"/>
          <p:nvPr/>
        </p:nvSpPr>
        <p:spPr>
          <a:xfrm>
            <a:off x="4724400" y="3200400"/>
            <a:ext cx="2743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Times New Roman"/>
              <a:cs typeface="Times New Roman"/>
            </a:endParaRPr>
          </a:p>
          <a:p>
            <a:endParaRPr lang="en-US">
              <a:latin typeface="Segoe UI"/>
              <a:cs typeface="Segoe UI"/>
            </a:endParaRPr>
          </a:p>
          <a:p>
            <a:r>
              <a:rPr lang="en-US" sz="2000">
                <a:solidFill>
                  <a:srgbClr val="FFFFFF"/>
                </a:solidFill>
                <a:latin typeface="Times New Roman"/>
                <a:cs typeface="Segoe UI"/>
              </a:rPr>
              <a:t>             </a:t>
            </a:r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</a:p>
          <a:p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46FBC-8A98-B6D0-B07E-AD5F59601BE3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DB2C0-5C85-2212-C9EB-71C9C873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70418"/>
              </p:ext>
            </p:extLst>
          </p:nvPr>
        </p:nvGraphicFramePr>
        <p:xfrm>
          <a:off x="2650141" y="1557716"/>
          <a:ext cx="6643562" cy="418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56">
                  <a:extLst>
                    <a:ext uri="{9D8B030D-6E8A-4147-A177-3AD203B41FA5}">
                      <a16:colId xmlns:a16="http://schemas.microsoft.com/office/drawing/2014/main" val="2705059922"/>
                    </a:ext>
                  </a:extLst>
                </a:gridCol>
                <a:gridCol w="2817583">
                  <a:extLst>
                    <a:ext uri="{9D8B030D-6E8A-4147-A177-3AD203B41FA5}">
                      <a16:colId xmlns:a16="http://schemas.microsoft.com/office/drawing/2014/main" val="3349840830"/>
                    </a:ext>
                  </a:extLst>
                </a:gridCol>
                <a:gridCol w="1038056">
                  <a:extLst>
                    <a:ext uri="{9D8B030D-6E8A-4147-A177-3AD203B41FA5}">
                      <a16:colId xmlns:a16="http://schemas.microsoft.com/office/drawing/2014/main" val="126993177"/>
                    </a:ext>
                  </a:extLst>
                </a:gridCol>
                <a:gridCol w="1749867">
                  <a:extLst>
                    <a:ext uri="{9D8B030D-6E8A-4147-A177-3AD203B41FA5}">
                      <a16:colId xmlns:a16="http://schemas.microsoft.com/office/drawing/2014/main" val="3753772561"/>
                    </a:ext>
                  </a:extLst>
                </a:gridCol>
              </a:tblGrid>
              <a:tr h="3061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Sno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Feature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Weights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Author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27069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Products Price Visualisation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 4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951"/>
                  </a:ext>
                </a:extLst>
              </a:tr>
              <a:tr h="5102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2 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Set Alerts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>
                        <a:effectLst/>
                      </a:endParaRPr>
                    </a:p>
                    <a:p>
                      <a:pPr algn="l" rtl="0" fontAlgn="base"/>
                      <a:r>
                        <a:rPr lang="en-CA" sz="1200">
                          <a:effectLst/>
                        </a:rPr>
                        <a:t>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84107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Notification#2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73839"/>
                  </a:ext>
                </a:extLst>
              </a:tr>
              <a:tr h="5102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Notification#1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>
                        <a:effectLst/>
                      </a:endParaRPr>
                    </a:p>
                    <a:p>
                      <a:pPr algn="l" rtl="0" fontAlgn="base"/>
                      <a:r>
                        <a:rPr lang="en-CA" sz="1200">
                          <a:effectLst/>
                        </a:rPr>
                        <a:t>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83646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5 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Application Profiling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3 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75409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6 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Admin screen: create new role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2 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92229"/>
                  </a:ext>
                </a:extLst>
              </a:tr>
              <a:tr h="5102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7 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Secure user account by forcing user to change the password after 30 days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2 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04112"/>
                  </a:ext>
                </a:extLst>
              </a:tr>
              <a:tr h="5102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8 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Secure user account by locking if too many wrong passwords attempted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2 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>
                        <a:effectLst/>
                      </a:endParaRPr>
                    </a:p>
                    <a:p>
                      <a:pPr algn="l" rtl="0" fontAlgn="base"/>
                      <a:r>
                        <a:rPr lang="en-CA" sz="1200">
                          <a:effectLst/>
                        </a:rPr>
                        <a:t>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48828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9 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CI/CD Pipeline Setup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5 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67942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10 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Implement Sign in Feature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5 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1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00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BD343-403C-FDFF-B27F-2A98CE4D9902}"/>
              </a:ext>
            </a:extLst>
          </p:cNvPr>
          <p:cNvGraphicFramePr>
            <a:graphicFrameLocks noGrp="1"/>
          </p:cNvGraphicFramePr>
          <p:nvPr/>
        </p:nvGraphicFramePr>
        <p:xfrm>
          <a:off x="2552700" y="274320"/>
          <a:ext cx="70866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33253442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24120181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460671314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569155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User profile feature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10 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Aman Singh Bhandari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9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12 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Membership Matrix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10 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Aman Singh Bhandari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24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Appreciation Management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10 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Aman Singh Bhandari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0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Admin: Stats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Aman Singh Bhandari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35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Dataset Creation Feature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10 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Chanpreet Singh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04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16 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Admin Screen: Brand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Chanpreet Singh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4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17 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Database Model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6 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Chanpreet Singh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44327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18 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Add Product Items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Chanpreet Singh, 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8 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Meghna Rupchandani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03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19 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Compare Prices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Chanpreet Singh,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11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8 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Meghna Rupchandani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6326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20 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Users Feedback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Chanpreet Singh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476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7 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Meghna Rupchandani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0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21 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Implement Sign Up feature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7 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Meghna Rupchandani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8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22 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Admin Screen: Brand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Meghna Rupchandani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86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23 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Forgot Password feature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Qiwei Sun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35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24 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Search Product Item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Qiwei Sun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25 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User Management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4 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Qiwei Sun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131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26 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Project Documentation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Aman Singh Bhandari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433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Qiwei Sun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311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Meghna Rupchandani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1922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Chanpreet Singh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89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1 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CA" sz="1200">
                          <a:effectLst/>
                        </a:rPr>
                        <a:t>Harsh Shah </a:t>
                      </a:r>
                      <a:endParaRPr lang="en-CA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1200-3D83-A8C3-8405-39B91A70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Goals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7302F7-0CA2-C6C7-4ACC-0288CB148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844748"/>
              </p:ext>
            </p:extLst>
          </p:nvPr>
        </p:nvGraphicFramePr>
        <p:xfrm>
          <a:off x="838200" y="1825625"/>
          <a:ext cx="10515599" cy="389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431">
                  <a:extLst>
                    <a:ext uri="{9D8B030D-6E8A-4147-A177-3AD203B41FA5}">
                      <a16:colId xmlns:a16="http://schemas.microsoft.com/office/drawing/2014/main" val="376628436"/>
                    </a:ext>
                  </a:extLst>
                </a:gridCol>
                <a:gridCol w="2261249">
                  <a:extLst>
                    <a:ext uri="{9D8B030D-6E8A-4147-A177-3AD203B41FA5}">
                      <a16:colId xmlns:a16="http://schemas.microsoft.com/office/drawing/2014/main" val="3746251694"/>
                    </a:ext>
                  </a:extLst>
                </a:gridCol>
                <a:gridCol w="1612919">
                  <a:extLst>
                    <a:ext uri="{9D8B030D-6E8A-4147-A177-3AD203B41FA5}">
                      <a16:colId xmlns:a16="http://schemas.microsoft.com/office/drawing/2014/main" val="1586519789"/>
                    </a:ext>
                  </a:extLst>
                </a:gridCol>
              </a:tblGrid>
              <a:tr h="292233"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Goal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Required/Optional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Status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10047576"/>
                  </a:ext>
                </a:extLst>
              </a:tr>
              <a:tr h="30761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Forgot Password feature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47934345"/>
                  </a:ext>
                </a:extLst>
              </a:tr>
              <a:tr h="29223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User profile feature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371060856"/>
                  </a:ext>
                </a:extLst>
              </a:tr>
              <a:tr h="30761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Dataset Creation Feature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29857099"/>
                  </a:ext>
                </a:extLst>
              </a:tr>
              <a:tr h="29223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Database Model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08382160"/>
                  </a:ext>
                </a:extLst>
              </a:tr>
              <a:tr h="30761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Implement Sign Up feature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75519585"/>
                  </a:ext>
                </a:extLst>
              </a:tr>
              <a:tr h="29223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Implement Sign In Feature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531354952"/>
                  </a:ext>
                </a:extLst>
              </a:tr>
              <a:tr h="29223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CI/CD Pipeline Setup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27735390"/>
                  </a:ext>
                </a:extLst>
              </a:tr>
              <a:tr h="30761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Secure user account by locking if too many wrong password attempted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59257128"/>
                  </a:ext>
                </a:extLst>
              </a:tr>
              <a:tr h="29223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Admin screen: create new role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16149658"/>
                  </a:ext>
                </a:extLst>
              </a:tr>
              <a:tr h="30761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Application Profiling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80404736"/>
                  </a:ext>
                </a:extLst>
              </a:tr>
              <a:tr h="29223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Notification#1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8331491"/>
                  </a:ext>
                </a:extLst>
              </a:tr>
              <a:tr h="30761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Notification#2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608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BD89-FB10-F3DC-EC74-E2246210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ABD9BF-A625-8762-AD66-54A8DA53E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129145"/>
              </p:ext>
            </p:extLst>
          </p:nvPr>
        </p:nvGraphicFramePr>
        <p:xfrm>
          <a:off x="836176" y="1375646"/>
          <a:ext cx="10515599" cy="431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431">
                  <a:extLst>
                    <a:ext uri="{9D8B030D-6E8A-4147-A177-3AD203B41FA5}">
                      <a16:colId xmlns:a16="http://schemas.microsoft.com/office/drawing/2014/main" val="416894466"/>
                    </a:ext>
                  </a:extLst>
                </a:gridCol>
                <a:gridCol w="2261249">
                  <a:extLst>
                    <a:ext uri="{9D8B030D-6E8A-4147-A177-3AD203B41FA5}">
                      <a16:colId xmlns:a16="http://schemas.microsoft.com/office/drawing/2014/main" val="1207657425"/>
                    </a:ext>
                  </a:extLst>
                </a:gridCol>
                <a:gridCol w="1612919">
                  <a:extLst>
                    <a:ext uri="{9D8B030D-6E8A-4147-A177-3AD203B41FA5}">
                      <a16:colId xmlns:a16="http://schemas.microsoft.com/office/drawing/2014/main" val="4229623362"/>
                    </a:ext>
                  </a:extLst>
                </a:gridCol>
              </a:tblGrid>
              <a:tr h="320289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Membership Matrix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860373606"/>
                  </a:ext>
                </a:extLst>
              </a:tr>
              <a:tr h="320289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Add Product Items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60322540"/>
                  </a:ext>
                </a:extLst>
              </a:tr>
              <a:tr h="320289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Appreciation Management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93448004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Compare Prices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29084923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Users Feedback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07919041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Search Product Item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94841316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Set Alerts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30052985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Products Price Visualisation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57731300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Project Documentation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Required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957000859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Admin Screens: Brand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Optional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8101280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Admin Screen: Store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Optional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83807828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User Management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Optional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56472678"/>
                  </a:ext>
                </a:extLst>
              </a:tr>
              <a:tr h="335541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Admin: Stats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Optional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Completed</a:t>
                      </a:r>
                      <a:endParaRPr lang="en-CA" sz="1200">
                        <a:effectLst/>
                        <a:latin typeface="Liberation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340870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7679FA-E520-F467-AD8C-80E44FA1FCC7}"/>
              </a:ext>
            </a:extLst>
          </p:cNvPr>
          <p:cNvSpPr txBox="1"/>
          <p:nvPr/>
        </p:nvSpPr>
        <p:spPr>
          <a:xfrm>
            <a:off x="4724400" y="32004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CA" sz="120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188939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387-4D64-E92A-8EE0-88A176B5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What would we do if I get a chance to repeat this project?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1BC3-045C-9276-CD41-3F4AE3B7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7288C-E3BC-2A64-BD69-B50F2F5750A7}"/>
              </a:ext>
            </a:extLst>
          </p:cNvPr>
          <p:cNvSpPr txBox="1"/>
          <p:nvPr/>
        </p:nvSpPr>
        <p:spPr>
          <a:xfrm>
            <a:off x="961605" y="2134949"/>
            <a:ext cx="10821746" cy="42804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8DD5-38F8-6E24-AB1D-13808BB19643}"/>
              </a:ext>
            </a:extLst>
          </p:cNvPr>
          <p:cNvSpPr txBox="1"/>
          <p:nvPr/>
        </p:nvSpPr>
        <p:spPr>
          <a:xfrm>
            <a:off x="316771" y="2056557"/>
            <a:ext cx="119141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  </a:t>
            </a:r>
            <a:r>
              <a:rPr lang="en-US" sz="3600" dirty="0">
                <a:cs typeface="Calibri"/>
              </a:rPr>
              <a:t>  We will try to create </a:t>
            </a:r>
            <a:r>
              <a:rPr lang="en-US" sz="3600" b="1" dirty="0">
                <a:cs typeface="Calibri"/>
              </a:rPr>
              <a:t>WPA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7474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3C1C1992F3D42B46486D7D6142AD4" ma:contentTypeVersion="12" ma:contentTypeDescription="Create a new document." ma:contentTypeScope="" ma:versionID="9a81f99af81893cc5bf70a8120b6e70a">
  <xsd:schema xmlns:xsd="http://www.w3.org/2001/XMLSchema" xmlns:xs="http://www.w3.org/2001/XMLSchema" xmlns:p="http://schemas.microsoft.com/office/2006/metadata/properties" xmlns:ns2="3af60577-f943-4845-b22b-f4e165bb2987" xmlns:ns3="ed4e1ff1-6f48-4fec-8626-eb69282e68f3" targetNamespace="http://schemas.microsoft.com/office/2006/metadata/properties" ma:root="true" ma:fieldsID="fdfae795930204dca2dade148f5e7638" ns2:_="" ns3:_="">
    <xsd:import namespace="3af60577-f943-4845-b22b-f4e165bb2987"/>
    <xsd:import namespace="ed4e1ff1-6f48-4fec-8626-eb69282e6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60577-f943-4845-b22b-f4e165bb2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e1ff1-6f48-4fec-8626-eb69282e6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68A25F-6C7B-4D71-8B15-01D4F03D07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6C32E9-E086-40E6-B696-24AAF6A16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60577-f943-4845-b22b-f4e165bb2987"/>
    <ds:schemaRef ds:uri="ed4e1ff1-6f48-4fec-8626-eb69282e68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9DDB6F-41B5-4AB3-9DB5-EEF0D4044C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497</Words>
  <Application>Microsoft Macintosh PowerPoint</Application>
  <PresentationFormat>Widescreen</PresentationFormat>
  <Paragraphs>227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Liberation Serif</vt:lpstr>
      <vt:lpstr>Segoe UI</vt:lpstr>
      <vt:lpstr>Times New Roman</vt:lpstr>
      <vt:lpstr>office theme</vt:lpstr>
      <vt:lpstr>Office Theme</vt:lpstr>
      <vt:lpstr>PowerPoint Presentation</vt:lpstr>
      <vt:lpstr>What is the application trying to achieve ?</vt:lpstr>
      <vt:lpstr>Total number of Tasks: 26</vt:lpstr>
      <vt:lpstr>PowerPoint Presentation</vt:lpstr>
      <vt:lpstr>Goals</vt:lpstr>
      <vt:lpstr>PowerPoint Presentation</vt:lpstr>
      <vt:lpstr>What would we do if I get a chance to repeat this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 Bhandari</cp:lastModifiedBy>
  <cp:revision>90</cp:revision>
  <dcterms:created xsi:type="dcterms:W3CDTF">2022-04-06T01:40:53Z</dcterms:created>
  <dcterms:modified xsi:type="dcterms:W3CDTF">2022-04-06T02:36:04Z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0x010100B7D3C1C1992F3D42B46486D7D6142AD4</vt:lpwstr>
  </property>
</Properties>
</file>