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Nunito SemiBold"/>
      <p:regular r:id="rId28"/>
      <p:bold r:id="rId29"/>
      <p:italic r:id="rId30"/>
      <p:boldItalic r:id="rId31"/>
    </p:embeddedFont>
    <p:embeddedFont>
      <p:font typeface="Roboto"/>
      <p:regular r:id="rId32"/>
      <p:bold r:id="rId33"/>
      <p:italic r:id="rId34"/>
      <p:boldItalic r:id="rId35"/>
    </p:embeddedFont>
    <p:embeddedFont>
      <p:font typeface="Nunito"/>
      <p:regular r:id="rId36"/>
      <p:bold r:id="rId37"/>
      <p:italic r:id="rId38"/>
      <p:boldItalic r:id="rId39"/>
    </p:embeddedFont>
    <p:embeddedFont>
      <p:font typeface="Montserrat"/>
      <p:regular r:id="rId40"/>
      <p:bold r:id="rId41"/>
      <p:italic r:id="rId42"/>
      <p:boldItalic r:id="rId43"/>
    </p:embeddedFont>
    <p:embeddedFont>
      <p:font typeface="Montserrat Medium"/>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8.xml"/><Relationship Id="rId44" Type="http://schemas.openxmlformats.org/officeDocument/2006/relationships/font" Target="fonts/MontserratMedium-regular.fntdata"/><Relationship Id="rId21" Type="http://schemas.openxmlformats.org/officeDocument/2006/relationships/slide" Target="slides/slide17.xml"/><Relationship Id="rId43" Type="http://schemas.openxmlformats.org/officeDocument/2006/relationships/font" Target="fonts/Montserrat-boldItalic.fntdata"/><Relationship Id="rId24" Type="http://schemas.openxmlformats.org/officeDocument/2006/relationships/slide" Target="slides/slide20.xml"/><Relationship Id="rId46" Type="http://schemas.openxmlformats.org/officeDocument/2006/relationships/font" Target="fonts/MontserratMedium-italic.fntdata"/><Relationship Id="rId23" Type="http://schemas.openxmlformats.org/officeDocument/2006/relationships/slide" Target="slides/slide19.xml"/><Relationship Id="rId45"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MontserratMedium-boldItalic.fntdata"/><Relationship Id="rId28" Type="http://schemas.openxmlformats.org/officeDocument/2006/relationships/font" Target="fonts/NunitoSemiBold-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SemiBold-boldItalic.fntdata"/><Relationship Id="rId30" Type="http://schemas.openxmlformats.org/officeDocument/2006/relationships/font" Target="fonts/NunitoSemiBold-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Nunito-bold.fntdata"/><Relationship Id="rId14" Type="http://schemas.openxmlformats.org/officeDocument/2006/relationships/slide" Target="slides/slide10.xml"/><Relationship Id="rId36" Type="http://schemas.openxmlformats.org/officeDocument/2006/relationships/font" Target="fonts/Nunito-regular.fntdata"/><Relationship Id="rId17" Type="http://schemas.openxmlformats.org/officeDocument/2006/relationships/slide" Target="slides/slide13.xml"/><Relationship Id="rId39" Type="http://schemas.openxmlformats.org/officeDocument/2006/relationships/font" Target="fonts/Nunito-boldItalic.fntdata"/><Relationship Id="rId16" Type="http://schemas.openxmlformats.org/officeDocument/2006/relationships/slide" Target="slides/slide12.xml"/><Relationship Id="rId38" Type="http://schemas.openxmlformats.org/officeDocument/2006/relationships/font" Target="fonts/Nuni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b1f5f6b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b1f5f6b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e02092f5b9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e02092f5b9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de6304ac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de6304ac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b28855024d_0_4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b28855024d_0_4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e02092f5b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e02092f5b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e02092f5b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e02092f5b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de6304ac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de6304ac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b28855024d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b28855024d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de6304ac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de6304ac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e02092f5b9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e02092f5b9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de6304ac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de6304ac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e02092f5b9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e02092f5b9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de6304ac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de6304ac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e02092f5b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e02092f5b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de6304acf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de6304acf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a0fe23abdf_0_2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a0fe23abdf_0_2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 DO NOT DELETE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99bc3d0d5b_0_2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99bc3d0d5b_0_2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b28855024d_0_8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b28855024d_0_8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b1f5f6b5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b1f5f6b5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de6304ac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de6304ac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99bc3d0d5b_0_27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99bc3d0d5b_0_27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de6304ac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de6304ac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e02092f5b9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e02092f5b9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FC7C0">
                <a:alpha val="22352"/>
              </a:srgbClr>
            </a:gs>
            <a:gs pos="100000">
              <a:srgbClr val="B4EAEA">
                <a:alpha val="18039"/>
              </a:srgbClr>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614300" y="1427688"/>
            <a:ext cx="5915400" cy="19842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999375" y="3330273"/>
            <a:ext cx="5096100" cy="477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8326132" y="5156246"/>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290833" y="5183986"/>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8725" y="92938"/>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891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rot="2700000">
            <a:off x="2999243" y="4538907"/>
            <a:ext cx="670994" cy="821442"/>
            <a:chOff x="5847850" y="2941500"/>
            <a:chExt cx="671000" cy="821450"/>
          </a:xfrm>
        </p:grpSpPr>
        <p:sp>
          <p:nvSpPr>
            <p:cNvPr id="16" name="Google Shape;16;p2"/>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121750" y="4686288"/>
            <a:ext cx="1674825" cy="392325"/>
            <a:chOff x="2173775" y="1420000"/>
            <a:chExt cx="1674825" cy="392325"/>
          </a:xfrm>
        </p:grpSpPr>
        <p:sp>
          <p:nvSpPr>
            <p:cNvPr id="33" name="Google Shape;33;p2"/>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219225" y="2933338"/>
            <a:ext cx="696850" cy="555500"/>
            <a:chOff x="6610025" y="3412625"/>
            <a:chExt cx="696850" cy="555500"/>
          </a:xfrm>
        </p:grpSpPr>
        <p:sp>
          <p:nvSpPr>
            <p:cNvPr id="36" name="Google Shape;36;p2"/>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8671800" y="232848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8325250" y="4466200"/>
            <a:ext cx="449875" cy="434850"/>
            <a:chOff x="3240650" y="4150300"/>
            <a:chExt cx="449875" cy="434850"/>
          </a:xfrm>
        </p:grpSpPr>
        <p:sp>
          <p:nvSpPr>
            <p:cNvPr id="40" name="Google Shape;40;p2"/>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1278649" y="-8"/>
            <a:ext cx="455944" cy="438063"/>
            <a:chOff x="4216350" y="3170125"/>
            <a:chExt cx="269025" cy="258475"/>
          </a:xfrm>
        </p:grpSpPr>
        <p:sp>
          <p:nvSpPr>
            <p:cNvPr id="43" name="Google Shape;43;p2"/>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4999975" y="4686300"/>
            <a:ext cx="1387600" cy="526650"/>
            <a:chOff x="5618350" y="3984050"/>
            <a:chExt cx="1387600" cy="526650"/>
          </a:xfrm>
        </p:grpSpPr>
        <p:sp>
          <p:nvSpPr>
            <p:cNvPr id="52" name="Google Shape;52;p2"/>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
          <p:cNvSpPr/>
          <p:nvPr/>
        </p:nvSpPr>
        <p:spPr>
          <a:xfrm rot="10800000">
            <a:off x="32067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2"/>
          <p:cNvGrpSpPr/>
          <p:nvPr/>
        </p:nvGrpSpPr>
        <p:grpSpPr>
          <a:xfrm>
            <a:off x="8427500" y="2218575"/>
            <a:ext cx="522825" cy="502875"/>
            <a:chOff x="7116875" y="2700800"/>
            <a:chExt cx="522825" cy="502875"/>
          </a:xfrm>
        </p:grpSpPr>
        <p:sp>
          <p:nvSpPr>
            <p:cNvPr id="57" name="Google Shape;57;p2"/>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rot="5833598">
            <a:off x="6626512" y="126024"/>
            <a:ext cx="449895" cy="434869"/>
            <a:chOff x="3240650" y="4150300"/>
            <a:chExt cx="449875" cy="434850"/>
          </a:xfrm>
        </p:grpSpPr>
        <p:sp>
          <p:nvSpPr>
            <p:cNvPr id="64" name="Google Shape;64;p2"/>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1" name="Shape 481"/>
        <p:cNvGrpSpPr/>
        <p:nvPr/>
      </p:nvGrpSpPr>
      <p:grpSpPr>
        <a:xfrm>
          <a:off x="0" y="0"/>
          <a:ext cx="0" cy="0"/>
          <a:chOff x="0" y="0"/>
          <a:chExt cx="0" cy="0"/>
        </a:xfrm>
      </p:grpSpPr>
      <p:sp>
        <p:nvSpPr>
          <p:cNvPr id="482" name="Google Shape;482;p11"/>
          <p:cNvSpPr txBox="1"/>
          <p:nvPr>
            <p:ph hasCustomPrompt="1" type="title"/>
          </p:nvPr>
        </p:nvSpPr>
        <p:spPr>
          <a:xfrm>
            <a:off x="1068250" y="2076175"/>
            <a:ext cx="6848100" cy="1145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3" name="Google Shape;483;p11"/>
          <p:cNvSpPr txBox="1"/>
          <p:nvPr>
            <p:ph idx="1" type="body"/>
          </p:nvPr>
        </p:nvSpPr>
        <p:spPr>
          <a:xfrm>
            <a:off x="2335500" y="3071250"/>
            <a:ext cx="4473000" cy="480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4" name="Google Shape;484;p11"/>
          <p:cNvSpPr/>
          <p:nvPr/>
        </p:nvSpPr>
        <p:spPr>
          <a:xfrm flipH="1" rot="-10392468">
            <a:off x="7366618" y="475810"/>
            <a:ext cx="28598" cy="21871"/>
          </a:xfrm>
          <a:custGeom>
            <a:rect b="b" l="l" r="r" t="t"/>
            <a:pathLst>
              <a:path extrusionOk="0" h="868" w="1135">
                <a:moveTo>
                  <a:pt x="567" y="1"/>
                </a:moveTo>
                <a:cubicBezTo>
                  <a:pt x="0" y="1"/>
                  <a:pt x="0" y="868"/>
                  <a:pt x="567" y="868"/>
                </a:cubicBezTo>
                <a:cubicBezTo>
                  <a:pt x="1134" y="868"/>
                  <a:pt x="1134" y="1"/>
                  <a:pt x="567" y="1"/>
                </a:cubicBezTo>
                <a:close/>
              </a:path>
            </a:pathLst>
          </a:custGeom>
          <a:solidFill>
            <a:srgbClr val="489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flipH="1" rot="-10392468">
            <a:off x="7370099" y="446588"/>
            <a:ext cx="28598" cy="21871"/>
          </a:xfrm>
          <a:custGeom>
            <a:rect b="b" l="l" r="r" t="t"/>
            <a:pathLst>
              <a:path extrusionOk="0" h="868" w="1135">
                <a:moveTo>
                  <a:pt x="567" y="0"/>
                </a:moveTo>
                <a:cubicBezTo>
                  <a:pt x="0" y="0"/>
                  <a:pt x="0" y="867"/>
                  <a:pt x="567" y="867"/>
                </a:cubicBezTo>
                <a:cubicBezTo>
                  <a:pt x="1134" y="867"/>
                  <a:pt x="1134" y="0"/>
                  <a:pt x="567" y="0"/>
                </a:cubicBezTo>
                <a:close/>
              </a:path>
            </a:pathLst>
          </a:custGeom>
          <a:solidFill>
            <a:srgbClr val="489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208725" y="92938"/>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78891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1"/>
          <p:cNvGrpSpPr/>
          <p:nvPr/>
        </p:nvGrpSpPr>
        <p:grpSpPr>
          <a:xfrm rot="2700000">
            <a:off x="2999243" y="4538907"/>
            <a:ext cx="670994" cy="821442"/>
            <a:chOff x="5847850" y="2941500"/>
            <a:chExt cx="671000" cy="821450"/>
          </a:xfrm>
        </p:grpSpPr>
        <p:sp>
          <p:nvSpPr>
            <p:cNvPr id="489" name="Google Shape;489;p11"/>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1"/>
          <p:cNvGrpSpPr/>
          <p:nvPr/>
        </p:nvGrpSpPr>
        <p:grpSpPr>
          <a:xfrm>
            <a:off x="121750" y="4686288"/>
            <a:ext cx="1674825" cy="392325"/>
            <a:chOff x="2173775" y="1420000"/>
            <a:chExt cx="1674825" cy="392325"/>
          </a:xfrm>
        </p:grpSpPr>
        <p:sp>
          <p:nvSpPr>
            <p:cNvPr id="506" name="Google Shape;506;p11"/>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11"/>
          <p:cNvGrpSpPr/>
          <p:nvPr/>
        </p:nvGrpSpPr>
        <p:grpSpPr>
          <a:xfrm>
            <a:off x="219225" y="2933338"/>
            <a:ext cx="696850" cy="555500"/>
            <a:chOff x="6610025" y="3412625"/>
            <a:chExt cx="696850" cy="555500"/>
          </a:xfrm>
        </p:grpSpPr>
        <p:sp>
          <p:nvSpPr>
            <p:cNvPr id="509" name="Google Shape;509;p11"/>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1"/>
          <p:cNvSpPr/>
          <p:nvPr/>
        </p:nvSpPr>
        <p:spPr>
          <a:xfrm>
            <a:off x="8671800" y="232848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1"/>
          <p:cNvGrpSpPr/>
          <p:nvPr/>
        </p:nvGrpSpPr>
        <p:grpSpPr>
          <a:xfrm>
            <a:off x="8325250" y="4466200"/>
            <a:ext cx="449875" cy="434850"/>
            <a:chOff x="3240650" y="4150300"/>
            <a:chExt cx="449875" cy="434850"/>
          </a:xfrm>
        </p:grpSpPr>
        <p:sp>
          <p:nvSpPr>
            <p:cNvPr id="513" name="Google Shape;513;p11"/>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1"/>
          <p:cNvGrpSpPr/>
          <p:nvPr/>
        </p:nvGrpSpPr>
        <p:grpSpPr>
          <a:xfrm>
            <a:off x="1278649" y="-8"/>
            <a:ext cx="455944" cy="438063"/>
            <a:chOff x="4216350" y="3170125"/>
            <a:chExt cx="269025" cy="258475"/>
          </a:xfrm>
        </p:grpSpPr>
        <p:sp>
          <p:nvSpPr>
            <p:cNvPr id="516" name="Google Shape;516;p11"/>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1"/>
          <p:cNvGrpSpPr/>
          <p:nvPr/>
        </p:nvGrpSpPr>
        <p:grpSpPr>
          <a:xfrm>
            <a:off x="4999975" y="4686300"/>
            <a:ext cx="1387600" cy="526650"/>
            <a:chOff x="5618350" y="3984050"/>
            <a:chExt cx="1387600" cy="526650"/>
          </a:xfrm>
        </p:grpSpPr>
        <p:sp>
          <p:nvSpPr>
            <p:cNvPr id="525" name="Google Shape;525;p11"/>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11"/>
          <p:cNvSpPr/>
          <p:nvPr/>
        </p:nvSpPr>
        <p:spPr>
          <a:xfrm rot="10800000">
            <a:off x="32067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11"/>
          <p:cNvGrpSpPr/>
          <p:nvPr/>
        </p:nvGrpSpPr>
        <p:grpSpPr>
          <a:xfrm>
            <a:off x="8427500" y="2218575"/>
            <a:ext cx="522825" cy="502875"/>
            <a:chOff x="7116875" y="2700800"/>
            <a:chExt cx="522825" cy="502875"/>
          </a:xfrm>
        </p:grpSpPr>
        <p:sp>
          <p:nvSpPr>
            <p:cNvPr id="530" name="Google Shape;530;p11"/>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1"/>
          <p:cNvGrpSpPr/>
          <p:nvPr/>
        </p:nvGrpSpPr>
        <p:grpSpPr>
          <a:xfrm rot="5833598">
            <a:off x="6626512" y="126024"/>
            <a:ext cx="449895" cy="434869"/>
            <a:chOff x="3240650" y="4150300"/>
            <a:chExt cx="449875" cy="434850"/>
          </a:xfrm>
        </p:grpSpPr>
        <p:sp>
          <p:nvSpPr>
            <p:cNvPr id="537" name="Google Shape;537;p11"/>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39" name="Shape 5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2">
    <p:spTree>
      <p:nvGrpSpPr>
        <p:cNvPr id="540" name="Shape 540"/>
        <p:cNvGrpSpPr/>
        <p:nvPr/>
      </p:nvGrpSpPr>
      <p:grpSpPr>
        <a:xfrm>
          <a:off x="0" y="0"/>
          <a:ext cx="0" cy="0"/>
          <a:chOff x="0" y="0"/>
          <a:chExt cx="0" cy="0"/>
        </a:xfrm>
      </p:grpSpPr>
      <p:sp>
        <p:nvSpPr>
          <p:cNvPr id="541" name="Google Shape;541;p13"/>
          <p:cNvSpPr txBox="1"/>
          <p:nvPr>
            <p:ph type="ctrTitle"/>
          </p:nvPr>
        </p:nvSpPr>
        <p:spPr>
          <a:xfrm>
            <a:off x="1591675" y="3187175"/>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42" name="Google Shape;542;p13"/>
          <p:cNvSpPr txBox="1"/>
          <p:nvPr>
            <p:ph idx="1" type="subTitle"/>
          </p:nvPr>
        </p:nvSpPr>
        <p:spPr>
          <a:xfrm>
            <a:off x="1599633" y="3518629"/>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3" name="Google Shape;543;p13"/>
          <p:cNvSpPr txBox="1"/>
          <p:nvPr>
            <p:ph hasCustomPrompt="1" idx="2" type="title"/>
          </p:nvPr>
        </p:nvSpPr>
        <p:spPr>
          <a:xfrm>
            <a:off x="756850" y="3528538"/>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4" name="Google Shape;544;p13"/>
          <p:cNvSpPr txBox="1"/>
          <p:nvPr>
            <p:ph idx="3" type="ctrTitle"/>
          </p:nvPr>
        </p:nvSpPr>
        <p:spPr>
          <a:xfrm>
            <a:off x="1591675" y="1805050"/>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45" name="Google Shape;545;p13"/>
          <p:cNvSpPr txBox="1"/>
          <p:nvPr>
            <p:ph idx="4" type="subTitle"/>
          </p:nvPr>
        </p:nvSpPr>
        <p:spPr>
          <a:xfrm>
            <a:off x="1599625" y="2135825"/>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6" name="Google Shape;546;p13"/>
          <p:cNvSpPr txBox="1"/>
          <p:nvPr>
            <p:ph hasCustomPrompt="1" idx="5" type="title"/>
          </p:nvPr>
        </p:nvSpPr>
        <p:spPr>
          <a:xfrm>
            <a:off x="756850" y="2146413"/>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7" name="Google Shape;547;p13"/>
          <p:cNvSpPr txBox="1"/>
          <p:nvPr>
            <p:ph idx="6" type="ctrTitle"/>
          </p:nvPr>
        </p:nvSpPr>
        <p:spPr>
          <a:xfrm>
            <a:off x="5672875" y="1805050"/>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48" name="Google Shape;548;p13"/>
          <p:cNvSpPr txBox="1"/>
          <p:nvPr>
            <p:ph idx="7" type="subTitle"/>
          </p:nvPr>
        </p:nvSpPr>
        <p:spPr>
          <a:xfrm>
            <a:off x="5672875" y="2135819"/>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9" name="Google Shape;549;p13"/>
          <p:cNvSpPr txBox="1"/>
          <p:nvPr>
            <p:ph hasCustomPrompt="1" idx="8" type="title"/>
          </p:nvPr>
        </p:nvSpPr>
        <p:spPr>
          <a:xfrm>
            <a:off x="4838050" y="2157238"/>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0" name="Google Shape;550;p13"/>
          <p:cNvSpPr txBox="1"/>
          <p:nvPr>
            <p:ph idx="9" type="ctrTitle"/>
          </p:nvPr>
        </p:nvSpPr>
        <p:spPr>
          <a:xfrm>
            <a:off x="5672875" y="3187175"/>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51" name="Google Shape;551;p13"/>
          <p:cNvSpPr txBox="1"/>
          <p:nvPr>
            <p:ph idx="13" type="subTitle"/>
          </p:nvPr>
        </p:nvSpPr>
        <p:spPr>
          <a:xfrm>
            <a:off x="5672875" y="3518623"/>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52" name="Google Shape;552;p13"/>
          <p:cNvSpPr txBox="1"/>
          <p:nvPr>
            <p:ph hasCustomPrompt="1" idx="14" type="title"/>
          </p:nvPr>
        </p:nvSpPr>
        <p:spPr>
          <a:xfrm>
            <a:off x="4793875" y="3518625"/>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3" name="Google Shape;553;p13"/>
          <p:cNvSpPr txBox="1"/>
          <p:nvPr>
            <p:ph idx="15"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554" name="Google Shape;554;p13"/>
          <p:cNvSpPr/>
          <p:nvPr/>
        </p:nvSpPr>
        <p:spPr>
          <a:xfrm>
            <a:off x="8607475" y="63000"/>
            <a:ext cx="784975" cy="517525"/>
          </a:xfrm>
          <a:custGeom>
            <a:rect b="b" l="l" r="r" t="t"/>
            <a:pathLst>
              <a:path extrusionOk="0" h="20701" w="31399">
                <a:moveTo>
                  <a:pt x="0" y="1"/>
                </a:moveTo>
                <a:lnTo>
                  <a:pt x="0" y="20700"/>
                </a:lnTo>
                <a:lnTo>
                  <a:pt x="31399" y="20700"/>
                </a:lnTo>
                <a:lnTo>
                  <a:pt x="31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13"/>
          <p:cNvGrpSpPr/>
          <p:nvPr/>
        </p:nvGrpSpPr>
        <p:grpSpPr>
          <a:xfrm>
            <a:off x="7008850" y="4636725"/>
            <a:ext cx="1674825" cy="392325"/>
            <a:chOff x="2173775" y="1420000"/>
            <a:chExt cx="1674825" cy="392325"/>
          </a:xfrm>
        </p:grpSpPr>
        <p:sp>
          <p:nvSpPr>
            <p:cNvPr id="556" name="Google Shape;556;p13"/>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13"/>
          <p:cNvGrpSpPr/>
          <p:nvPr/>
        </p:nvGrpSpPr>
        <p:grpSpPr>
          <a:xfrm>
            <a:off x="118900" y="4367050"/>
            <a:ext cx="696850" cy="555500"/>
            <a:chOff x="6610025" y="3412625"/>
            <a:chExt cx="696850" cy="555500"/>
          </a:xfrm>
        </p:grpSpPr>
        <p:sp>
          <p:nvSpPr>
            <p:cNvPr id="559" name="Google Shape;559;p13"/>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13"/>
          <p:cNvGrpSpPr/>
          <p:nvPr/>
        </p:nvGrpSpPr>
        <p:grpSpPr>
          <a:xfrm>
            <a:off x="8448825" y="239775"/>
            <a:ext cx="449875" cy="434850"/>
            <a:chOff x="3240650" y="4150300"/>
            <a:chExt cx="449875" cy="434850"/>
          </a:xfrm>
        </p:grpSpPr>
        <p:sp>
          <p:nvSpPr>
            <p:cNvPr id="562" name="Google Shape;562;p13"/>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13"/>
          <p:cNvGrpSpPr/>
          <p:nvPr/>
        </p:nvGrpSpPr>
        <p:grpSpPr>
          <a:xfrm rot="5400000">
            <a:off x="663475" y="-259588"/>
            <a:ext cx="280488" cy="939908"/>
            <a:chOff x="3466350" y="2417925"/>
            <a:chExt cx="341975" cy="1145950"/>
          </a:xfrm>
        </p:grpSpPr>
        <p:sp>
          <p:nvSpPr>
            <p:cNvPr id="565" name="Google Shape;565;p13"/>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13"/>
          <p:cNvSpPr/>
          <p:nvPr/>
        </p:nvSpPr>
        <p:spPr>
          <a:xfrm>
            <a:off x="900025" y="4968900"/>
            <a:ext cx="1346533" cy="182391"/>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TITLE_ONLY_1">
    <p:spTree>
      <p:nvGrpSpPr>
        <p:cNvPr id="570" name="Shape 570"/>
        <p:cNvGrpSpPr/>
        <p:nvPr/>
      </p:nvGrpSpPr>
      <p:grpSpPr>
        <a:xfrm>
          <a:off x="0" y="0"/>
          <a:ext cx="0" cy="0"/>
          <a:chOff x="0" y="0"/>
          <a:chExt cx="0" cy="0"/>
        </a:xfrm>
      </p:grpSpPr>
      <p:sp>
        <p:nvSpPr>
          <p:cNvPr id="571" name="Google Shape;571;p14"/>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572" name="Google Shape;572;p14"/>
          <p:cNvSpPr/>
          <p:nvPr/>
        </p:nvSpPr>
        <p:spPr>
          <a:xfrm>
            <a:off x="8607475" y="63000"/>
            <a:ext cx="784975" cy="517525"/>
          </a:xfrm>
          <a:custGeom>
            <a:rect b="b" l="l" r="r" t="t"/>
            <a:pathLst>
              <a:path extrusionOk="0" h="20701" w="31399">
                <a:moveTo>
                  <a:pt x="0" y="1"/>
                </a:moveTo>
                <a:lnTo>
                  <a:pt x="0" y="20700"/>
                </a:lnTo>
                <a:lnTo>
                  <a:pt x="31399" y="20700"/>
                </a:lnTo>
                <a:lnTo>
                  <a:pt x="31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14"/>
          <p:cNvGrpSpPr/>
          <p:nvPr/>
        </p:nvGrpSpPr>
        <p:grpSpPr>
          <a:xfrm>
            <a:off x="7272950" y="4863925"/>
            <a:ext cx="1674825" cy="392325"/>
            <a:chOff x="2173775" y="1420000"/>
            <a:chExt cx="1674825" cy="392325"/>
          </a:xfrm>
        </p:grpSpPr>
        <p:sp>
          <p:nvSpPr>
            <p:cNvPr id="574" name="Google Shape;574;p14"/>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14"/>
          <p:cNvGrpSpPr/>
          <p:nvPr/>
        </p:nvGrpSpPr>
        <p:grpSpPr>
          <a:xfrm>
            <a:off x="-92700" y="4413400"/>
            <a:ext cx="696850" cy="555500"/>
            <a:chOff x="6610025" y="3412625"/>
            <a:chExt cx="696850" cy="555500"/>
          </a:xfrm>
        </p:grpSpPr>
        <p:sp>
          <p:nvSpPr>
            <p:cNvPr id="577" name="Google Shape;577;p14"/>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4"/>
          <p:cNvGrpSpPr/>
          <p:nvPr/>
        </p:nvGrpSpPr>
        <p:grpSpPr>
          <a:xfrm>
            <a:off x="8448825" y="239775"/>
            <a:ext cx="449875" cy="434850"/>
            <a:chOff x="3240650" y="4150300"/>
            <a:chExt cx="449875" cy="434850"/>
          </a:xfrm>
        </p:grpSpPr>
        <p:sp>
          <p:nvSpPr>
            <p:cNvPr id="580" name="Google Shape;580;p14"/>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14"/>
          <p:cNvGrpSpPr/>
          <p:nvPr/>
        </p:nvGrpSpPr>
        <p:grpSpPr>
          <a:xfrm rot="5400000">
            <a:off x="663475" y="-259588"/>
            <a:ext cx="280488" cy="939908"/>
            <a:chOff x="3466350" y="2417925"/>
            <a:chExt cx="341975" cy="1145950"/>
          </a:xfrm>
        </p:grpSpPr>
        <p:sp>
          <p:nvSpPr>
            <p:cNvPr id="583" name="Google Shape;583;p14"/>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14"/>
          <p:cNvSpPr/>
          <p:nvPr/>
        </p:nvSpPr>
        <p:spPr>
          <a:xfrm>
            <a:off x="900025" y="4968900"/>
            <a:ext cx="1346533" cy="182391"/>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_1_4_1_1_1_1_1">
    <p:spTree>
      <p:nvGrpSpPr>
        <p:cNvPr id="588" name="Shape 588"/>
        <p:cNvGrpSpPr/>
        <p:nvPr/>
      </p:nvGrpSpPr>
      <p:grpSpPr>
        <a:xfrm>
          <a:off x="0" y="0"/>
          <a:ext cx="0" cy="0"/>
          <a:chOff x="0" y="0"/>
          <a:chExt cx="0" cy="0"/>
        </a:xfrm>
      </p:grpSpPr>
      <p:sp>
        <p:nvSpPr>
          <p:cNvPr id="589" name="Google Shape;589;p15"/>
          <p:cNvSpPr/>
          <p:nvPr/>
        </p:nvSpPr>
        <p:spPr>
          <a:xfrm>
            <a:off x="-179250" y="34259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7559650" y="-3994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5"/>
          <p:cNvGrpSpPr/>
          <p:nvPr/>
        </p:nvGrpSpPr>
        <p:grpSpPr>
          <a:xfrm>
            <a:off x="8889050" y="3081700"/>
            <a:ext cx="541825" cy="544850"/>
            <a:chOff x="2391850" y="3439225"/>
            <a:chExt cx="541825" cy="544850"/>
          </a:xfrm>
        </p:grpSpPr>
        <p:sp>
          <p:nvSpPr>
            <p:cNvPr id="592" name="Google Shape;592;p15"/>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5"/>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5"/>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5"/>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15"/>
          <p:cNvSpPr/>
          <p:nvPr/>
        </p:nvSpPr>
        <p:spPr>
          <a:xfrm>
            <a:off x="8178150" y="-549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15"/>
          <p:cNvGrpSpPr/>
          <p:nvPr/>
        </p:nvGrpSpPr>
        <p:grpSpPr>
          <a:xfrm>
            <a:off x="7674400" y="4717300"/>
            <a:ext cx="1674825" cy="392325"/>
            <a:chOff x="2173775" y="1420000"/>
            <a:chExt cx="1674825" cy="392325"/>
          </a:xfrm>
        </p:grpSpPr>
        <p:sp>
          <p:nvSpPr>
            <p:cNvPr id="630" name="Google Shape;630;p15"/>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5"/>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15"/>
          <p:cNvGrpSpPr/>
          <p:nvPr/>
        </p:nvGrpSpPr>
        <p:grpSpPr>
          <a:xfrm>
            <a:off x="-378225" y="242275"/>
            <a:ext cx="792600" cy="940775"/>
            <a:chOff x="4097800" y="1302400"/>
            <a:chExt cx="792600" cy="940775"/>
          </a:xfrm>
        </p:grpSpPr>
        <p:sp>
          <p:nvSpPr>
            <p:cNvPr id="633" name="Google Shape;633;p15"/>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15"/>
          <p:cNvGrpSpPr/>
          <p:nvPr/>
        </p:nvGrpSpPr>
        <p:grpSpPr>
          <a:xfrm>
            <a:off x="81325" y="4662025"/>
            <a:ext cx="522825" cy="502875"/>
            <a:chOff x="7116875" y="2700800"/>
            <a:chExt cx="522825" cy="502875"/>
          </a:xfrm>
        </p:grpSpPr>
        <p:sp>
          <p:nvSpPr>
            <p:cNvPr id="636" name="Google Shape;636;p15"/>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15"/>
          <p:cNvGrpSpPr/>
          <p:nvPr/>
        </p:nvGrpSpPr>
        <p:grpSpPr>
          <a:xfrm>
            <a:off x="8433099" y="150542"/>
            <a:ext cx="455944" cy="438063"/>
            <a:chOff x="4216350" y="3170125"/>
            <a:chExt cx="269025" cy="258475"/>
          </a:xfrm>
        </p:grpSpPr>
        <p:sp>
          <p:nvSpPr>
            <p:cNvPr id="643" name="Google Shape;643;p15"/>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15"/>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52" name="Google Shape;652;p15"/>
          <p:cNvSpPr txBox="1"/>
          <p:nvPr>
            <p:ph idx="1" type="body"/>
          </p:nvPr>
        </p:nvSpPr>
        <p:spPr>
          <a:xfrm>
            <a:off x="1392332" y="1969050"/>
            <a:ext cx="2801100" cy="2092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53" name="Google Shape;653;p15"/>
          <p:cNvSpPr txBox="1"/>
          <p:nvPr>
            <p:ph idx="2" type="body"/>
          </p:nvPr>
        </p:nvSpPr>
        <p:spPr>
          <a:xfrm>
            <a:off x="5265245" y="1969050"/>
            <a:ext cx="2801100" cy="2092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
    <p:spTree>
      <p:nvGrpSpPr>
        <p:cNvPr id="654" name="Shape 654"/>
        <p:cNvGrpSpPr/>
        <p:nvPr/>
      </p:nvGrpSpPr>
      <p:grpSpPr>
        <a:xfrm>
          <a:off x="0" y="0"/>
          <a:ext cx="0" cy="0"/>
          <a:chOff x="0" y="0"/>
          <a:chExt cx="0" cy="0"/>
        </a:xfrm>
      </p:grpSpPr>
      <p:sp>
        <p:nvSpPr>
          <p:cNvPr id="655" name="Google Shape;655;p16"/>
          <p:cNvSpPr txBox="1"/>
          <p:nvPr>
            <p:ph idx="1" type="subTitle"/>
          </p:nvPr>
        </p:nvSpPr>
        <p:spPr>
          <a:xfrm>
            <a:off x="3131179" y="2805575"/>
            <a:ext cx="29256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b="1" sz="2000">
                <a:latin typeface="Montserrat"/>
                <a:ea typeface="Montserrat"/>
                <a:cs typeface="Montserrat"/>
                <a:sym typeface="Montserrat"/>
              </a:defRPr>
            </a:lvl1pPr>
            <a:lvl2pPr lvl="1" rtl="0" algn="ctr">
              <a:spcBef>
                <a:spcPts val="0"/>
              </a:spcBef>
              <a:spcAft>
                <a:spcPts val="0"/>
              </a:spcAft>
              <a:buNone/>
              <a:defRPr b="1" sz="2000">
                <a:latin typeface="Montserrat"/>
                <a:ea typeface="Montserrat"/>
                <a:cs typeface="Montserrat"/>
                <a:sym typeface="Montserrat"/>
              </a:defRPr>
            </a:lvl2pPr>
            <a:lvl3pPr lvl="2" rtl="0" algn="ctr">
              <a:spcBef>
                <a:spcPts val="0"/>
              </a:spcBef>
              <a:spcAft>
                <a:spcPts val="0"/>
              </a:spcAft>
              <a:buNone/>
              <a:defRPr b="1" sz="2000">
                <a:latin typeface="Montserrat"/>
                <a:ea typeface="Montserrat"/>
                <a:cs typeface="Montserrat"/>
                <a:sym typeface="Montserrat"/>
              </a:defRPr>
            </a:lvl3pPr>
            <a:lvl4pPr lvl="3" rtl="0" algn="ctr">
              <a:spcBef>
                <a:spcPts val="0"/>
              </a:spcBef>
              <a:spcAft>
                <a:spcPts val="0"/>
              </a:spcAft>
              <a:buNone/>
              <a:defRPr b="1" sz="2000">
                <a:latin typeface="Montserrat"/>
                <a:ea typeface="Montserrat"/>
                <a:cs typeface="Montserrat"/>
                <a:sym typeface="Montserrat"/>
              </a:defRPr>
            </a:lvl4pPr>
            <a:lvl5pPr lvl="4" rtl="0" algn="ctr">
              <a:spcBef>
                <a:spcPts val="0"/>
              </a:spcBef>
              <a:spcAft>
                <a:spcPts val="0"/>
              </a:spcAft>
              <a:buNone/>
              <a:defRPr b="1" sz="2000">
                <a:latin typeface="Montserrat"/>
                <a:ea typeface="Montserrat"/>
                <a:cs typeface="Montserrat"/>
                <a:sym typeface="Montserrat"/>
              </a:defRPr>
            </a:lvl5pPr>
            <a:lvl6pPr lvl="5" rtl="0" algn="ctr">
              <a:spcBef>
                <a:spcPts val="0"/>
              </a:spcBef>
              <a:spcAft>
                <a:spcPts val="0"/>
              </a:spcAft>
              <a:buNone/>
              <a:defRPr b="1" sz="2000">
                <a:latin typeface="Montserrat"/>
                <a:ea typeface="Montserrat"/>
                <a:cs typeface="Montserrat"/>
                <a:sym typeface="Montserrat"/>
              </a:defRPr>
            </a:lvl6pPr>
            <a:lvl7pPr lvl="6" rtl="0" algn="ctr">
              <a:spcBef>
                <a:spcPts val="0"/>
              </a:spcBef>
              <a:spcAft>
                <a:spcPts val="0"/>
              </a:spcAft>
              <a:buNone/>
              <a:defRPr b="1" sz="2000">
                <a:latin typeface="Montserrat"/>
                <a:ea typeface="Montserrat"/>
                <a:cs typeface="Montserrat"/>
                <a:sym typeface="Montserrat"/>
              </a:defRPr>
            </a:lvl7pPr>
            <a:lvl8pPr lvl="7" rtl="0" algn="ctr">
              <a:spcBef>
                <a:spcPts val="0"/>
              </a:spcBef>
              <a:spcAft>
                <a:spcPts val="0"/>
              </a:spcAft>
              <a:buNone/>
              <a:defRPr b="1" sz="2000">
                <a:latin typeface="Montserrat"/>
                <a:ea typeface="Montserrat"/>
                <a:cs typeface="Montserrat"/>
                <a:sym typeface="Montserrat"/>
              </a:defRPr>
            </a:lvl8pPr>
            <a:lvl9pPr lvl="8" rtl="0" algn="ctr">
              <a:spcBef>
                <a:spcPts val="0"/>
              </a:spcBef>
              <a:spcAft>
                <a:spcPts val="0"/>
              </a:spcAft>
              <a:buNone/>
              <a:defRPr b="1" sz="2000">
                <a:latin typeface="Montserrat"/>
                <a:ea typeface="Montserrat"/>
                <a:cs typeface="Montserrat"/>
                <a:sym typeface="Montserrat"/>
              </a:defRPr>
            </a:lvl9pPr>
          </a:lstStyle>
          <a:p/>
        </p:txBody>
      </p:sp>
      <p:sp>
        <p:nvSpPr>
          <p:cNvPr id="656" name="Google Shape;656;p16"/>
          <p:cNvSpPr txBox="1"/>
          <p:nvPr>
            <p:ph idx="2" type="subTitle"/>
          </p:nvPr>
        </p:nvSpPr>
        <p:spPr>
          <a:xfrm>
            <a:off x="5667081" y="2805563"/>
            <a:ext cx="29256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b="1" sz="2000">
                <a:latin typeface="Montserrat"/>
                <a:ea typeface="Montserrat"/>
                <a:cs typeface="Montserrat"/>
                <a:sym typeface="Montserrat"/>
              </a:defRPr>
            </a:lvl1pPr>
            <a:lvl2pPr lvl="1" rtl="0">
              <a:spcBef>
                <a:spcPts val="0"/>
              </a:spcBef>
              <a:spcAft>
                <a:spcPts val="0"/>
              </a:spcAft>
              <a:buNone/>
              <a:defRPr b="1" sz="2000">
                <a:latin typeface="Montserrat"/>
                <a:ea typeface="Montserrat"/>
                <a:cs typeface="Montserrat"/>
                <a:sym typeface="Montserrat"/>
              </a:defRPr>
            </a:lvl2pPr>
            <a:lvl3pPr lvl="2" rtl="0">
              <a:spcBef>
                <a:spcPts val="0"/>
              </a:spcBef>
              <a:spcAft>
                <a:spcPts val="0"/>
              </a:spcAft>
              <a:buNone/>
              <a:defRPr b="1" sz="2000">
                <a:latin typeface="Montserrat"/>
                <a:ea typeface="Montserrat"/>
                <a:cs typeface="Montserrat"/>
                <a:sym typeface="Montserrat"/>
              </a:defRPr>
            </a:lvl3pPr>
            <a:lvl4pPr lvl="3" rtl="0">
              <a:spcBef>
                <a:spcPts val="0"/>
              </a:spcBef>
              <a:spcAft>
                <a:spcPts val="0"/>
              </a:spcAft>
              <a:buNone/>
              <a:defRPr b="1" sz="2000">
                <a:latin typeface="Montserrat"/>
                <a:ea typeface="Montserrat"/>
                <a:cs typeface="Montserrat"/>
                <a:sym typeface="Montserrat"/>
              </a:defRPr>
            </a:lvl4pPr>
            <a:lvl5pPr lvl="4" rtl="0">
              <a:spcBef>
                <a:spcPts val="0"/>
              </a:spcBef>
              <a:spcAft>
                <a:spcPts val="0"/>
              </a:spcAft>
              <a:buNone/>
              <a:defRPr b="1" sz="2000">
                <a:latin typeface="Montserrat"/>
                <a:ea typeface="Montserrat"/>
                <a:cs typeface="Montserrat"/>
                <a:sym typeface="Montserrat"/>
              </a:defRPr>
            </a:lvl5pPr>
            <a:lvl6pPr lvl="5" rtl="0">
              <a:spcBef>
                <a:spcPts val="0"/>
              </a:spcBef>
              <a:spcAft>
                <a:spcPts val="0"/>
              </a:spcAft>
              <a:buNone/>
              <a:defRPr b="1" sz="2000">
                <a:latin typeface="Montserrat"/>
                <a:ea typeface="Montserrat"/>
                <a:cs typeface="Montserrat"/>
                <a:sym typeface="Montserrat"/>
              </a:defRPr>
            </a:lvl6pPr>
            <a:lvl7pPr lvl="6" rtl="0">
              <a:spcBef>
                <a:spcPts val="0"/>
              </a:spcBef>
              <a:spcAft>
                <a:spcPts val="0"/>
              </a:spcAft>
              <a:buNone/>
              <a:defRPr b="1" sz="2000">
                <a:latin typeface="Montserrat"/>
                <a:ea typeface="Montserrat"/>
                <a:cs typeface="Montserrat"/>
                <a:sym typeface="Montserrat"/>
              </a:defRPr>
            </a:lvl7pPr>
            <a:lvl8pPr lvl="7" rtl="0">
              <a:spcBef>
                <a:spcPts val="0"/>
              </a:spcBef>
              <a:spcAft>
                <a:spcPts val="0"/>
              </a:spcAft>
              <a:buNone/>
              <a:defRPr b="1" sz="2000">
                <a:latin typeface="Montserrat"/>
                <a:ea typeface="Montserrat"/>
                <a:cs typeface="Montserrat"/>
                <a:sym typeface="Montserrat"/>
              </a:defRPr>
            </a:lvl8pPr>
            <a:lvl9pPr lvl="8" rtl="0">
              <a:spcBef>
                <a:spcPts val="0"/>
              </a:spcBef>
              <a:spcAft>
                <a:spcPts val="0"/>
              </a:spcAft>
              <a:buNone/>
              <a:defRPr b="1" sz="2000">
                <a:latin typeface="Montserrat"/>
                <a:ea typeface="Montserrat"/>
                <a:cs typeface="Montserrat"/>
                <a:sym typeface="Montserrat"/>
              </a:defRPr>
            </a:lvl9pPr>
          </a:lstStyle>
          <a:p/>
        </p:txBody>
      </p:sp>
      <p:sp>
        <p:nvSpPr>
          <p:cNvPr id="657" name="Google Shape;657;p16"/>
          <p:cNvSpPr txBox="1"/>
          <p:nvPr>
            <p:ph idx="3" type="subTitle"/>
          </p:nvPr>
        </p:nvSpPr>
        <p:spPr>
          <a:xfrm>
            <a:off x="551319" y="2805563"/>
            <a:ext cx="29256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b="1" sz="2000">
                <a:latin typeface="Montserrat"/>
                <a:ea typeface="Montserrat"/>
                <a:cs typeface="Montserrat"/>
                <a:sym typeface="Montserrat"/>
              </a:defRPr>
            </a:lvl1pPr>
            <a:lvl2pPr lvl="1" rtl="0" algn="ctr">
              <a:spcBef>
                <a:spcPts val="0"/>
              </a:spcBef>
              <a:spcAft>
                <a:spcPts val="0"/>
              </a:spcAft>
              <a:buNone/>
              <a:defRPr b="1" sz="2000">
                <a:latin typeface="Montserrat"/>
                <a:ea typeface="Montserrat"/>
                <a:cs typeface="Montserrat"/>
                <a:sym typeface="Montserrat"/>
              </a:defRPr>
            </a:lvl2pPr>
            <a:lvl3pPr lvl="2" rtl="0" algn="ctr">
              <a:spcBef>
                <a:spcPts val="0"/>
              </a:spcBef>
              <a:spcAft>
                <a:spcPts val="0"/>
              </a:spcAft>
              <a:buNone/>
              <a:defRPr b="1" sz="2000">
                <a:latin typeface="Montserrat"/>
                <a:ea typeface="Montserrat"/>
                <a:cs typeface="Montserrat"/>
                <a:sym typeface="Montserrat"/>
              </a:defRPr>
            </a:lvl3pPr>
            <a:lvl4pPr lvl="3" rtl="0" algn="ctr">
              <a:spcBef>
                <a:spcPts val="0"/>
              </a:spcBef>
              <a:spcAft>
                <a:spcPts val="0"/>
              </a:spcAft>
              <a:buNone/>
              <a:defRPr b="1" sz="2000">
                <a:latin typeface="Montserrat"/>
                <a:ea typeface="Montserrat"/>
                <a:cs typeface="Montserrat"/>
                <a:sym typeface="Montserrat"/>
              </a:defRPr>
            </a:lvl4pPr>
            <a:lvl5pPr lvl="4" rtl="0" algn="ctr">
              <a:spcBef>
                <a:spcPts val="0"/>
              </a:spcBef>
              <a:spcAft>
                <a:spcPts val="0"/>
              </a:spcAft>
              <a:buNone/>
              <a:defRPr b="1" sz="2000">
                <a:latin typeface="Montserrat"/>
                <a:ea typeface="Montserrat"/>
                <a:cs typeface="Montserrat"/>
                <a:sym typeface="Montserrat"/>
              </a:defRPr>
            </a:lvl5pPr>
            <a:lvl6pPr lvl="5" rtl="0" algn="ctr">
              <a:spcBef>
                <a:spcPts val="0"/>
              </a:spcBef>
              <a:spcAft>
                <a:spcPts val="0"/>
              </a:spcAft>
              <a:buNone/>
              <a:defRPr b="1" sz="2000">
                <a:latin typeface="Montserrat"/>
                <a:ea typeface="Montserrat"/>
                <a:cs typeface="Montserrat"/>
                <a:sym typeface="Montserrat"/>
              </a:defRPr>
            </a:lvl6pPr>
            <a:lvl7pPr lvl="6" rtl="0" algn="ctr">
              <a:spcBef>
                <a:spcPts val="0"/>
              </a:spcBef>
              <a:spcAft>
                <a:spcPts val="0"/>
              </a:spcAft>
              <a:buNone/>
              <a:defRPr b="1" sz="2000">
                <a:latin typeface="Montserrat"/>
                <a:ea typeface="Montserrat"/>
                <a:cs typeface="Montserrat"/>
                <a:sym typeface="Montserrat"/>
              </a:defRPr>
            </a:lvl7pPr>
            <a:lvl8pPr lvl="7" rtl="0" algn="ctr">
              <a:spcBef>
                <a:spcPts val="0"/>
              </a:spcBef>
              <a:spcAft>
                <a:spcPts val="0"/>
              </a:spcAft>
              <a:buNone/>
              <a:defRPr b="1" sz="2000">
                <a:latin typeface="Montserrat"/>
                <a:ea typeface="Montserrat"/>
                <a:cs typeface="Montserrat"/>
                <a:sym typeface="Montserrat"/>
              </a:defRPr>
            </a:lvl8pPr>
            <a:lvl9pPr lvl="8" rtl="0" algn="ctr">
              <a:spcBef>
                <a:spcPts val="0"/>
              </a:spcBef>
              <a:spcAft>
                <a:spcPts val="0"/>
              </a:spcAft>
              <a:buNone/>
              <a:defRPr b="1" sz="2000">
                <a:latin typeface="Montserrat"/>
                <a:ea typeface="Montserrat"/>
                <a:cs typeface="Montserrat"/>
                <a:sym typeface="Montserrat"/>
              </a:defRPr>
            </a:lvl9pPr>
          </a:lstStyle>
          <a:p/>
        </p:txBody>
      </p:sp>
      <p:sp>
        <p:nvSpPr>
          <p:cNvPr id="658" name="Google Shape;658;p16"/>
          <p:cNvSpPr txBox="1"/>
          <p:nvPr>
            <p:ph idx="4" type="subTitle"/>
          </p:nvPr>
        </p:nvSpPr>
        <p:spPr>
          <a:xfrm>
            <a:off x="837069" y="3142005"/>
            <a:ext cx="235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None/>
              <a:defRPr sz="1400">
                <a:latin typeface="Montserrat Medium"/>
                <a:ea typeface="Montserrat Medium"/>
                <a:cs typeface="Montserrat Medium"/>
                <a:sym typeface="Montserrat Medium"/>
              </a:defRPr>
            </a:lvl9pPr>
          </a:lstStyle>
          <a:p/>
        </p:txBody>
      </p:sp>
      <p:sp>
        <p:nvSpPr>
          <p:cNvPr id="659" name="Google Shape;659;p16"/>
          <p:cNvSpPr txBox="1"/>
          <p:nvPr>
            <p:ph idx="5" type="subTitle"/>
          </p:nvPr>
        </p:nvSpPr>
        <p:spPr>
          <a:xfrm>
            <a:off x="3476929" y="3140493"/>
            <a:ext cx="223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None/>
              <a:defRPr sz="1400">
                <a:latin typeface="Montserrat Medium"/>
                <a:ea typeface="Montserrat Medium"/>
                <a:cs typeface="Montserrat Medium"/>
                <a:sym typeface="Montserrat Medium"/>
              </a:defRPr>
            </a:lvl9pPr>
          </a:lstStyle>
          <a:p/>
        </p:txBody>
      </p:sp>
      <p:sp>
        <p:nvSpPr>
          <p:cNvPr id="660" name="Google Shape;660;p16"/>
          <p:cNvSpPr txBox="1"/>
          <p:nvPr>
            <p:ph idx="6" type="subTitle"/>
          </p:nvPr>
        </p:nvSpPr>
        <p:spPr>
          <a:xfrm>
            <a:off x="6012831" y="3142008"/>
            <a:ext cx="223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None/>
              <a:defRPr sz="1400">
                <a:latin typeface="Montserrat Medium"/>
                <a:ea typeface="Montserrat Medium"/>
                <a:cs typeface="Montserrat Medium"/>
                <a:sym typeface="Montserrat Medium"/>
              </a:defRPr>
            </a:lvl9pPr>
          </a:lstStyle>
          <a:p/>
        </p:txBody>
      </p:sp>
      <p:sp>
        <p:nvSpPr>
          <p:cNvPr id="661" name="Google Shape;661;p16"/>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62" name="Google Shape;662;p16"/>
          <p:cNvSpPr/>
          <p:nvPr/>
        </p:nvSpPr>
        <p:spPr>
          <a:xfrm rot="-5400000">
            <a:off x="2448600" y="42910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rot="5400000">
            <a:off x="8189400" y="3733988"/>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547200" y="-112500"/>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16"/>
          <p:cNvGrpSpPr/>
          <p:nvPr/>
        </p:nvGrpSpPr>
        <p:grpSpPr>
          <a:xfrm>
            <a:off x="8713913" y="211925"/>
            <a:ext cx="671000" cy="821450"/>
            <a:chOff x="5847850" y="2941500"/>
            <a:chExt cx="671000" cy="821450"/>
          </a:xfrm>
        </p:grpSpPr>
        <p:sp>
          <p:nvSpPr>
            <p:cNvPr id="666" name="Google Shape;666;p16"/>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16"/>
          <p:cNvGrpSpPr/>
          <p:nvPr/>
        </p:nvGrpSpPr>
        <p:grpSpPr>
          <a:xfrm>
            <a:off x="8213050" y="137700"/>
            <a:ext cx="696850" cy="555500"/>
            <a:chOff x="6610025" y="3412625"/>
            <a:chExt cx="696850" cy="555500"/>
          </a:xfrm>
        </p:grpSpPr>
        <p:sp>
          <p:nvSpPr>
            <p:cNvPr id="683" name="Google Shape;683;p16"/>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16"/>
          <p:cNvGrpSpPr/>
          <p:nvPr/>
        </p:nvGrpSpPr>
        <p:grpSpPr>
          <a:xfrm>
            <a:off x="8257675" y="4458250"/>
            <a:ext cx="522825" cy="502875"/>
            <a:chOff x="7116875" y="2700800"/>
            <a:chExt cx="522825" cy="502875"/>
          </a:xfrm>
        </p:grpSpPr>
        <p:sp>
          <p:nvSpPr>
            <p:cNvPr id="686" name="Google Shape;686;p16"/>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6"/>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6"/>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6"/>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16"/>
          <p:cNvGrpSpPr/>
          <p:nvPr/>
        </p:nvGrpSpPr>
        <p:grpSpPr>
          <a:xfrm>
            <a:off x="156563" y="3876850"/>
            <a:ext cx="341975" cy="1145950"/>
            <a:chOff x="3466350" y="2417925"/>
            <a:chExt cx="341975" cy="1145950"/>
          </a:xfrm>
        </p:grpSpPr>
        <p:sp>
          <p:nvSpPr>
            <p:cNvPr id="693" name="Google Shape;693;p16"/>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6"/>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6"/>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6"/>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697" name="Shape 697"/>
        <p:cNvGrpSpPr/>
        <p:nvPr/>
      </p:nvGrpSpPr>
      <p:grpSpPr>
        <a:xfrm>
          <a:off x="0" y="0"/>
          <a:ext cx="0" cy="0"/>
          <a:chOff x="0" y="0"/>
          <a:chExt cx="0" cy="0"/>
        </a:xfrm>
      </p:grpSpPr>
      <p:sp>
        <p:nvSpPr>
          <p:cNvPr id="698" name="Google Shape;698;p17"/>
          <p:cNvSpPr txBox="1"/>
          <p:nvPr>
            <p:ph idx="1" type="subTitle"/>
          </p:nvPr>
        </p:nvSpPr>
        <p:spPr>
          <a:xfrm>
            <a:off x="4753737" y="3180050"/>
            <a:ext cx="26118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99" name="Google Shape;699;p17"/>
          <p:cNvSpPr txBox="1"/>
          <p:nvPr>
            <p:ph idx="2" type="subTitle"/>
          </p:nvPr>
        </p:nvSpPr>
        <p:spPr>
          <a:xfrm>
            <a:off x="1778463" y="3180050"/>
            <a:ext cx="26118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700" name="Google Shape;700;p17"/>
          <p:cNvSpPr txBox="1"/>
          <p:nvPr>
            <p:ph idx="3" type="subTitle"/>
          </p:nvPr>
        </p:nvSpPr>
        <p:spPr>
          <a:xfrm>
            <a:off x="1970013" y="3512350"/>
            <a:ext cx="2228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Nunito"/>
                <a:ea typeface="Nunito"/>
                <a:cs typeface="Nunito"/>
                <a:sym typeface="Nunito"/>
              </a:defRPr>
            </a:lvl1pPr>
            <a:lvl2pPr lvl="1" rtl="0" algn="ctr">
              <a:lnSpc>
                <a:spcPct val="100000"/>
              </a:lnSpc>
              <a:spcBef>
                <a:spcPts val="0"/>
              </a:spcBef>
              <a:spcAft>
                <a:spcPts val="0"/>
              </a:spcAft>
              <a:buNone/>
              <a:defRPr sz="1400">
                <a:latin typeface="Nunito"/>
                <a:ea typeface="Nunito"/>
                <a:cs typeface="Nunito"/>
                <a:sym typeface="Nunito"/>
              </a:defRPr>
            </a:lvl2pPr>
            <a:lvl3pPr lvl="2" rtl="0" algn="ctr">
              <a:lnSpc>
                <a:spcPct val="100000"/>
              </a:lnSpc>
              <a:spcBef>
                <a:spcPts val="0"/>
              </a:spcBef>
              <a:spcAft>
                <a:spcPts val="0"/>
              </a:spcAft>
              <a:buNone/>
              <a:defRPr sz="1400">
                <a:latin typeface="Nunito"/>
                <a:ea typeface="Nunito"/>
                <a:cs typeface="Nunito"/>
                <a:sym typeface="Nunito"/>
              </a:defRPr>
            </a:lvl3pPr>
            <a:lvl4pPr lvl="3" rtl="0" algn="ctr">
              <a:lnSpc>
                <a:spcPct val="100000"/>
              </a:lnSpc>
              <a:spcBef>
                <a:spcPts val="0"/>
              </a:spcBef>
              <a:spcAft>
                <a:spcPts val="0"/>
              </a:spcAft>
              <a:buNone/>
              <a:defRPr sz="1400">
                <a:latin typeface="Nunito"/>
                <a:ea typeface="Nunito"/>
                <a:cs typeface="Nunito"/>
                <a:sym typeface="Nunito"/>
              </a:defRPr>
            </a:lvl4pPr>
            <a:lvl5pPr lvl="4" rtl="0" algn="ctr">
              <a:lnSpc>
                <a:spcPct val="100000"/>
              </a:lnSpc>
              <a:spcBef>
                <a:spcPts val="0"/>
              </a:spcBef>
              <a:spcAft>
                <a:spcPts val="0"/>
              </a:spcAft>
              <a:buNone/>
              <a:defRPr sz="1400">
                <a:latin typeface="Nunito"/>
                <a:ea typeface="Nunito"/>
                <a:cs typeface="Nunito"/>
                <a:sym typeface="Nunito"/>
              </a:defRPr>
            </a:lvl5pPr>
            <a:lvl6pPr lvl="5" rtl="0" algn="ctr">
              <a:lnSpc>
                <a:spcPct val="100000"/>
              </a:lnSpc>
              <a:spcBef>
                <a:spcPts val="0"/>
              </a:spcBef>
              <a:spcAft>
                <a:spcPts val="0"/>
              </a:spcAft>
              <a:buNone/>
              <a:defRPr sz="1400">
                <a:latin typeface="Nunito"/>
                <a:ea typeface="Nunito"/>
                <a:cs typeface="Nunito"/>
                <a:sym typeface="Nunito"/>
              </a:defRPr>
            </a:lvl6pPr>
            <a:lvl7pPr lvl="6" rtl="0" algn="ctr">
              <a:lnSpc>
                <a:spcPct val="100000"/>
              </a:lnSpc>
              <a:spcBef>
                <a:spcPts val="0"/>
              </a:spcBef>
              <a:spcAft>
                <a:spcPts val="0"/>
              </a:spcAft>
              <a:buNone/>
              <a:defRPr sz="1400">
                <a:latin typeface="Nunito"/>
                <a:ea typeface="Nunito"/>
                <a:cs typeface="Nunito"/>
                <a:sym typeface="Nunito"/>
              </a:defRPr>
            </a:lvl7pPr>
            <a:lvl8pPr lvl="7" rtl="0" algn="ctr">
              <a:lnSpc>
                <a:spcPct val="100000"/>
              </a:lnSpc>
              <a:spcBef>
                <a:spcPts val="0"/>
              </a:spcBef>
              <a:spcAft>
                <a:spcPts val="0"/>
              </a:spcAft>
              <a:buNone/>
              <a:defRPr sz="1400">
                <a:latin typeface="Nunito"/>
                <a:ea typeface="Nunito"/>
                <a:cs typeface="Nunito"/>
                <a:sym typeface="Nunito"/>
              </a:defRPr>
            </a:lvl8pPr>
            <a:lvl9pPr lvl="8" rtl="0" algn="ctr">
              <a:lnSpc>
                <a:spcPct val="100000"/>
              </a:lnSpc>
              <a:spcBef>
                <a:spcPts val="0"/>
              </a:spcBef>
              <a:spcAft>
                <a:spcPts val="0"/>
              </a:spcAft>
              <a:buNone/>
              <a:defRPr sz="1400">
                <a:latin typeface="Nunito"/>
                <a:ea typeface="Nunito"/>
                <a:cs typeface="Nunito"/>
                <a:sym typeface="Nunito"/>
              </a:defRPr>
            </a:lvl9pPr>
          </a:lstStyle>
          <a:p/>
        </p:txBody>
      </p:sp>
      <p:sp>
        <p:nvSpPr>
          <p:cNvPr id="701" name="Google Shape;701;p17"/>
          <p:cNvSpPr txBox="1"/>
          <p:nvPr>
            <p:ph idx="4" type="subTitle"/>
          </p:nvPr>
        </p:nvSpPr>
        <p:spPr>
          <a:xfrm>
            <a:off x="4945287" y="3512350"/>
            <a:ext cx="2228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Nunito"/>
                <a:ea typeface="Nunito"/>
                <a:cs typeface="Nunito"/>
                <a:sym typeface="Nunito"/>
              </a:defRPr>
            </a:lvl1pPr>
            <a:lvl2pPr lvl="1" rtl="0" algn="ctr">
              <a:lnSpc>
                <a:spcPct val="100000"/>
              </a:lnSpc>
              <a:spcBef>
                <a:spcPts val="0"/>
              </a:spcBef>
              <a:spcAft>
                <a:spcPts val="0"/>
              </a:spcAft>
              <a:buNone/>
              <a:defRPr sz="1400">
                <a:latin typeface="Nunito"/>
                <a:ea typeface="Nunito"/>
                <a:cs typeface="Nunito"/>
                <a:sym typeface="Nunito"/>
              </a:defRPr>
            </a:lvl2pPr>
            <a:lvl3pPr lvl="2" rtl="0" algn="ctr">
              <a:lnSpc>
                <a:spcPct val="100000"/>
              </a:lnSpc>
              <a:spcBef>
                <a:spcPts val="0"/>
              </a:spcBef>
              <a:spcAft>
                <a:spcPts val="0"/>
              </a:spcAft>
              <a:buNone/>
              <a:defRPr sz="1400">
                <a:latin typeface="Nunito"/>
                <a:ea typeface="Nunito"/>
                <a:cs typeface="Nunito"/>
                <a:sym typeface="Nunito"/>
              </a:defRPr>
            </a:lvl3pPr>
            <a:lvl4pPr lvl="3" rtl="0" algn="ctr">
              <a:lnSpc>
                <a:spcPct val="100000"/>
              </a:lnSpc>
              <a:spcBef>
                <a:spcPts val="0"/>
              </a:spcBef>
              <a:spcAft>
                <a:spcPts val="0"/>
              </a:spcAft>
              <a:buNone/>
              <a:defRPr sz="1400">
                <a:latin typeface="Nunito"/>
                <a:ea typeface="Nunito"/>
                <a:cs typeface="Nunito"/>
                <a:sym typeface="Nunito"/>
              </a:defRPr>
            </a:lvl4pPr>
            <a:lvl5pPr lvl="4" rtl="0" algn="ctr">
              <a:lnSpc>
                <a:spcPct val="100000"/>
              </a:lnSpc>
              <a:spcBef>
                <a:spcPts val="0"/>
              </a:spcBef>
              <a:spcAft>
                <a:spcPts val="0"/>
              </a:spcAft>
              <a:buNone/>
              <a:defRPr sz="1400">
                <a:latin typeface="Nunito"/>
                <a:ea typeface="Nunito"/>
                <a:cs typeface="Nunito"/>
                <a:sym typeface="Nunito"/>
              </a:defRPr>
            </a:lvl5pPr>
            <a:lvl6pPr lvl="5" rtl="0" algn="ctr">
              <a:lnSpc>
                <a:spcPct val="100000"/>
              </a:lnSpc>
              <a:spcBef>
                <a:spcPts val="0"/>
              </a:spcBef>
              <a:spcAft>
                <a:spcPts val="0"/>
              </a:spcAft>
              <a:buNone/>
              <a:defRPr sz="1400">
                <a:latin typeface="Nunito"/>
                <a:ea typeface="Nunito"/>
                <a:cs typeface="Nunito"/>
                <a:sym typeface="Nunito"/>
              </a:defRPr>
            </a:lvl6pPr>
            <a:lvl7pPr lvl="6" rtl="0" algn="ctr">
              <a:lnSpc>
                <a:spcPct val="100000"/>
              </a:lnSpc>
              <a:spcBef>
                <a:spcPts val="0"/>
              </a:spcBef>
              <a:spcAft>
                <a:spcPts val="0"/>
              </a:spcAft>
              <a:buNone/>
              <a:defRPr sz="1400">
                <a:latin typeface="Nunito"/>
                <a:ea typeface="Nunito"/>
                <a:cs typeface="Nunito"/>
                <a:sym typeface="Nunito"/>
              </a:defRPr>
            </a:lvl7pPr>
            <a:lvl8pPr lvl="7" rtl="0" algn="ctr">
              <a:lnSpc>
                <a:spcPct val="100000"/>
              </a:lnSpc>
              <a:spcBef>
                <a:spcPts val="0"/>
              </a:spcBef>
              <a:spcAft>
                <a:spcPts val="0"/>
              </a:spcAft>
              <a:buNone/>
              <a:defRPr sz="1400">
                <a:latin typeface="Nunito"/>
                <a:ea typeface="Nunito"/>
                <a:cs typeface="Nunito"/>
                <a:sym typeface="Nunito"/>
              </a:defRPr>
            </a:lvl8pPr>
            <a:lvl9pPr lvl="8" rtl="0" algn="ctr">
              <a:lnSpc>
                <a:spcPct val="100000"/>
              </a:lnSpc>
              <a:spcBef>
                <a:spcPts val="0"/>
              </a:spcBef>
              <a:spcAft>
                <a:spcPts val="0"/>
              </a:spcAft>
              <a:buNone/>
              <a:defRPr sz="1400">
                <a:latin typeface="Nunito"/>
                <a:ea typeface="Nunito"/>
                <a:cs typeface="Nunito"/>
                <a:sym typeface="Nunito"/>
              </a:defRPr>
            </a:lvl9pPr>
          </a:lstStyle>
          <a:p/>
        </p:txBody>
      </p:sp>
      <p:sp>
        <p:nvSpPr>
          <p:cNvPr id="702" name="Google Shape;702;p17"/>
          <p:cNvSpPr/>
          <p:nvPr/>
        </p:nvSpPr>
        <p:spPr>
          <a:xfrm rot="-10468820">
            <a:off x="8547143" y="-381401"/>
            <a:ext cx="30956" cy="27636"/>
          </a:xfrm>
          <a:custGeom>
            <a:rect b="b" l="l" r="r" t="t"/>
            <a:pathLst>
              <a:path extrusionOk="0" h="599" w="671">
                <a:moveTo>
                  <a:pt x="317" y="0"/>
                </a:moveTo>
                <a:cubicBezTo>
                  <a:pt x="171" y="0"/>
                  <a:pt x="35" y="107"/>
                  <a:pt x="13" y="254"/>
                </a:cubicBezTo>
                <a:cubicBezTo>
                  <a:pt x="0" y="341"/>
                  <a:pt x="25" y="416"/>
                  <a:pt x="63" y="491"/>
                </a:cubicBezTo>
                <a:cubicBezTo>
                  <a:pt x="130" y="566"/>
                  <a:pt x="214" y="598"/>
                  <a:pt x="296" y="598"/>
                </a:cubicBezTo>
                <a:cubicBezTo>
                  <a:pt x="488" y="598"/>
                  <a:pt x="670" y="419"/>
                  <a:pt x="600" y="191"/>
                </a:cubicBezTo>
                <a:cubicBezTo>
                  <a:pt x="588" y="166"/>
                  <a:pt x="575" y="141"/>
                  <a:pt x="563" y="116"/>
                </a:cubicBezTo>
                <a:cubicBezTo>
                  <a:pt x="513" y="54"/>
                  <a:pt x="438" y="16"/>
                  <a:pt x="363" y="4"/>
                </a:cubicBezTo>
                <a:cubicBezTo>
                  <a:pt x="347" y="2"/>
                  <a:pt x="332"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rot="-10468820">
            <a:off x="8597699" y="-338637"/>
            <a:ext cx="33078" cy="26805"/>
          </a:xfrm>
          <a:custGeom>
            <a:rect b="b" l="l" r="r" t="t"/>
            <a:pathLst>
              <a:path extrusionOk="0" h="581" w="717">
                <a:moveTo>
                  <a:pt x="313" y="0"/>
                </a:moveTo>
                <a:cubicBezTo>
                  <a:pt x="167" y="0"/>
                  <a:pt x="26" y="106"/>
                  <a:pt x="1" y="276"/>
                </a:cubicBezTo>
                <a:cubicBezTo>
                  <a:pt x="1" y="326"/>
                  <a:pt x="1" y="376"/>
                  <a:pt x="26" y="414"/>
                </a:cubicBezTo>
                <a:cubicBezTo>
                  <a:pt x="51" y="532"/>
                  <a:pt x="145" y="580"/>
                  <a:pt x="252" y="580"/>
                </a:cubicBezTo>
                <a:cubicBezTo>
                  <a:pt x="460" y="580"/>
                  <a:pt x="716" y="395"/>
                  <a:pt x="600" y="189"/>
                </a:cubicBezTo>
                <a:cubicBezTo>
                  <a:pt x="575" y="151"/>
                  <a:pt x="550" y="114"/>
                  <a:pt x="513" y="76"/>
                </a:cubicBezTo>
                <a:cubicBezTo>
                  <a:pt x="453" y="24"/>
                  <a:pt x="382" y="0"/>
                  <a:pt x="3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468820">
            <a:off x="8317969" y="-324597"/>
            <a:ext cx="37276" cy="28928"/>
          </a:xfrm>
          <a:custGeom>
            <a:rect b="b" l="l" r="r" t="t"/>
            <a:pathLst>
              <a:path extrusionOk="0" h="627" w="808">
                <a:moveTo>
                  <a:pt x="431" y="0"/>
                </a:moveTo>
                <a:cubicBezTo>
                  <a:pt x="142" y="0"/>
                  <a:pt x="1" y="366"/>
                  <a:pt x="236" y="554"/>
                </a:cubicBezTo>
                <a:cubicBezTo>
                  <a:pt x="299" y="604"/>
                  <a:pt x="367" y="626"/>
                  <a:pt x="433" y="626"/>
                </a:cubicBezTo>
                <a:cubicBezTo>
                  <a:pt x="632" y="626"/>
                  <a:pt x="808" y="429"/>
                  <a:pt x="723" y="204"/>
                </a:cubicBezTo>
                <a:cubicBezTo>
                  <a:pt x="686" y="92"/>
                  <a:pt x="586" y="29"/>
                  <a:pt x="486" y="4"/>
                </a:cubicBezTo>
                <a:cubicBezTo>
                  <a:pt x="467" y="1"/>
                  <a:pt x="449" y="0"/>
                  <a:pt x="4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rot="-10468820">
            <a:off x="8243005" y="-308859"/>
            <a:ext cx="31463" cy="29158"/>
          </a:xfrm>
          <a:custGeom>
            <a:rect b="b" l="l" r="r" t="t"/>
            <a:pathLst>
              <a:path extrusionOk="0" h="632" w="682">
                <a:moveTo>
                  <a:pt x="350" y="1"/>
                </a:moveTo>
                <a:cubicBezTo>
                  <a:pt x="259" y="1"/>
                  <a:pt x="166" y="39"/>
                  <a:pt x="101" y="124"/>
                </a:cubicBezTo>
                <a:cubicBezTo>
                  <a:pt x="1" y="261"/>
                  <a:pt x="26" y="449"/>
                  <a:pt x="151" y="561"/>
                </a:cubicBezTo>
                <a:cubicBezTo>
                  <a:pt x="210" y="610"/>
                  <a:pt x="277" y="632"/>
                  <a:pt x="344" y="632"/>
                </a:cubicBezTo>
                <a:cubicBezTo>
                  <a:pt x="516" y="632"/>
                  <a:pt x="681" y="485"/>
                  <a:pt x="663" y="286"/>
                </a:cubicBezTo>
                <a:cubicBezTo>
                  <a:pt x="647" y="107"/>
                  <a:pt x="500" y="1"/>
                  <a:pt x="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rot="-10468820">
            <a:off x="8348538" y="-386937"/>
            <a:ext cx="36584" cy="28420"/>
          </a:xfrm>
          <a:custGeom>
            <a:rect b="b" l="l" r="r" t="t"/>
            <a:pathLst>
              <a:path extrusionOk="0" h="616" w="793">
                <a:moveTo>
                  <a:pt x="340" y="1"/>
                </a:moveTo>
                <a:cubicBezTo>
                  <a:pt x="251" y="1"/>
                  <a:pt x="164" y="39"/>
                  <a:pt x="100" y="110"/>
                </a:cubicBezTo>
                <a:cubicBezTo>
                  <a:pt x="0" y="247"/>
                  <a:pt x="25" y="435"/>
                  <a:pt x="150" y="547"/>
                </a:cubicBezTo>
                <a:cubicBezTo>
                  <a:pt x="194" y="596"/>
                  <a:pt x="245" y="616"/>
                  <a:pt x="298" y="616"/>
                </a:cubicBezTo>
                <a:cubicBezTo>
                  <a:pt x="532" y="616"/>
                  <a:pt x="793" y="215"/>
                  <a:pt x="538" y="72"/>
                </a:cubicBezTo>
                <a:cubicBezTo>
                  <a:pt x="478" y="24"/>
                  <a:pt x="409" y="1"/>
                  <a:pt x="3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rot="-10468820">
            <a:off x="8195246" y="-380691"/>
            <a:ext cx="32340" cy="28512"/>
          </a:xfrm>
          <a:custGeom>
            <a:rect b="b" l="l" r="r" t="t"/>
            <a:pathLst>
              <a:path extrusionOk="0" h="618" w="701">
                <a:moveTo>
                  <a:pt x="347" y="1"/>
                </a:moveTo>
                <a:cubicBezTo>
                  <a:pt x="311" y="1"/>
                  <a:pt x="274" y="7"/>
                  <a:pt x="238" y="21"/>
                </a:cubicBezTo>
                <a:cubicBezTo>
                  <a:pt x="76" y="84"/>
                  <a:pt x="1" y="259"/>
                  <a:pt x="63" y="421"/>
                </a:cubicBezTo>
                <a:cubicBezTo>
                  <a:pt x="111" y="545"/>
                  <a:pt x="224" y="618"/>
                  <a:pt x="347" y="618"/>
                </a:cubicBezTo>
                <a:cubicBezTo>
                  <a:pt x="385" y="618"/>
                  <a:pt x="425" y="611"/>
                  <a:pt x="463" y="596"/>
                </a:cubicBezTo>
                <a:cubicBezTo>
                  <a:pt x="626" y="533"/>
                  <a:pt x="701" y="359"/>
                  <a:pt x="638" y="196"/>
                </a:cubicBezTo>
                <a:cubicBezTo>
                  <a:pt x="590" y="80"/>
                  <a:pt x="473"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rot="-10468820">
            <a:off x="8063128" y="-397558"/>
            <a:ext cx="33955" cy="29250"/>
          </a:xfrm>
          <a:custGeom>
            <a:rect b="b" l="l" r="r" t="t"/>
            <a:pathLst>
              <a:path extrusionOk="0" h="634" w="736">
                <a:moveTo>
                  <a:pt x="400" y="1"/>
                </a:moveTo>
                <a:cubicBezTo>
                  <a:pt x="184" y="1"/>
                  <a:pt x="1" y="233"/>
                  <a:pt x="125" y="472"/>
                </a:cubicBezTo>
                <a:cubicBezTo>
                  <a:pt x="186" y="584"/>
                  <a:pt x="289" y="633"/>
                  <a:pt x="391" y="633"/>
                </a:cubicBezTo>
                <a:cubicBezTo>
                  <a:pt x="564" y="633"/>
                  <a:pt x="736" y="496"/>
                  <a:pt x="712" y="285"/>
                </a:cubicBezTo>
                <a:cubicBezTo>
                  <a:pt x="700" y="260"/>
                  <a:pt x="700" y="235"/>
                  <a:pt x="687" y="210"/>
                </a:cubicBezTo>
                <a:cubicBezTo>
                  <a:pt x="675" y="147"/>
                  <a:pt x="637" y="110"/>
                  <a:pt x="600" y="72"/>
                </a:cubicBezTo>
                <a:cubicBezTo>
                  <a:pt x="536" y="22"/>
                  <a:pt x="466"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rot="-10468820">
            <a:off x="8133790" y="-344316"/>
            <a:ext cx="32340" cy="28558"/>
          </a:xfrm>
          <a:custGeom>
            <a:rect b="b" l="l" r="r" t="t"/>
            <a:pathLst>
              <a:path extrusionOk="0" h="619" w="701">
                <a:moveTo>
                  <a:pt x="354" y="1"/>
                </a:moveTo>
                <a:cubicBezTo>
                  <a:pt x="316" y="1"/>
                  <a:pt x="277" y="8"/>
                  <a:pt x="238" y="23"/>
                </a:cubicBezTo>
                <a:cubicBezTo>
                  <a:pt x="75" y="85"/>
                  <a:pt x="1" y="260"/>
                  <a:pt x="63" y="423"/>
                </a:cubicBezTo>
                <a:cubicBezTo>
                  <a:pt x="112" y="539"/>
                  <a:pt x="228" y="618"/>
                  <a:pt x="354" y="618"/>
                </a:cubicBezTo>
                <a:cubicBezTo>
                  <a:pt x="390" y="618"/>
                  <a:pt x="427" y="612"/>
                  <a:pt x="463" y="598"/>
                </a:cubicBezTo>
                <a:cubicBezTo>
                  <a:pt x="613" y="535"/>
                  <a:pt x="700" y="348"/>
                  <a:pt x="638" y="198"/>
                </a:cubicBezTo>
                <a:cubicBezTo>
                  <a:pt x="590" y="74"/>
                  <a:pt x="477" y="1"/>
                  <a:pt x="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rot="-10468820">
            <a:off x="8473529" y="-366703"/>
            <a:ext cx="34600" cy="25513"/>
          </a:xfrm>
          <a:custGeom>
            <a:rect b="b" l="l" r="r" t="t"/>
            <a:pathLst>
              <a:path extrusionOk="0" h="553" w="750">
                <a:moveTo>
                  <a:pt x="535" y="0"/>
                </a:moveTo>
                <a:cubicBezTo>
                  <a:pt x="308" y="0"/>
                  <a:pt x="1" y="312"/>
                  <a:pt x="231" y="487"/>
                </a:cubicBezTo>
                <a:cubicBezTo>
                  <a:pt x="293" y="532"/>
                  <a:pt x="361" y="552"/>
                  <a:pt x="425" y="552"/>
                </a:cubicBezTo>
                <a:cubicBezTo>
                  <a:pt x="597" y="552"/>
                  <a:pt x="749" y="412"/>
                  <a:pt x="731" y="212"/>
                </a:cubicBezTo>
                <a:cubicBezTo>
                  <a:pt x="731" y="187"/>
                  <a:pt x="731" y="162"/>
                  <a:pt x="719" y="137"/>
                </a:cubicBezTo>
                <a:cubicBezTo>
                  <a:pt x="686" y="39"/>
                  <a:pt x="616"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rot="-10468820">
            <a:off x="8137577" y="-423088"/>
            <a:ext cx="31002" cy="28143"/>
          </a:xfrm>
          <a:custGeom>
            <a:rect b="b" l="l" r="r" t="t"/>
            <a:pathLst>
              <a:path extrusionOk="0" h="610" w="672">
                <a:moveTo>
                  <a:pt x="324" y="1"/>
                </a:moveTo>
                <a:cubicBezTo>
                  <a:pt x="184" y="1"/>
                  <a:pt x="44" y="96"/>
                  <a:pt x="13" y="257"/>
                </a:cubicBezTo>
                <a:cubicBezTo>
                  <a:pt x="1" y="332"/>
                  <a:pt x="13" y="420"/>
                  <a:pt x="63" y="482"/>
                </a:cubicBezTo>
                <a:cubicBezTo>
                  <a:pt x="113" y="545"/>
                  <a:pt x="188" y="595"/>
                  <a:pt x="263" y="607"/>
                </a:cubicBezTo>
                <a:cubicBezTo>
                  <a:pt x="276" y="609"/>
                  <a:pt x="288" y="609"/>
                  <a:pt x="299" y="609"/>
                </a:cubicBezTo>
                <a:cubicBezTo>
                  <a:pt x="518" y="609"/>
                  <a:pt x="672" y="396"/>
                  <a:pt x="601" y="195"/>
                </a:cubicBezTo>
                <a:cubicBezTo>
                  <a:pt x="588" y="170"/>
                  <a:pt x="576" y="145"/>
                  <a:pt x="563" y="120"/>
                </a:cubicBezTo>
                <a:cubicBezTo>
                  <a:pt x="501" y="38"/>
                  <a:pt x="412" y="1"/>
                  <a:pt x="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rot="-10468820">
            <a:off x="8265087" y="-382750"/>
            <a:ext cx="35062" cy="29066"/>
          </a:xfrm>
          <a:custGeom>
            <a:rect b="b" l="l" r="r" t="t"/>
            <a:pathLst>
              <a:path extrusionOk="0" h="630" w="760">
                <a:moveTo>
                  <a:pt x="388" y="1"/>
                </a:moveTo>
                <a:cubicBezTo>
                  <a:pt x="285" y="1"/>
                  <a:pt x="183" y="51"/>
                  <a:pt x="126" y="153"/>
                </a:cubicBezTo>
                <a:cubicBezTo>
                  <a:pt x="1" y="340"/>
                  <a:pt x="126" y="590"/>
                  <a:pt x="351" y="627"/>
                </a:cubicBezTo>
                <a:cubicBezTo>
                  <a:pt x="363" y="629"/>
                  <a:pt x="375" y="629"/>
                  <a:pt x="387" y="629"/>
                </a:cubicBezTo>
                <a:cubicBezTo>
                  <a:pt x="605" y="629"/>
                  <a:pt x="759" y="417"/>
                  <a:pt x="688" y="215"/>
                </a:cubicBezTo>
                <a:cubicBezTo>
                  <a:pt x="676" y="178"/>
                  <a:pt x="663" y="165"/>
                  <a:pt x="651" y="140"/>
                </a:cubicBezTo>
                <a:cubicBezTo>
                  <a:pt x="589" y="48"/>
                  <a:pt x="488"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rot="-10468820">
            <a:off x="8401883" y="-338782"/>
            <a:ext cx="36215" cy="28974"/>
          </a:xfrm>
          <a:custGeom>
            <a:rect b="b" l="l" r="r" t="t"/>
            <a:pathLst>
              <a:path extrusionOk="0" h="628" w="785">
                <a:moveTo>
                  <a:pt x="406" y="1"/>
                </a:moveTo>
                <a:cubicBezTo>
                  <a:pt x="196" y="1"/>
                  <a:pt x="0" y="226"/>
                  <a:pt x="132" y="463"/>
                </a:cubicBezTo>
                <a:cubicBezTo>
                  <a:pt x="192" y="578"/>
                  <a:pt x="293" y="628"/>
                  <a:pt x="395" y="628"/>
                </a:cubicBezTo>
                <a:cubicBezTo>
                  <a:pt x="589" y="628"/>
                  <a:pt x="785" y="446"/>
                  <a:pt x="694" y="200"/>
                </a:cubicBezTo>
                <a:cubicBezTo>
                  <a:pt x="682" y="175"/>
                  <a:pt x="669" y="150"/>
                  <a:pt x="657" y="138"/>
                </a:cubicBezTo>
                <a:cubicBezTo>
                  <a:pt x="586" y="41"/>
                  <a:pt x="495" y="1"/>
                  <a:pt x="4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rot="-10468820">
            <a:off x="8175982" y="-278067"/>
            <a:ext cx="33539" cy="29066"/>
          </a:xfrm>
          <a:custGeom>
            <a:rect b="b" l="l" r="r" t="t"/>
            <a:pathLst>
              <a:path extrusionOk="0" h="630" w="727">
                <a:moveTo>
                  <a:pt x="333" y="0"/>
                </a:moveTo>
                <a:cubicBezTo>
                  <a:pt x="185" y="0"/>
                  <a:pt x="37" y="104"/>
                  <a:pt x="13" y="274"/>
                </a:cubicBezTo>
                <a:cubicBezTo>
                  <a:pt x="1" y="349"/>
                  <a:pt x="26" y="437"/>
                  <a:pt x="76" y="499"/>
                </a:cubicBezTo>
                <a:cubicBezTo>
                  <a:pt x="113" y="562"/>
                  <a:pt x="188" y="612"/>
                  <a:pt x="276" y="624"/>
                </a:cubicBezTo>
                <a:cubicBezTo>
                  <a:pt x="296" y="628"/>
                  <a:pt x="315" y="629"/>
                  <a:pt x="334" y="629"/>
                </a:cubicBezTo>
                <a:cubicBezTo>
                  <a:pt x="576" y="629"/>
                  <a:pt x="726" y="344"/>
                  <a:pt x="576" y="124"/>
                </a:cubicBezTo>
                <a:cubicBezTo>
                  <a:pt x="514" y="39"/>
                  <a:pt x="424"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rot="-10468820">
            <a:off x="8050119" y="-319066"/>
            <a:ext cx="33585" cy="29158"/>
          </a:xfrm>
          <a:custGeom>
            <a:rect b="b" l="l" r="r" t="t"/>
            <a:pathLst>
              <a:path extrusionOk="0" h="632" w="728">
                <a:moveTo>
                  <a:pt x="316" y="1"/>
                </a:moveTo>
                <a:cubicBezTo>
                  <a:pt x="174" y="1"/>
                  <a:pt x="35" y="99"/>
                  <a:pt x="13" y="266"/>
                </a:cubicBezTo>
                <a:cubicBezTo>
                  <a:pt x="0" y="354"/>
                  <a:pt x="13" y="429"/>
                  <a:pt x="63" y="504"/>
                </a:cubicBezTo>
                <a:cubicBezTo>
                  <a:pt x="113" y="566"/>
                  <a:pt x="187" y="604"/>
                  <a:pt x="262" y="629"/>
                </a:cubicBezTo>
                <a:cubicBezTo>
                  <a:pt x="278" y="631"/>
                  <a:pt x="293" y="632"/>
                  <a:pt x="308" y="632"/>
                </a:cubicBezTo>
                <a:cubicBezTo>
                  <a:pt x="558" y="632"/>
                  <a:pt x="728" y="341"/>
                  <a:pt x="562" y="129"/>
                </a:cubicBezTo>
                <a:cubicBezTo>
                  <a:pt x="499" y="41"/>
                  <a:pt x="407" y="1"/>
                  <a:pt x="3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rot="-10468820">
            <a:off x="8377735" y="-277014"/>
            <a:ext cx="34508" cy="25190"/>
          </a:xfrm>
          <a:custGeom>
            <a:rect b="b" l="l" r="r" t="t"/>
            <a:pathLst>
              <a:path extrusionOk="0" h="546" w="748">
                <a:moveTo>
                  <a:pt x="361" y="0"/>
                </a:moveTo>
                <a:cubicBezTo>
                  <a:pt x="181" y="0"/>
                  <a:pt x="1" y="153"/>
                  <a:pt x="49" y="378"/>
                </a:cubicBezTo>
                <a:cubicBezTo>
                  <a:pt x="74" y="497"/>
                  <a:pt x="170" y="545"/>
                  <a:pt x="278" y="545"/>
                </a:cubicBezTo>
                <a:cubicBezTo>
                  <a:pt x="489" y="545"/>
                  <a:pt x="748" y="360"/>
                  <a:pt x="624" y="154"/>
                </a:cubicBezTo>
                <a:cubicBezTo>
                  <a:pt x="562" y="47"/>
                  <a:pt x="461" y="0"/>
                  <a:pt x="3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rot="-10468820">
            <a:off x="7862798" y="-397317"/>
            <a:ext cx="35062" cy="29020"/>
          </a:xfrm>
          <a:custGeom>
            <a:rect b="b" l="l" r="r" t="t"/>
            <a:pathLst>
              <a:path extrusionOk="0" h="629" w="760">
                <a:moveTo>
                  <a:pt x="389" y="0"/>
                </a:moveTo>
                <a:cubicBezTo>
                  <a:pt x="285" y="0"/>
                  <a:pt x="183" y="50"/>
                  <a:pt x="126" y="152"/>
                </a:cubicBezTo>
                <a:cubicBezTo>
                  <a:pt x="1" y="339"/>
                  <a:pt x="126" y="602"/>
                  <a:pt x="351" y="627"/>
                </a:cubicBezTo>
                <a:cubicBezTo>
                  <a:pt x="363" y="628"/>
                  <a:pt x="375" y="628"/>
                  <a:pt x="387" y="628"/>
                </a:cubicBezTo>
                <a:cubicBezTo>
                  <a:pt x="606" y="628"/>
                  <a:pt x="759" y="416"/>
                  <a:pt x="688" y="214"/>
                </a:cubicBezTo>
                <a:cubicBezTo>
                  <a:pt x="676" y="189"/>
                  <a:pt x="663" y="164"/>
                  <a:pt x="651" y="139"/>
                </a:cubicBezTo>
                <a:cubicBezTo>
                  <a:pt x="589" y="47"/>
                  <a:pt x="489"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rot="-10468820">
            <a:off x="7838580" y="-322479"/>
            <a:ext cx="30402" cy="29158"/>
          </a:xfrm>
          <a:custGeom>
            <a:rect b="b" l="l" r="r" t="t"/>
            <a:pathLst>
              <a:path extrusionOk="0" h="632" w="659">
                <a:moveTo>
                  <a:pt x="349" y="1"/>
                </a:moveTo>
                <a:cubicBezTo>
                  <a:pt x="206" y="1"/>
                  <a:pt x="61" y="96"/>
                  <a:pt x="34" y="275"/>
                </a:cubicBezTo>
                <a:cubicBezTo>
                  <a:pt x="0" y="484"/>
                  <a:pt x="168" y="631"/>
                  <a:pt x="343" y="631"/>
                </a:cubicBezTo>
                <a:cubicBezTo>
                  <a:pt x="429" y="631"/>
                  <a:pt x="517" y="595"/>
                  <a:pt x="584" y="513"/>
                </a:cubicBezTo>
                <a:cubicBezTo>
                  <a:pt x="634" y="450"/>
                  <a:pt x="659" y="363"/>
                  <a:pt x="659" y="288"/>
                </a:cubicBezTo>
                <a:cubicBezTo>
                  <a:pt x="646" y="263"/>
                  <a:pt x="646" y="225"/>
                  <a:pt x="634" y="200"/>
                </a:cubicBezTo>
                <a:cubicBezTo>
                  <a:pt x="583" y="65"/>
                  <a:pt x="466" y="1"/>
                  <a:pt x="3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rot="-10468820">
            <a:off x="7765804" y="-327445"/>
            <a:ext cx="34923" cy="28928"/>
          </a:xfrm>
          <a:custGeom>
            <a:rect b="b" l="l" r="r" t="t"/>
            <a:pathLst>
              <a:path extrusionOk="0" h="627" w="757">
                <a:moveTo>
                  <a:pt x="385" y="1"/>
                </a:moveTo>
                <a:cubicBezTo>
                  <a:pt x="282" y="1"/>
                  <a:pt x="177" y="51"/>
                  <a:pt x="113" y="148"/>
                </a:cubicBezTo>
                <a:cubicBezTo>
                  <a:pt x="0" y="348"/>
                  <a:pt x="125" y="597"/>
                  <a:pt x="350" y="622"/>
                </a:cubicBezTo>
                <a:cubicBezTo>
                  <a:pt x="367" y="625"/>
                  <a:pt x="384" y="627"/>
                  <a:pt x="400" y="627"/>
                </a:cubicBezTo>
                <a:cubicBezTo>
                  <a:pt x="602" y="627"/>
                  <a:pt x="756" y="418"/>
                  <a:pt x="675" y="210"/>
                </a:cubicBezTo>
                <a:cubicBezTo>
                  <a:pt x="675" y="185"/>
                  <a:pt x="663" y="160"/>
                  <a:pt x="638" y="135"/>
                </a:cubicBezTo>
                <a:cubicBezTo>
                  <a:pt x="577" y="45"/>
                  <a:pt x="482" y="1"/>
                  <a:pt x="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rot="-10468820">
            <a:off x="7905539" y="-259261"/>
            <a:ext cx="32663" cy="26805"/>
          </a:xfrm>
          <a:custGeom>
            <a:rect b="b" l="l" r="r" t="t"/>
            <a:pathLst>
              <a:path extrusionOk="0" h="581" w="708">
                <a:moveTo>
                  <a:pt x="370" y="1"/>
                </a:moveTo>
                <a:cubicBezTo>
                  <a:pt x="280" y="1"/>
                  <a:pt x="190" y="42"/>
                  <a:pt x="132" y="121"/>
                </a:cubicBezTo>
                <a:cubicBezTo>
                  <a:pt x="1" y="347"/>
                  <a:pt x="188" y="580"/>
                  <a:pt x="400" y="580"/>
                </a:cubicBezTo>
                <a:cubicBezTo>
                  <a:pt x="470" y="580"/>
                  <a:pt x="542" y="555"/>
                  <a:pt x="607" y="496"/>
                </a:cubicBezTo>
                <a:cubicBezTo>
                  <a:pt x="707" y="371"/>
                  <a:pt x="695" y="171"/>
                  <a:pt x="557" y="71"/>
                </a:cubicBezTo>
                <a:cubicBezTo>
                  <a:pt x="504" y="24"/>
                  <a:pt x="437" y="1"/>
                  <a:pt x="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rot="-10468820">
            <a:off x="7927915" y="-424945"/>
            <a:ext cx="35200" cy="27774"/>
          </a:xfrm>
          <a:custGeom>
            <a:rect b="b" l="l" r="r" t="t"/>
            <a:pathLst>
              <a:path extrusionOk="0" h="602" w="763">
                <a:moveTo>
                  <a:pt x="252" y="0"/>
                </a:moveTo>
                <a:cubicBezTo>
                  <a:pt x="181" y="0"/>
                  <a:pt x="117" y="31"/>
                  <a:pt x="75" y="105"/>
                </a:cubicBezTo>
                <a:cubicBezTo>
                  <a:pt x="25" y="167"/>
                  <a:pt x="0" y="255"/>
                  <a:pt x="13" y="330"/>
                </a:cubicBezTo>
                <a:cubicBezTo>
                  <a:pt x="36" y="503"/>
                  <a:pt x="178" y="601"/>
                  <a:pt x="324" y="601"/>
                </a:cubicBezTo>
                <a:cubicBezTo>
                  <a:pt x="410" y="601"/>
                  <a:pt x="498" y="567"/>
                  <a:pt x="563" y="492"/>
                </a:cubicBezTo>
                <a:cubicBezTo>
                  <a:pt x="763" y="311"/>
                  <a:pt x="477" y="0"/>
                  <a:pt x="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rot="-10468820">
            <a:off x="7989705" y="-377539"/>
            <a:ext cx="35984" cy="28743"/>
          </a:xfrm>
          <a:custGeom>
            <a:rect b="b" l="l" r="r" t="t"/>
            <a:pathLst>
              <a:path extrusionOk="0" h="623" w="780">
                <a:moveTo>
                  <a:pt x="385" y="0"/>
                </a:moveTo>
                <a:cubicBezTo>
                  <a:pt x="282" y="0"/>
                  <a:pt x="178" y="54"/>
                  <a:pt x="113" y="157"/>
                </a:cubicBezTo>
                <a:cubicBezTo>
                  <a:pt x="1" y="344"/>
                  <a:pt x="126" y="594"/>
                  <a:pt x="351" y="619"/>
                </a:cubicBezTo>
                <a:cubicBezTo>
                  <a:pt x="366" y="621"/>
                  <a:pt x="381" y="622"/>
                  <a:pt x="395" y="622"/>
                </a:cubicBezTo>
                <a:cubicBezTo>
                  <a:pt x="632" y="622"/>
                  <a:pt x="779" y="344"/>
                  <a:pt x="638" y="144"/>
                </a:cubicBezTo>
                <a:cubicBezTo>
                  <a:pt x="577" y="47"/>
                  <a:pt x="482" y="0"/>
                  <a:pt x="3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rot="-10468820">
            <a:off x="7975220" y="-302026"/>
            <a:ext cx="31602" cy="28512"/>
          </a:xfrm>
          <a:custGeom>
            <a:rect b="b" l="l" r="r" t="t"/>
            <a:pathLst>
              <a:path extrusionOk="0" h="618" w="685">
                <a:moveTo>
                  <a:pt x="327" y="0"/>
                </a:moveTo>
                <a:cubicBezTo>
                  <a:pt x="174" y="0"/>
                  <a:pt x="48" y="107"/>
                  <a:pt x="26" y="266"/>
                </a:cubicBezTo>
                <a:cubicBezTo>
                  <a:pt x="1" y="429"/>
                  <a:pt x="113" y="591"/>
                  <a:pt x="276" y="616"/>
                </a:cubicBezTo>
                <a:cubicBezTo>
                  <a:pt x="288" y="617"/>
                  <a:pt x="300" y="618"/>
                  <a:pt x="312" y="618"/>
                </a:cubicBezTo>
                <a:cubicBezTo>
                  <a:pt x="530" y="618"/>
                  <a:pt x="684" y="405"/>
                  <a:pt x="613" y="204"/>
                </a:cubicBezTo>
                <a:cubicBezTo>
                  <a:pt x="600" y="179"/>
                  <a:pt x="588" y="154"/>
                  <a:pt x="575" y="129"/>
                </a:cubicBezTo>
                <a:cubicBezTo>
                  <a:pt x="525" y="66"/>
                  <a:pt x="451" y="16"/>
                  <a:pt x="376" y="4"/>
                </a:cubicBezTo>
                <a:cubicBezTo>
                  <a:pt x="359" y="1"/>
                  <a:pt x="343" y="0"/>
                  <a:pt x="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rot="-10468820">
            <a:off x="7690191" y="-297060"/>
            <a:ext cx="35200" cy="28928"/>
          </a:xfrm>
          <a:custGeom>
            <a:rect b="b" l="l" r="r" t="t"/>
            <a:pathLst>
              <a:path extrusionOk="0" h="627" w="763">
                <a:moveTo>
                  <a:pt x="415" y="1"/>
                </a:moveTo>
                <a:cubicBezTo>
                  <a:pt x="352" y="1"/>
                  <a:pt x="286" y="19"/>
                  <a:pt x="225" y="61"/>
                </a:cubicBezTo>
                <a:cubicBezTo>
                  <a:pt x="1" y="223"/>
                  <a:pt x="88" y="586"/>
                  <a:pt x="375" y="623"/>
                </a:cubicBezTo>
                <a:cubicBezTo>
                  <a:pt x="391" y="626"/>
                  <a:pt x="406" y="627"/>
                  <a:pt x="421" y="627"/>
                </a:cubicBezTo>
                <a:cubicBezTo>
                  <a:pt x="567" y="627"/>
                  <a:pt x="703" y="521"/>
                  <a:pt x="725" y="373"/>
                </a:cubicBezTo>
                <a:cubicBezTo>
                  <a:pt x="763" y="159"/>
                  <a:pt x="59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rot="-10468820">
            <a:off x="7794256" y="-397101"/>
            <a:ext cx="32801" cy="29250"/>
          </a:xfrm>
          <a:custGeom>
            <a:rect b="b" l="l" r="r" t="t"/>
            <a:pathLst>
              <a:path extrusionOk="0" h="634" w="711">
                <a:moveTo>
                  <a:pt x="347" y="0"/>
                </a:moveTo>
                <a:cubicBezTo>
                  <a:pt x="206" y="0"/>
                  <a:pt x="67" y="95"/>
                  <a:pt x="36" y="257"/>
                </a:cubicBezTo>
                <a:cubicBezTo>
                  <a:pt x="1" y="456"/>
                  <a:pt x="142" y="634"/>
                  <a:pt x="336" y="634"/>
                </a:cubicBezTo>
                <a:cubicBezTo>
                  <a:pt x="348" y="634"/>
                  <a:pt x="361" y="633"/>
                  <a:pt x="373" y="632"/>
                </a:cubicBezTo>
                <a:cubicBezTo>
                  <a:pt x="586" y="607"/>
                  <a:pt x="711" y="382"/>
                  <a:pt x="623" y="194"/>
                </a:cubicBezTo>
                <a:cubicBezTo>
                  <a:pt x="623" y="169"/>
                  <a:pt x="611" y="144"/>
                  <a:pt x="586" y="119"/>
                </a:cubicBezTo>
                <a:cubicBezTo>
                  <a:pt x="523" y="37"/>
                  <a:pt x="435"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rot="-10468820">
            <a:off x="7912643" y="-347643"/>
            <a:ext cx="33032" cy="25975"/>
          </a:xfrm>
          <a:custGeom>
            <a:rect b="b" l="l" r="r" t="t"/>
            <a:pathLst>
              <a:path extrusionOk="0" h="563" w="716">
                <a:moveTo>
                  <a:pt x="395" y="1"/>
                </a:moveTo>
                <a:cubicBezTo>
                  <a:pt x="188" y="1"/>
                  <a:pt x="1" y="225"/>
                  <a:pt x="121" y="456"/>
                </a:cubicBezTo>
                <a:cubicBezTo>
                  <a:pt x="184" y="531"/>
                  <a:pt x="266" y="563"/>
                  <a:pt x="347" y="563"/>
                </a:cubicBezTo>
                <a:cubicBezTo>
                  <a:pt x="534" y="563"/>
                  <a:pt x="716" y="387"/>
                  <a:pt x="646" y="168"/>
                </a:cubicBezTo>
                <a:cubicBezTo>
                  <a:pt x="646" y="143"/>
                  <a:pt x="633" y="118"/>
                  <a:pt x="608" y="93"/>
                </a:cubicBezTo>
                <a:cubicBezTo>
                  <a:pt x="543" y="28"/>
                  <a:pt x="468" y="1"/>
                  <a:pt x="3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rot="-10468820">
            <a:off x="9291382" y="-311343"/>
            <a:ext cx="28834" cy="28097"/>
          </a:xfrm>
          <a:custGeom>
            <a:rect b="b" l="l" r="r" t="t"/>
            <a:pathLst>
              <a:path extrusionOk="0" h="609" w="625">
                <a:moveTo>
                  <a:pt x="317" y="1"/>
                </a:moveTo>
                <a:cubicBezTo>
                  <a:pt x="225" y="1"/>
                  <a:pt x="133" y="40"/>
                  <a:pt x="75" y="112"/>
                </a:cubicBezTo>
                <a:cubicBezTo>
                  <a:pt x="25" y="175"/>
                  <a:pt x="0" y="262"/>
                  <a:pt x="0" y="337"/>
                </a:cubicBezTo>
                <a:cubicBezTo>
                  <a:pt x="31" y="510"/>
                  <a:pt x="171" y="609"/>
                  <a:pt x="314" y="609"/>
                </a:cubicBezTo>
                <a:cubicBezTo>
                  <a:pt x="399" y="609"/>
                  <a:pt x="485" y="574"/>
                  <a:pt x="550" y="500"/>
                </a:cubicBezTo>
                <a:cubicBezTo>
                  <a:pt x="600" y="437"/>
                  <a:pt x="625" y="350"/>
                  <a:pt x="612" y="275"/>
                </a:cubicBezTo>
                <a:cubicBezTo>
                  <a:pt x="612" y="250"/>
                  <a:pt x="612" y="225"/>
                  <a:pt x="600" y="200"/>
                </a:cubicBezTo>
                <a:cubicBezTo>
                  <a:pt x="575" y="137"/>
                  <a:pt x="550" y="100"/>
                  <a:pt x="500" y="62"/>
                </a:cubicBezTo>
                <a:cubicBezTo>
                  <a:pt x="448" y="21"/>
                  <a:pt x="383"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rot="-10468820">
            <a:off x="9218596" y="-316695"/>
            <a:ext cx="34923" cy="28928"/>
          </a:xfrm>
          <a:custGeom>
            <a:rect b="b" l="l" r="r" t="t"/>
            <a:pathLst>
              <a:path extrusionOk="0" h="627" w="757">
                <a:moveTo>
                  <a:pt x="386" y="1"/>
                </a:moveTo>
                <a:cubicBezTo>
                  <a:pt x="282" y="1"/>
                  <a:pt x="178" y="51"/>
                  <a:pt x="113" y="148"/>
                </a:cubicBezTo>
                <a:cubicBezTo>
                  <a:pt x="1" y="348"/>
                  <a:pt x="126" y="598"/>
                  <a:pt x="351" y="623"/>
                </a:cubicBezTo>
                <a:cubicBezTo>
                  <a:pt x="367" y="626"/>
                  <a:pt x="384" y="627"/>
                  <a:pt x="400" y="627"/>
                </a:cubicBezTo>
                <a:cubicBezTo>
                  <a:pt x="602" y="627"/>
                  <a:pt x="756" y="419"/>
                  <a:pt x="675" y="210"/>
                </a:cubicBezTo>
                <a:cubicBezTo>
                  <a:pt x="675" y="185"/>
                  <a:pt x="663" y="160"/>
                  <a:pt x="638" y="135"/>
                </a:cubicBezTo>
                <a:cubicBezTo>
                  <a:pt x="578" y="45"/>
                  <a:pt x="482"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rot="-10468820">
            <a:off x="9068168" y="-260972"/>
            <a:ext cx="34001" cy="29158"/>
          </a:xfrm>
          <a:custGeom>
            <a:rect b="b" l="l" r="r" t="t"/>
            <a:pathLst>
              <a:path extrusionOk="0" h="632" w="737">
                <a:moveTo>
                  <a:pt x="410" y="0"/>
                </a:moveTo>
                <a:cubicBezTo>
                  <a:pt x="195" y="0"/>
                  <a:pt x="1" y="239"/>
                  <a:pt x="126" y="470"/>
                </a:cubicBezTo>
                <a:cubicBezTo>
                  <a:pt x="187" y="582"/>
                  <a:pt x="289" y="632"/>
                  <a:pt x="392" y="632"/>
                </a:cubicBezTo>
                <a:cubicBezTo>
                  <a:pt x="564" y="632"/>
                  <a:pt x="737" y="494"/>
                  <a:pt x="713" y="283"/>
                </a:cubicBezTo>
                <a:cubicBezTo>
                  <a:pt x="713" y="258"/>
                  <a:pt x="701" y="233"/>
                  <a:pt x="701" y="208"/>
                </a:cubicBezTo>
                <a:cubicBezTo>
                  <a:pt x="676" y="158"/>
                  <a:pt x="638" y="108"/>
                  <a:pt x="601" y="70"/>
                </a:cubicBezTo>
                <a:cubicBezTo>
                  <a:pt x="541" y="22"/>
                  <a:pt x="474" y="0"/>
                  <a:pt x="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rot="-10468820">
            <a:off x="9086400" y="-330392"/>
            <a:ext cx="32340" cy="28558"/>
          </a:xfrm>
          <a:custGeom>
            <a:rect b="b" l="l" r="r" t="t"/>
            <a:pathLst>
              <a:path extrusionOk="0" h="619" w="701">
                <a:moveTo>
                  <a:pt x="354" y="1"/>
                </a:moveTo>
                <a:cubicBezTo>
                  <a:pt x="316" y="1"/>
                  <a:pt x="276" y="8"/>
                  <a:pt x="238" y="23"/>
                </a:cubicBezTo>
                <a:cubicBezTo>
                  <a:pt x="75" y="85"/>
                  <a:pt x="0" y="260"/>
                  <a:pt x="63" y="423"/>
                </a:cubicBezTo>
                <a:cubicBezTo>
                  <a:pt x="111" y="539"/>
                  <a:pt x="228" y="618"/>
                  <a:pt x="354" y="618"/>
                </a:cubicBezTo>
                <a:cubicBezTo>
                  <a:pt x="390" y="618"/>
                  <a:pt x="427" y="612"/>
                  <a:pt x="463" y="598"/>
                </a:cubicBezTo>
                <a:cubicBezTo>
                  <a:pt x="613" y="535"/>
                  <a:pt x="700" y="360"/>
                  <a:pt x="638" y="198"/>
                </a:cubicBezTo>
                <a:cubicBezTo>
                  <a:pt x="590" y="74"/>
                  <a:pt x="477" y="1"/>
                  <a:pt x="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rot="-10468820">
            <a:off x="9140057" y="-286766"/>
            <a:ext cx="33539" cy="28928"/>
          </a:xfrm>
          <a:custGeom>
            <a:rect b="b" l="l" r="r" t="t"/>
            <a:pathLst>
              <a:path extrusionOk="0" h="627" w="727">
                <a:moveTo>
                  <a:pt x="327" y="1"/>
                </a:moveTo>
                <a:cubicBezTo>
                  <a:pt x="181" y="1"/>
                  <a:pt x="36" y="103"/>
                  <a:pt x="13" y="272"/>
                </a:cubicBezTo>
                <a:cubicBezTo>
                  <a:pt x="1" y="347"/>
                  <a:pt x="26" y="434"/>
                  <a:pt x="63" y="496"/>
                </a:cubicBezTo>
                <a:cubicBezTo>
                  <a:pt x="113" y="559"/>
                  <a:pt x="188" y="609"/>
                  <a:pt x="276" y="621"/>
                </a:cubicBezTo>
                <a:cubicBezTo>
                  <a:pt x="296" y="625"/>
                  <a:pt x="315" y="627"/>
                  <a:pt x="334" y="627"/>
                </a:cubicBezTo>
                <a:cubicBezTo>
                  <a:pt x="576" y="627"/>
                  <a:pt x="726" y="343"/>
                  <a:pt x="576" y="134"/>
                </a:cubicBezTo>
                <a:cubicBezTo>
                  <a:pt x="513" y="42"/>
                  <a:pt x="419" y="1"/>
                  <a:pt x="3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rot="-10468820">
            <a:off x="9010908" y="-327913"/>
            <a:ext cx="35200" cy="28328"/>
          </a:xfrm>
          <a:custGeom>
            <a:rect b="b" l="l" r="r" t="t"/>
            <a:pathLst>
              <a:path extrusionOk="0" h="614" w="763">
                <a:moveTo>
                  <a:pt x="400" y="1"/>
                </a:moveTo>
                <a:cubicBezTo>
                  <a:pt x="50" y="38"/>
                  <a:pt x="0" y="513"/>
                  <a:pt x="338" y="613"/>
                </a:cubicBezTo>
                <a:cubicBezTo>
                  <a:pt x="688" y="613"/>
                  <a:pt x="763" y="113"/>
                  <a:pt x="4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rot="-10468820">
            <a:off x="8820263" y="-331579"/>
            <a:ext cx="31048" cy="28005"/>
          </a:xfrm>
          <a:custGeom>
            <a:rect b="b" l="l" r="r" t="t"/>
            <a:pathLst>
              <a:path extrusionOk="0" h="607" w="673">
                <a:moveTo>
                  <a:pt x="352" y="1"/>
                </a:moveTo>
                <a:cubicBezTo>
                  <a:pt x="265" y="1"/>
                  <a:pt x="177" y="38"/>
                  <a:pt x="113" y="117"/>
                </a:cubicBezTo>
                <a:cubicBezTo>
                  <a:pt x="1" y="242"/>
                  <a:pt x="26" y="442"/>
                  <a:pt x="163" y="542"/>
                </a:cubicBezTo>
                <a:cubicBezTo>
                  <a:pt x="222" y="587"/>
                  <a:pt x="287" y="607"/>
                  <a:pt x="351" y="607"/>
                </a:cubicBezTo>
                <a:cubicBezTo>
                  <a:pt x="518" y="607"/>
                  <a:pt x="672" y="469"/>
                  <a:pt x="663" y="279"/>
                </a:cubicBezTo>
                <a:cubicBezTo>
                  <a:pt x="651" y="242"/>
                  <a:pt x="651" y="217"/>
                  <a:pt x="638" y="192"/>
                </a:cubicBezTo>
                <a:cubicBezTo>
                  <a:pt x="588" y="69"/>
                  <a:pt x="471" y="1"/>
                  <a:pt x="3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rot="-10468820">
            <a:off x="8738541" y="-298730"/>
            <a:ext cx="35984" cy="28881"/>
          </a:xfrm>
          <a:custGeom>
            <a:rect b="b" l="l" r="r" t="t"/>
            <a:pathLst>
              <a:path extrusionOk="0" h="626" w="780">
                <a:moveTo>
                  <a:pt x="386" y="1"/>
                </a:moveTo>
                <a:cubicBezTo>
                  <a:pt x="283" y="1"/>
                  <a:pt x="178" y="51"/>
                  <a:pt x="113" y="148"/>
                </a:cubicBezTo>
                <a:cubicBezTo>
                  <a:pt x="1" y="348"/>
                  <a:pt x="126" y="598"/>
                  <a:pt x="351" y="623"/>
                </a:cubicBezTo>
                <a:cubicBezTo>
                  <a:pt x="366" y="625"/>
                  <a:pt x="381" y="626"/>
                  <a:pt x="395" y="626"/>
                </a:cubicBezTo>
                <a:cubicBezTo>
                  <a:pt x="632" y="626"/>
                  <a:pt x="780" y="347"/>
                  <a:pt x="638" y="135"/>
                </a:cubicBezTo>
                <a:cubicBezTo>
                  <a:pt x="578" y="45"/>
                  <a:pt x="482"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rot="-10468820">
            <a:off x="8866586" y="-261285"/>
            <a:ext cx="36676" cy="29158"/>
          </a:xfrm>
          <a:custGeom>
            <a:rect b="b" l="l" r="r" t="t"/>
            <a:pathLst>
              <a:path extrusionOk="0" h="632" w="795">
                <a:moveTo>
                  <a:pt x="414" y="0"/>
                </a:moveTo>
                <a:cubicBezTo>
                  <a:pt x="204" y="0"/>
                  <a:pt x="1" y="222"/>
                  <a:pt x="133" y="469"/>
                </a:cubicBezTo>
                <a:cubicBezTo>
                  <a:pt x="196" y="583"/>
                  <a:pt x="298" y="631"/>
                  <a:pt x="400" y="631"/>
                </a:cubicBezTo>
                <a:cubicBezTo>
                  <a:pt x="598" y="631"/>
                  <a:pt x="794" y="446"/>
                  <a:pt x="695" y="206"/>
                </a:cubicBezTo>
                <a:cubicBezTo>
                  <a:pt x="695" y="181"/>
                  <a:pt x="683" y="156"/>
                  <a:pt x="658" y="131"/>
                </a:cubicBezTo>
                <a:cubicBezTo>
                  <a:pt x="591" y="39"/>
                  <a:pt x="502" y="0"/>
                  <a:pt x="4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rot="-10468820">
            <a:off x="8584441" y="-265021"/>
            <a:ext cx="34970" cy="25421"/>
          </a:xfrm>
          <a:custGeom>
            <a:rect b="b" l="l" r="r" t="t"/>
            <a:pathLst>
              <a:path extrusionOk="0" h="551" w="758">
                <a:moveTo>
                  <a:pt x="540" y="0"/>
                </a:moveTo>
                <a:cubicBezTo>
                  <a:pt x="312" y="0"/>
                  <a:pt x="1" y="319"/>
                  <a:pt x="233" y="485"/>
                </a:cubicBezTo>
                <a:cubicBezTo>
                  <a:pt x="292" y="529"/>
                  <a:pt x="361" y="551"/>
                  <a:pt x="430" y="551"/>
                </a:cubicBezTo>
                <a:cubicBezTo>
                  <a:pt x="519" y="551"/>
                  <a:pt x="606" y="513"/>
                  <a:pt x="670" y="435"/>
                </a:cubicBezTo>
                <a:lnTo>
                  <a:pt x="670" y="448"/>
                </a:lnTo>
                <a:cubicBezTo>
                  <a:pt x="745" y="360"/>
                  <a:pt x="757" y="235"/>
                  <a:pt x="720" y="135"/>
                </a:cubicBezTo>
                <a:cubicBezTo>
                  <a:pt x="688" y="39"/>
                  <a:pt x="619" y="0"/>
                  <a:pt x="5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rot="-10468820">
            <a:off x="8938822" y="-287980"/>
            <a:ext cx="34324" cy="25375"/>
          </a:xfrm>
          <a:custGeom>
            <a:rect b="b" l="l" r="r" t="t"/>
            <a:pathLst>
              <a:path extrusionOk="0" h="550" w="744">
                <a:moveTo>
                  <a:pt x="535" y="1"/>
                </a:moveTo>
                <a:cubicBezTo>
                  <a:pt x="308" y="1"/>
                  <a:pt x="0" y="312"/>
                  <a:pt x="231" y="488"/>
                </a:cubicBezTo>
                <a:cubicBezTo>
                  <a:pt x="288" y="529"/>
                  <a:pt x="355" y="549"/>
                  <a:pt x="420" y="549"/>
                </a:cubicBezTo>
                <a:cubicBezTo>
                  <a:pt x="512" y="549"/>
                  <a:pt x="603" y="510"/>
                  <a:pt x="668" y="438"/>
                </a:cubicBezTo>
                <a:cubicBezTo>
                  <a:pt x="718" y="375"/>
                  <a:pt x="743" y="288"/>
                  <a:pt x="731" y="213"/>
                </a:cubicBezTo>
                <a:cubicBezTo>
                  <a:pt x="731" y="188"/>
                  <a:pt x="731" y="163"/>
                  <a:pt x="718" y="138"/>
                </a:cubicBezTo>
                <a:cubicBezTo>
                  <a:pt x="686" y="40"/>
                  <a:pt x="615"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rot="-10468820">
            <a:off x="8885031" y="-342761"/>
            <a:ext cx="31602" cy="28928"/>
          </a:xfrm>
          <a:custGeom>
            <a:rect b="b" l="l" r="r" t="t"/>
            <a:pathLst>
              <a:path extrusionOk="0" h="627" w="685">
                <a:moveTo>
                  <a:pt x="320" y="0"/>
                </a:moveTo>
                <a:cubicBezTo>
                  <a:pt x="179" y="0"/>
                  <a:pt x="39" y="91"/>
                  <a:pt x="13" y="272"/>
                </a:cubicBezTo>
                <a:cubicBezTo>
                  <a:pt x="1" y="347"/>
                  <a:pt x="26" y="435"/>
                  <a:pt x="76" y="497"/>
                </a:cubicBezTo>
                <a:cubicBezTo>
                  <a:pt x="141" y="587"/>
                  <a:pt x="232" y="626"/>
                  <a:pt x="322" y="626"/>
                </a:cubicBezTo>
                <a:cubicBezTo>
                  <a:pt x="506" y="626"/>
                  <a:pt x="684" y="462"/>
                  <a:pt x="626" y="235"/>
                </a:cubicBezTo>
                <a:cubicBezTo>
                  <a:pt x="583" y="78"/>
                  <a:pt x="452" y="0"/>
                  <a:pt x="3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rot="-10468820">
            <a:off x="8650240" y="-282278"/>
            <a:ext cx="32340" cy="28512"/>
          </a:xfrm>
          <a:custGeom>
            <a:rect b="b" l="l" r="r" t="t"/>
            <a:pathLst>
              <a:path extrusionOk="0" h="618" w="701">
                <a:moveTo>
                  <a:pt x="347" y="0"/>
                </a:moveTo>
                <a:cubicBezTo>
                  <a:pt x="311" y="0"/>
                  <a:pt x="274" y="6"/>
                  <a:pt x="238" y="20"/>
                </a:cubicBezTo>
                <a:cubicBezTo>
                  <a:pt x="75" y="83"/>
                  <a:pt x="0" y="258"/>
                  <a:pt x="63" y="420"/>
                </a:cubicBezTo>
                <a:cubicBezTo>
                  <a:pt x="111" y="544"/>
                  <a:pt x="224" y="617"/>
                  <a:pt x="347" y="617"/>
                </a:cubicBezTo>
                <a:cubicBezTo>
                  <a:pt x="385" y="617"/>
                  <a:pt x="424" y="610"/>
                  <a:pt x="463" y="595"/>
                </a:cubicBezTo>
                <a:cubicBezTo>
                  <a:pt x="625" y="533"/>
                  <a:pt x="700" y="358"/>
                  <a:pt x="638" y="195"/>
                </a:cubicBezTo>
                <a:cubicBezTo>
                  <a:pt x="589" y="79"/>
                  <a:pt x="473"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rot="-10468820">
            <a:off x="8676650" y="-344111"/>
            <a:ext cx="35062" cy="28835"/>
          </a:xfrm>
          <a:custGeom>
            <a:rect b="b" l="l" r="r" t="t"/>
            <a:pathLst>
              <a:path extrusionOk="0" h="625" w="760">
                <a:moveTo>
                  <a:pt x="392" y="1"/>
                </a:moveTo>
                <a:cubicBezTo>
                  <a:pt x="353" y="1"/>
                  <a:pt x="314" y="8"/>
                  <a:pt x="276" y="23"/>
                </a:cubicBezTo>
                <a:cubicBezTo>
                  <a:pt x="13" y="110"/>
                  <a:pt x="1" y="485"/>
                  <a:pt x="251" y="597"/>
                </a:cubicBezTo>
                <a:cubicBezTo>
                  <a:pt x="294" y="616"/>
                  <a:pt x="337" y="624"/>
                  <a:pt x="378" y="624"/>
                </a:cubicBezTo>
                <a:cubicBezTo>
                  <a:pt x="589" y="624"/>
                  <a:pt x="759" y="406"/>
                  <a:pt x="675" y="198"/>
                </a:cubicBezTo>
                <a:cubicBezTo>
                  <a:pt x="628" y="74"/>
                  <a:pt x="515" y="1"/>
                  <a:pt x="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rot="-10468820">
            <a:off x="8456807" y="-298851"/>
            <a:ext cx="35292" cy="26713"/>
          </a:xfrm>
          <a:custGeom>
            <a:rect b="b" l="l" r="r" t="t"/>
            <a:pathLst>
              <a:path extrusionOk="0" h="579" w="765">
                <a:moveTo>
                  <a:pt x="370" y="1"/>
                </a:moveTo>
                <a:cubicBezTo>
                  <a:pt x="177" y="1"/>
                  <a:pt x="1" y="189"/>
                  <a:pt x="66" y="412"/>
                </a:cubicBezTo>
                <a:cubicBezTo>
                  <a:pt x="91" y="530"/>
                  <a:pt x="187" y="578"/>
                  <a:pt x="295" y="578"/>
                </a:cubicBezTo>
                <a:cubicBezTo>
                  <a:pt x="506" y="578"/>
                  <a:pt x="765" y="394"/>
                  <a:pt x="641" y="187"/>
                </a:cubicBezTo>
                <a:cubicBezTo>
                  <a:pt x="628" y="149"/>
                  <a:pt x="603" y="112"/>
                  <a:pt x="566" y="74"/>
                </a:cubicBezTo>
                <a:cubicBezTo>
                  <a:pt x="505" y="23"/>
                  <a:pt x="436" y="1"/>
                  <a:pt x="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rot="-10468820">
            <a:off x="8521535" y="-311030"/>
            <a:ext cx="33493" cy="28420"/>
          </a:xfrm>
          <a:custGeom>
            <a:rect b="b" l="l" r="r" t="t"/>
            <a:pathLst>
              <a:path extrusionOk="0" h="616" w="726">
                <a:moveTo>
                  <a:pt x="370" y="0"/>
                </a:moveTo>
                <a:cubicBezTo>
                  <a:pt x="338" y="0"/>
                  <a:pt x="306" y="5"/>
                  <a:pt x="275" y="15"/>
                </a:cubicBezTo>
                <a:cubicBezTo>
                  <a:pt x="225" y="40"/>
                  <a:pt x="188" y="65"/>
                  <a:pt x="150" y="103"/>
                </a:cubicBezTo>
                <a:cubicBezTo>
                  <a:pt x="0" y="290"/>
                  <a:pt x="100" y="578"/>
                  <a:pt x="350" y="615"/>
                </a:cubicBezTo>
                <a:cubicBezTo>
                  <a:pt x="400" y="615"/>
                  <a:pt x="450" y="615"/>
                  <a:pt x="488" y="590"/>
                </a:cubicBezTo>
                <a:cubicBezTo>
                  <a:pt x="650" y="528"/>
                  <a:pt x="725" y="353"/>
                  <a:pt x="675" y="203"/>
                </a:cubicBezTo>
                <a:cubicBezTo>
                  <a:pt x="616" y="74"/>
                  <a:pt x="493" y="0"/>
                  <a:pt x="3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44" name="Google Shape;744;p17"/>
          <p:cNvSpPr/>
          <p:nvPr/>
        </p:nvSpPr>
        <p:spPr>
          <a:xfrm>
            <a:off x="8607475" y="63000"/>
            <a:ext cx="784975" cy="517525"/>
          </a:xfrm>
          <a:custGeom>
            <a:rect b="b" l="l" r="r" t="t"/>
            <a:pathLst>
              <a:path extrusionOk="0" h="20701" w="31399">
                <a:moveTo>
                  <a:pt x="0" y="1"/>
                </a:moveTo>
                <a:lnTo>
                  <a:pt x="0" y="20700"/>
                </a:lnTo>
                <a:lnTo>
                  <a:pt x="31399" y="20700"/>
                </a:lnTo>
                <a:lnTo>
                  <a:pt x="31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17"/>
          <p:cNvGrpSpPr/>
          <p:nvPr/>
        </p:nvGrpSpPr>
        <p:grpSpPr>
          <a:xfrm>
            <a:off x="7008850" y="4636725"/>
            <a:ext cx="1674825" cy="392325"/>
            <a:chOff x="2173775" y="1420000"/>
            <a:chExt cx="1674825" cy="392325"/>
          </a:xfrm>
        </p:grpSpPr>
        <p:sp>
          <p:nvSpPr>
            <p:cNvPr id="746" name="Google Shape;746;p17"/>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17"/>
          <p:cNvGrpSpPr/>
          <p:nvPr/>
        </p:nvGrpSpPr>
        <p:grpSpPr>
          <a:xfrm>
            <a:off x="118900" y="4367050"/>
            <a:ext cx="696850" cy="555500"/>
            <a:chOff x="6610025" y="3412625"/>
            <a:chExt cx="696850" cy="555500"/>
          </a:xfrm>
        </p:grpSpPr>
        <p:sp>
          <p:nvSpPr>
            <p:cNvPr id="749" name="Google Shape;749;p17"/>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7"/>
          <p:cNvGrpSpPr/>
          <p:nvPr/>
        </p:nvGrpSpPr>
        <p:grpSpPr>
          <a:xfrm>
            <a:off x="8448825" y="239775"/>
            <a:ext cx="449875" cy="434850"/>
            <a:chOff x="3240650" y="4150300"/>
            <a:chExt cx="449875" cy="434850"/>
          </a:xfrm>
        </p:grpSpPr>
        <p:sp>
          <p:nvSpPr>
            <p:cNvPr id="752" name="Google Shape;752;p1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17"/>
          <p:cNvGrpSpPr/>
          <p:nvPr/>
        </p:nvGrpSpPr>
        <p:grpSpPr>
          <a:xfrm rot="5400000">
            <a:off x="663475" y="-259588"/>
            <a:ext cx="280488" cy="939908"/>
            <a:chOff x="3466350" y="2417925"/>
            <a:chExt cx="341975" cy="1145950"/>
          </a:xfrm>
        </p:grpSpPr>
        <p:sp>
          <p:nvSpPr>
            <p:cNvPr id="755" name="Google Shape;755;p17"/>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7"/>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7"/>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7"/>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7"/>
          <p:cNvSpPr/>
          <p:nvPr/>
        </p:nvSpPr>
        <p:spPr>
          <a:xfrm>
            <a:off x="900025" y="4968900"/>
            <a:ext cx="1346533" cy="182391"/>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1_1">
    <p:spTree>
      <p:nvGrpSpPr>
        <p:cNvPr id="760" name="Shape 760"/>
        <p:cNvGrpSpPr/>
        <p:nvPr/>
      </p:nvGrpSpPr>
      <p:grpSpPr>
        <a:xfrm>
          <a:off x="0" y="0"/>
          <a:ext cx="0" cy="0"/>
          <a:chOff x="0" y="0"/>
          <a:chExt cx="0" cy="0"/>
        </a:xfrm>
      </p:grpSpPr>
      <p:sp>
        <p:nvSpPr>
          <p:cNvPr id="761" name="Google Shape;761;p18"/>
          <p:cNvSpPr txBox="1"/>
          <p:nvPr>
            <p:ph type="ctrTitle"/>
          </p:nvPr>
        </p:nvSpPr>
        <p:spPr>
          <a:xfrm>
            <a:off x="2131238" y="1986300"/>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2" name="Google Shape;762;p18"/>
          <p:cNvSpPr txBox="1"/>
          <p:nvPr>
            <p:ph idx="1" type="subTitle"/>
          </p:nvPr>
        </p:nvSpPr>
        <p:spPr>
          <a:xfrm>
            <a:off x="1882427" y="2363625"/>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3" name="Google Shape;763;p18"/>
          <p:cNvSpPr txBox="1"/>
          <p:nvPr>
            <p:ph idx="2" type="ctrTitle"/>
          </p:nvPr>
        </p:nvSpPr>
        <p:spPr>
          <a:xfrm>
            <a:off x="5190862" y="1986300"/>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4" name="Google Shape;764;p18"/>
          <p:cNvSpPr txBox="1"/>
          <p:nvPr>
            <p:ph idx="3" type="subTitle"/>
          </p:nvPr>
        </p:nvSpPr>
        <p:spPr>
          <a:xfrm>
            <a:off x="4962848" y="2363625"/>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5" name="Google Shape;765;p18"/>
          <p:cNvSpPr txBox="1"/>
          <p:nvPr>
            <p:ph idx="4" type="ctrTitle"/>
          </p:nvPr>
        </p:nvSpPr>
        <p:spPr>
          <a:xfrm>
            <a:off x="2131238" y="3695713"/>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6" name="Google Shape;766;p18"/>
          <p:cNvSpPr txBox="1"/>
          <p:nvPr>
            <p:ph idx="5" type="subTitle"/>
          </p:nvPr>
        </p:nvSpPr>
        <p:spPr>
          <a:xfrm>
            <a:off x="1882427" y="4077225"/>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7" name="Google Shape;767;p18"/>
          <p:cNvSpPr txBox="1"/>
          <p:nvPr>
            <p:ph idx="6" type="ctrTitle"/>
          </p:nvPr>
        </p:nvSpPr>
        <p:spPr>
          <a:xfrm>
            <a:off x="5190862" y="3707963"/>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8" name="Google Shape;768;p18"/>
          <p:cNvSpPr txBox="1"/>
          <p:nvPr>
            <p:ph idx="7" type="subTitle"/>
          </p:nvPr>
        </p:nvSpPr>
        <p:spPr>
          <a:xfrm>
            <a:off x="4962850" y="4082150"/>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9" name="Google Shape;769;p18"/>
          <p:cNvSpPr txBox="1"/>
          <p:nvPr>
            <p:ph idx="8"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70" name="Google Shape;770;p18"/>
          <p:cNvSpPr/>
          <p:nvPr/>
        </p:nvSpPr>
        <p:spPr>
          <a:xfrm>
            <a:off x="301382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179250" y="34259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7559650" y="-3994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8"/>
          <p:cNvGrpSpPr/>
          <p:nvPr/>
        </p:nvGrpSpPr>
        <p:grpSpPr>
          <a:xfrm>
            <a:off x="8889050" y="3081700"/>
            <a:ext cx="541825" cy="544850"/>
            <a:chOff x="2391850" y="3439225"/>
            <a:chExt cx="541825" cy="544850"/>
          </a:xfrm>
        </p:grpSpPr>
        <p:sp>
          <p:nvSpPr>
            <p:cNvPr id="774" name="Google Shape;774;p18"/>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18"/>
          <p:cNvSpPr/>
          <p:nvPr/>
        </p:nvSpPr>
        <p:spPr>
          <a:xfrm>
            <a:off x="8178150" y="-549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1" name="Google Shape;811;p18"/>
          <p:cNvGrpSpPr/>
          <p:nvPr/>
        </p:nvGrpSpPr>
        <p:grpSpPr>
          <a:xfrm>
            <a:off x="7674400" y="4717300"/>
            <a:ext cx="1674825" cy="392325"/>
            <a:chOff x="2173775" y="1420000"/>
            <a:chExt cx="1674825" cy="392325"/>
          </a:xfrm>
        </p:grpSpPr>
        <p:sp>
          <p:nvSpPr>
            <p:cNvPr id="812" name="Google Shape;812;p18"/>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8"/>
          <p:cNvGrpSpPr/>
          <p:nvPr/>
        </p:nvGrpSpPr>
        <p:grpSpPr>
          <a:xfrm>
            <a:off x="-378225" y="242275"/>
            <a:ext cx="792600" cy="940775"/>
            <a:chOff x="4097800" y="1302400"/>
            <a:chExt cx="792600" cy="940775"/>
          </a:xfrm>
        </p:grpSpPr>
        <p:sp>
          <p:nvSpPr>
            <p:cNvPr id="815" name="Google Shape;815;p18"/>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8"/>
          <p:cNvGrpSpPr/>
          <p:nvPr/>
        </p:nvGrpSpPr>
        <p:grpSpPr>
          <a:xfrm>
            <a:off x="81325" y="4662025"/>
            <a:ext cx="522825" cy="502875"/>
            <a:chOff x="7116875" y="2700800"/>
            <a:chExt cx="522825" cy="502875"/>
          </a:xfrm>
        </p:grpSpPr>
        <p:sp>
          <p:nvSpPr>
            <p:cNvPr id="818" name="Google Shape;818;p18"/>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8"/>
          <p:cNvGrpSpPr/>
          <p:nvPr/>
        </p:nvGrpSpPr>
        <p:grpSpPr>
          <a:xfrm>
            <a:off x="8433099" y="150542"/>
            <a:ext cx="455944" cy="438063"/>
            <a:chOff x="4216350" y="3170125"/>
            <a:chExt cx="269025" cy="258475"/>
          </a:xfrm>
        </p:grpSpPr>
        <p:sp>
          <p:nvSpPr>
            <p:cNvPr id="825" name="Google Shape;825;p18"/>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8"/>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wo Content_1_1">
    <p:spTree>
      <p:nvGrpSpPr>
        <p:cNvPr id="833" name="Shape 833"/>
        <p:cNvGrpSpPr/>
        <p:nvPr/>
      </p:nvGrpSpPr>
      <p:grpSpPr>
        <a:xfrm>
          <a:off x="0" y="0"/>
          <a:ext cx="0" cy="0"/>
          <a:chOff x="0" y="0"/>
          <a:chExt cx="0" cy="0"/>
        </a:xfrm>
      </p:grpSpPr>
      <p:sp>
        <p:nvSpPr>
          <p:cNvPr id="834" name="Google Shape;834;p19"/>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35" name="Google Shape;835;p19"/>
          <p:cNvSpPr txBox="1"/>
          <p:nvPr>
            <p:ph idx="2" type="ctrTitle"/>
          </p:nvPr>
        </p:nvSpPr>
        <p:spPr>
          <a:xfrm>
            <a:off x="1794712" y="1395550"/>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36" name="Google Shape;836;p19"/>
          <p:cNvSpPr txBox="1"/>
          <p:nvPr>
            <p:ph idx="1" type="subTitle"/>
          </p:nvPr>
        </p:nvSpPr>
        <p:spPr>
          <a:xfrm>
            <a:off x="1794662" y="1865775"/>
            <a:ext cx="1610700" cy="72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37" name="Google Shape;837;p19"/>
          <p:cNvSpPr txBox="1"/>
          <p:nvPr>
            <p:ph idx="3" type="ctrTitle"/>
          </p:nvPr>
        </p:nvSpPr>
        <p:spPr>
          <a:xfrm>
            <a:off x="4381663" y="1395550"/>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38" name="Google Shape;838;p19"/>
          <p:cNvSpPr txBox="1"/>
          <p:nvPr>
            <p:ph idx="4" type="subTitle"/>
          </p:nvPr>
        </p:nvSpPr>
        <p:spPr>
          <a:xfrm>
            <a:off x="4381662" y="1865775"/>
            <a:ext cx="1610700" cy="72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39" name="Google Shape;839;p19"/>
          <p:cNvSpPr txBox="1"/>
          <p:nvPr>
            <p:ph idx="5" type="ctrTitle"/>
          </p:nvPr>
        </p:nvSpPr>
        <p:spPr>
          <a:xfrm>
            <a:off x="6968662" y="1395550"/>
            <a:ext cx="1758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0" name="Google Shape;840;p19"/>
          <p:cNvSpPr txBox="1"/>
          <p:nvPr>
            <p:ph idx="6" type="subTitle"/>
          </p:nvPr>
        </p:nvSpPr>
        <p:spPr>
          <a:xfrm>
            <a:off x="6968662" y="1865775"/>
            <a:ext cx="1610700" cy="72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1" name="Google Shape;841;p19"/>
          <p:cNvSpPr txBox="1"/>
          <p:nvPr>
            <p:ph idx="7" type="ctrTitle"/>
          </p:nvPr>
        </p:nvSpPr>
        <p:spPr>
          <a:xfrm>
            <a:off x="1794662" y="2921276"/>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2" name="Google Shape;842;p19"/>
          <p:cNvSpPr txBox="1"/>
          <p:nvPr>
            <p:ph idx="8" type="subTitle"/>
          </p:nvPr>
        </p:nvSpPr>
        <p:spPr>
          <a:xfrm>
            <a:off x="1794662" y="3392750"/>
            <a:ext cx="16107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3" name="Google Shape;843;p19"/>
          <p:cNvSpPr txBox="1"/>
          <p:nvPr>
            <p:ph idx="9" type="ctrTitle"/>
          </p:nvPr>
        </p:nvSpPr>
        <p:spPr>
          <a:xfrm>
            <a:off x="4381663" y="2921279"/>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4" name="Google Shape;844;p19"/>
          <p:cNvSpPr txBox="1"/>
          <p:nvPr>
            <p:ph idx="13" type="subTitle"/>
          </p:nvPr>
        </p:nvSpPr>
        <p:spPr>
          <a:xfrm>
            <a:off x="4381662" y="3392750"/>
            <a:ext cx="16107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5" name="Google Shape;845;p19"/>
          <p:cNvSpPr txBox="1"/>
          <p:nvPr>
            <p:ph idx="14" type="ctrTitle"/>
          </p:nvPr>
        </p:nvSpPr>
        <p:spPr>
          <a:xfrm>
            <a:off x="6968662" y="2921300"/>
            <a:ext cx="1758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6" name="Google Shape;846;p19"/>
          <p:cNvSpPr txBox="1"/>
          <p:nvPr>
            <p:ph idx="15" type="subTitle"/>
          </p:nvPr>
        </p:nvSpPr>
        <p:spPr>
          <a:xfrm>
            <a:off x="6968662" y="3392750"/>
            <a:ext cx="16107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7" name="Google Shape;847;p19"/>
          <p:cNvSpPr/>
          <p:nvPr/>
        </p:nvSpPr>
        <p:spPr>
          <a:xfrm flipH="1">
            <a:off x="534967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flipH="1">
            <a:off x="8661825" y="33497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flipH="1">
            <a:off x="-607950" y="-670587"/>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19"/>
          <p:cNvGrpSpPr/>
          <p:nvPr/>
        </p:nvGrpSpPr>
        <p:grpSpPr>
          <a:xfrm flipH="1">
            <a:off x="-192725" y="3081700"/>
            <a:ext cx="541825" cy="544850"/>
            <a:chOff x="2391850" y="3439225"/>
            <a:chExt cx="541825" cy="544850"/>
          </a:xfrm>
        </p:grpSpPr>
        <p:sp>
          <p:nvSpPr>
            <p:cNvPr id="851" name="Google Shape;851;p19"/>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19"/>
          <p:cNvSpPr/>
          <p:nvPr/>
        </p:nvSpPr>
        <p:spPr>
          <a:xfrm flipH="1">
            <a:off x="-287975" y="-820787"/>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19"/>
          <p:cNvGrpSpPr/>
          <p:nvPr/>
        </p:nvGrpSpPr>
        <p:grpSpPr>
          <a:xfrm flipH="1">
            <a:off x="574725" y="4641100"/>
            <a:ext cx="1674825" cy="392325"/>
            <a:chOff x="2173775" y="1420000"/>
            <a:chExt cx="1674825" cy="392325"/>
          </a:xfrm>
        </p:grpSpPr>
        <p:sp>
          <p:nvSpPr>
            <p:cNvPr id="889" name="Google Shape;889;p19"/>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19"/>
          <p:cNvGrpSpPr/>
          <p:nvPr/>
        </p:nvGrpSpPr>
        <p:grpSpPr>
          <a:xfrm flipH="1">
            <a:off x="8441625" y="211275"/>
            <a:ext cx="792600" cy="940775"/>
            <a:chOff x="4097800" y="1302400"/>
            <a:chExt cx="792600" cy="940775"/>
          </a:xfrm>
        </p:grpSpPr>
        <p:sp>
          <p:nvSpPr>
            <p:cNvPr id="892" name="Google Shape;892;p19"/>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19"/>
          <p:cNvGrpSpPr/>
          <p:nvPr/>
        </p:nvGrpSpPr>
        <p:grpSpPr>
          <a:xfrm flipH="1">
            <a:off x="8557800" y="4585825"/>
            <a:ext cx="522825" cy="502875"/>
            <a:chOff x="7116875" y="2700800"/>
            <a:chExt cx="522825" cy="502875"/>
          </a:xfrm>
        </p:grpSpPr>
        <p:sp>
          <p:nvSpPr>
            <p:cNvPr id="895" name="Google Shape;895;p19"/>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901" name="Shape 901"/>
        <p:cNvGrpSpPr/>
        <p:nvPr/>
      </p:nvGrpSpPr>
      <p:grpSpPr>
        <a:xfrm>
          <a:off x="0" y="0"/>
          <a:ext cx="0" cy="0"/>
          <a:chOff x="0" y="0"/>
          <a:chExt cx="0" cy="0"/>
        </a:xfrm>
      </p:grpSpPr>
      <p:sp>
        <p:nvSpPr>
          <p:cNvPr id="902" name="Google Shape;902;p20"/>
          <p:cNvSpPr txBox="1"/>
          <p:nvPr>
            <p:ph idx="1" type="subTitle"/>
          </p:nvPr>
        </p:nvSpPr>
        <p:spPr>
          <a:xfrm>
            <a:off x="1261200" y="1926575"/>
            <a:ext cx="6621600" cy="81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Nunito"/>
                <a:ea typeface="Nunito"/>
                <a:cs typeface="Nunito"/>
                <a:sym typeface="Nunito"/>
              </a:defRPr>
            </a:lvl1pPr>
            <a:lvl2pPr lvl="1" rtl="0" algn="ctr">
              <a:lnSpc>
                <a:spcPct val="100000"/>
              </a:lnSpc>
              <a:spcBef>
                <a:spcPts val="0"/>
              </a:spcBef>
              <a:spcAft>
                <a:spcPts val="0"/>
              </a:spcAft>
              <a:buNone/>
              <a:defRPr>
                <a:latin typeface="Nunito"/>
                <a:ea typeface="Nunito"/>
                <a:cs typeface="Nunito"/>
                <a:sym typeface="Nunito"/>
              </a:defRPr>
            </a:lvl2pPr>
            <a:lvl3pPr lvl="2" rtl="0" algn="ctr">
              <a:lnSpc>
                <a:spcPct val="100000"/>
              </a:lnSpc>
              <a:spcBef>
                <a:spcPts val="0"/>
              </a:spcBef>
              <a:spcAft>
                <a:spcPts val="0"/>
              </a:spcAft>
              <a:buNone/>
              <a:defRPr>
                <a:latin typeface="Nunito"/>
                <a:ea typeface="Nunito"/>
                <a:cs typeface="Nunito"/>
                <a:sym typeface="Nunito"/>
              </a:defRPr>
            </a:lvl3pPr>
            <a:lvl4pPr lvl="3" rtl="0" algn="ctr">
              <a:lnSpc>
                <a:spcPct val="100000"/>
              </a:lnSpc>
              <a:spcBef>
                <a:spcPts val="0"/>
              </a:spcBef>
              <a:spcAft>
                <a:spcPts val="0"/>
              </a:spcAft>
              <a:buNone/>
              <a:defRPr>
                <a:latin typeface="Nunito"/>
                <a:ea typeface="Nunito"/>
                <a:cs typeface="Nunito"/>
                <a:sym typeface="Nunito"/>
              </a:defRPr>
            </a:lvl4pPr>
            <a:lvl5pPr lvl="4" rtl="0" algn="ctr">
              <a:lnSpc>
                <a:spcPct val="100000"/>
              </a:lnSpc>
              <a:spcBef>
                <a:spcPts val="0"/>
              </a:spcBef>
              <a:spcAft>
                <a:spcPts val="0"/>
              </a:spcAft>
              <a:buNone/>
              <a:defRPr>
                <a:latin typeface="Nunito"/>
                <a:ea typeface="Nunito"/>
                <a:cs typeface="Nunito"/>
                <a:sym typeface="Nunito"/>
              </a:defRPr>
            </a:lvl5pPr>
            <a:lvl6pPr lvl="5" rtl="0" algn="ctr">
              <a:lnSpc>
                <a:spcPct val="100000"/>
              </a:lnSpc>
              <a:spcBef>
                <a:spcPts val="0"/>
              </a:spcBef>
              <a:spcAft>
                <a:spcPts val="0"/>
              </a:spcAft>
              <a:buNone/>
              <a:defRPr>
                <a:latin typeface="Nunito"/>
                <a:ea typeface="Nunito"/>
                <a:cs typeface="Nunito"/>
                <a:sym typeface="Nunito"/>
              </a:defRPr>
            </a:lvl6pPr>
            <a:lvl7pPr lvl="6" rtl="0" algn="ctr">
              <a:lnSpc>
                <a:spcPct val="100000"/>
              </a:lnSpc>
              <a:spcBef>
                <a:spcPts val="0"/>
              </a:spcBef>
              <a:spcAft>
                <a:spcPts val="0"/>
              </a:spcAft>
              <a:buNone/>
              <a:defRPr>
                <a:latin typeface="Nunito"/>
                <a:ea typeface="Nunito"/>
                <a:cs typeface="Nunito"/>
                <a:sym typeface="Nunito"/>
              </a:defRPr>
            </a:lvl7pPr>
            <a:lvl8pPr lvl="7" rtl="0" algn="ctr">
              <a:lnSpc>
                <a:spcPct val="100000"/>
              </a:lnSpc>
              <a:spcBef>
                <a:spcPts val="0"/>
              </a:spcBef>
              <a:spcAft>
                <a:spcPts val="0"/>
              </a:spcAft>
              <a:buNone/>
              <a:defRPr>
                <a:latin typeface="Nunito"/>
                <a:ea typeface="Nunito"/>
                <a:cs typeface="Nunito"/>
                <a:sym typeface="Nunito"/>
              </a:defRPr>
            </a:lvl8pPr>
            <a:lvl9pPr lvl="8" rtl="0" algn="ctr">
              <a:lnSpc>
                <a:spcPct val="100000"/>
              </a:lnSpc>
              <a:spcBef>
                <a:spcPts val="0"/>
              </a:spcBef>
              <a:spcAft>
                <a:spcPts val="0"/>
              </a:spcAft>
              <a:buNone/>
              <a:defRPr>
                <a:latin typeface="Nunito"/>
                <a:ea typeface="Nunito"/>
                <a:cs typeface="Nunito"/>
                <a:sym typeface="Nunito"/>
              </a:defRPr>
            </a:lvl9pPr>
          </a:lstStyle>
          <a:p/>
        </p:txBody>
      </p:sp>
      <p:sp>
        <p:nvSpPr>
          <p:cNvPr id="903" name="Google Shape;903;p20"/>
          <p:cNvSpPr txBox="1"/>
          <p:nvPr>
            <p:ph idx="2" type="subTitle"/>
          </p:nvPr>
        </p:nvSpPr>
        <p:spPr>
          <a:xfrm>
            <a:off x="2950650" y="2751200"/>
            <a:ext cx="3242700" cy="49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None/>
              <a:defRPr b="1" sz="1800">
                <a:solidFill>
                  <a:schemeClr val="dk1"/>
                </a:solidFill>
                <a:latin typeface="Montserrat"/>
                <a:ea typeface="Montserrat"/>
                <a:cs typeface="Montserrat"/>
                <a:sym typeface="Montserrat"/>
              </a:defRPr>
            </a:lvl2pPr>
            <a:lvl3pPr lvl="2" rtl="0" algn="ctr">
              <a:lnSpc>
                <a:spcPct val="100000"/>
              </a:lnSpc>
              <a:spcBef>
                <a:spcPts val="0"/>
              </a:spcBef>
              <a:spcAft>
                <a:spcPts val="0"/>
              </a:spcAft>
              <a:buNone/>
              <a:defRPr b="1" sz="1800">
                <a:solidFill>
                  <a:schemeClr val="dk1"/>
                </a:solidFill>
                <a:latin typeface="Montserrat"/>
                <a:ea typeface="Montserrat"/>
                <a:cs typeface="Montserrat"/>
                <a:sym typeface="Montserrat"/>
              </a:defRPr>
            </a:lvl3pPr>
            <a:lvl4pPr lvl="3" rtl="0" algn="ctr">
              <a:lnSpc>
                <a:spcPct val="100000"/>
              </a:lnSpc>
              <a:spcBef>
                <a:spcPts val="0"/>
              </a:spcBef>
              <a:spcAft>
                <a:spcPts val="0"/>
              </a:spcAft>
              <a:buNone/>
              <a:defRPr b="1" sz="1800">
                <a:solidFill>
                  <a:schemeClr val="dk1"/>
                </a:solidFill>
                <a:latin typeface="Montserrat"/>
                <a:ea typeface="Montserrat"/>
                <a:cs typeface="Montserrat"/>
                <a:sym typeface="Montserrat"/>
              </a:defRPr>
            </a:lvl4pPr>
            <a:lvl5pPr lvl="4" rtl="0" algn="ctr">
              <a:lnSpc>
                <a:spcPct val="100000"/>
              </a:lnSpc>
              <a:spcBef>
                <a:spcPts val="0"/>
              </a:spcBef>
              <a:spcAft>
                <a:spcPts val="0"/>
              </a:spcAft>
              <a:buNone/>
              <a:defRPr b="1" sz="1800">
                <a:solidFill>
                  <a:schemeClr val="dk1"/>
                </a:solidFill>
                <a:latin typeface="Montserrat"/>
                <a:ea typeface="Montserrat"/>
                <a:cs typeface="Montserrat"/>
                <a:sym typeface="Montserrat"/>
              </a:defRPr>
            </a:lvl5pPr>
            <a:lvl6pPr lvl="5" rtl="0" algn="ctr">
              <a:lnSpc>
                <a:spcPct val="100000"/>
              </a:lnSpc>
              <a:spcBef>
                <a:spcPts val="0"/>
              </a:spcBef>
              <a:spcAft>
                <a:spcPts val="0"/>
              </a:spcAft>
              <a:buNone/>
              <a:defRPr b="1" sz="1800">
                <a:solidFill>
                  <a:schemeClr val="dk1"/>
                </a:solidFill>
                <a:latin typeface="Montserrat"/>
                <a:ea typeface="Montserrat"/>
                <a:cs typeface="Montserrat"/>
                <a:sym typeface="Montserrat"/>
              </a:defRPr>
            </a:lvl6pPr>
            <a:lvl7pPr lvl="6" rtl="0" algn="ctr">
              <a:lnSpc>
                <a:spcPct val="100000"/>
              </a:lnSpc>
              <a:spcBef>
                <a:spcPts val="0"/>
              </a:spcBef>
              <a:spcAft>
                <a:spcPts val="0"/>
              </a:spcAft>
              <a:buNone/>
              <a:defRPr b="1" sz="1800">
                <a:solidFill>
                  <a:schemeClr val="dk1"/>
                </a:solidFill>
                <a:latin typeface="Montserrat"/>
                <a:ea typeface="Montserrat"/>
                <a:cs typeface="Montserrat"/>
                <a:sym typeface="Montserrat"/>
              </a:defRPr>
            </a:lvl7pPr>
            <a:lvl8pPr lvl="7" rtl="0" algn="ctr">
              <a:lnSpc>
                <a:spcPct val="100000"/>
              </a:lnSpc>
              <a:spcBef>
                <a:spcPts val="0"/>
              </a:spcBef>
              <a:spcAft>
                <a:spcPts val="0"/>
              </a:spcAft>
              <a:buNone/>
              <a:defRPr b="1" sz="1800">
                <a:solidFill>
                  <a:schemeClr val="dk1"/>
                </a:solidFill>
                <a:latin typeface="Montserrat"/>
                <a:ea typeface="Montserrat"/>
                <a:cs typeface="Montserrat"/>
                <a:sym typeface="Montserrat"/>
              </a:defRPr>
            </a:lvl8pPr>
            <a:lvl9pPr lvl="8" rtl="0" algn="ctr">
              <a:lnSpc>
                <a:spcPct val="100000"/>
              </a:lnSpc>
              <a:spcBef>
                <a:spcPts val="0"/>
              </a:spcBef>
              <a:spcAft>
                <a:spcPts val="0"/>
              </a:spcAft>
              <a:buNone/>
              <a:defRPr b="1" sz="1800">
                <a:solidFill>
                  <a:schemeClr val="dk1"/>
                </a:solidFill>
                <a:latin typeface="Montserrat"/>
                <a:ea typeface="Montserrat"/>
                <a:cs typeface="Montserrat"/>
                <a:sym typeface="Montserrat"/>
              </a:defRPr>
            </a:lvl9pPr>
          </a:lstStyle>
          <a:p/>
        </p:txBody>
      </p:sp>
      <p:sp>
        <p:nvSpPr>
          <p:cNvPr id="904" name="Google Shape;904;p20"/>
          <p:cNvSpPr/>
          <p:nvPr/>
        </p:nvSpPr>
        <p:spPr>
          <a:xfrm rot="-254615">
            <a:off x="-245299" y="1862537"/>
            <a:ext cx="679403" cy="1642993"/>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rot="9182267">
            <a:off x="3286260" y="4570873"/>
            <a:ext cx="1904313" cy="1267442"/>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20"/>
          <p:cNvGrpSpPr/>
          <p:nvPr/>
        </p:nvGrpSpPr>
        <p:grpSpPr>
          <a:xfrm rot="10800000">
            <a:off x="8490688" y="4537600"/>
            <a:ext cx="541825" cy="544850"/>
            <a:chOff x="2391850" y="3439225"/>
            <a:chExt cx="541825" cy="544850"/>
          </a:xfrm>
        </p:grpSpPr>
        <p:sp>
          <p:nvSpPr>
            <p:cNvPr id="907" name="Google Shape;907;p20"/>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20"/>
          <p:cNvGrpSpPr/>
          <p:nvPr/>
        </p:nvGrpSpPr>
        <p:grpSpPr>
          <a:xfrm rot="5400000">
            <a:off x="7945525" y="806063"/>
            <a:ext cx="1674825" cy="392325"/>
            <a:chOff x="2173775" y="1420000"/>
            <a:chExt cx="1674825" cy="392325"/>
          </a:xfrm>
        </p:grpSpPr>
        <p:sp>
          <p:nvSpPr>
            <p:cNvPr id="944" name="Google Shape;944;p20"/>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20"/>
          <p:cNvGrpSpPr/>
          <p:nvPr/>
        </p:nvGrpSpPr>
        <p:grpSpPr>
          <a:xfrm>
            <a:off x="92300" y="47175"/>
            <a:ext cx="696850" cy="555500"/>
            <a:chOff x="6610025" y="3412625"/>
            <a:chExt cx="696850" cy="555500"/>
          </a:xfrm>
        </p:grpSpPr>
        <p:sp>
          <p:nvSpPr>
            <p:cNvPr id="947" name="Google Shape;947;p20"/>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20"/>
          <p:cNvGrpSpPr/>
          <p:nvPr/>
        </p:nvGrpSpPr>
        <p:grpSpPr>
          <a:xfrm>
            <a:off x="420700" y="4469813"/>
            <a:ext cx="792600" cy="940775"/>
            <a:chOff x="4097800" y="1302400"/>
            <a:chExt cx="792600" cy="940775"/>
          </a:xfrm>
        </p:grpSpPr>
        <p:sp>
          <p:nvSpPr>
            <p:cNvPr id="950" name="Google Shape;950;p20"/>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20"/>
          <p:cNvGrpSpPr/>
          <p:nvPr/>
        </p:nvGrpSpPr>
        <p:grpSpPr>
          <a:xfrm rot="10800000">
            <a:off x="4773350" y="-69450"/>
            <a:ext cx="1387600" cy="526650"/>
            <a:chOff x="5618350" y="3984050"/>
            <a:chExt cx="1387600" cy="526650"/>
          </a:xfrm>
        </p:grpSpPr>
        <p:sp>
          <p:nvSpPr>
            <p:cNvPr id="953" name="Google Shape;953;p20"/>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3"/>
          <p:cNvSpPr txBox="1"/>
          <p:nvPr>
            <p:ph idx="1" type="subTitle"/>
          </p:nvPr>
        </p:nvSpPr>
        <p:spPr>
          <a:xfrm>
            <a:off x="3065100" y="2565993"/>
            <a:ext cx="3013800" cy="654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None/>
              <a:defRPr sz="3000"/>
            </a:lvl1pPr>
            <a:lvl2pPr lvl="1" rtl="0" algn="ctr">
              <a:lnSpc>
                <a:spcPct val="90000"/>
              </a:lnSpc>
              <a:spcBef>
                <a:spcPts val="0"/>
              </a:spcBef>
              <a:spcAft>
                <a:spcPts val="0"/>
              </a:spcAft>
              <a:buNone/>
              <a:defRPr sz="3000"/>
            </a:lvl2pPr>
            <a:lvl3pPr lvl="2" rtl="0" algn="ctr">
              <a:lnSpc>
                <a:spcPct val="90000"/>
              </a:lnSpc>
              <a:spcBef>
                <a:spcPts val="0"/>
              </a:spcBef>
              <a:spcAft>
                <a:spcPts val="0"/>
              </a:spcAft>
              <a:buNone/>
              <a:defRPr sz="3000"/>
            </a:lvl3pPr>
            <a:lvl4pPr lvl="3" rtl="0" algn="ctr">
              <a:lnSpc>
                <a:spcPct val="90000"/>
              </a:lnSpc>
              <a:spcBef>
                <a:spcPts val="0"/>
              </a:spcBef>
              <a:spcAft>
                <a:spcPts val="0"/>
              </a:spcAft>
              <a:buNone/>
              <a:defRPr sz="3000"/>
            </a:lvl4pPr>
            <a:lvl5pPr lvl="4" rtl="0" algn="ctr">
              <a:lnSpc>
                <a:spcPct val="90000"/>
              </a:lnSpc>
              <a:spcBef>
                <a:spcPts val="0"/>
              </a:spcBef>
              <a:spcAft>
                <a:spcPts val="0"/>
              </a:spcAft>
              <a:buNone/>
              <a:defRPr sz="3000"/>
            </a:lvl5pPr>
            <a:lvl6pPr lvl="5" rtl="0" algn="ctr">
              <a:lnSpc>
                <a:spcPct val="90000"/>
              </a:lnSpc>
              <a:spcBef>
                <a:spcPts val="0"/>
              </a:spcBef>
              <a:spcAft>
                <a:spcPts val="0"/>
              </a:spcAft>
              <a:buNone/>
              <a:defRPr sz="3000"/>
            </a:lvl6pPr>
            <a:lvl7pPr lvl="6" rtl="0" algn="ctr">
              <a:lnSpc>
                <a:spcPct val="90000"/>
              </a:lnSpc>
              <a:spcBef>
                <a:spcPts val="0"/>
              </a:spcBef>
              <a:spcAft>
                <a:spcPts val="0"/>
              </a:spcAft>
              <a:buNone/>
              <a:defRPr sz="3000"/>
            </a:lvl7pPr>
            <a:lvl8pPr lvl="7" rtl="0" algn="ctr">
              <a:lnSpc>
                <a:spcPct val="90000"/>
              </a:lnSpc>
              <a:spcBef>
                <a:spcPts val="0"/>
              </a:spcBef>
              <a:spcAft>
                <a:spcPts val="0"/>
              </a:spcAft>
              <a:buNone/>
              <a:defRPr sz="3000"/>
            </a:lvl8pPr>
            <a:lvl9pPr lvl="8" rtl="0" algn="ctr">
              <a:lnSpc>
                <a:spcPct val="90000"/>
              </a:lnSpc>
              <a:spcBef>
                <a:spcPts val="0"/>
              </a:spcBef>
              <a:spcAft>
                <a:spcPts val="0"/>
              </a:spcAft>
              <a:buNone/>
              <a:defRPr sz="3000"/>
            </a:lvl9pPr>
          </a:lstStyle>
          <a:p/>
        </p:txBody>
      </p:sp>
      <p:sp>
        <p:nvSpPr>
          <p:cNvPr id="68" name="Google Shape;68;p3"/>
          <p:cNvSpPr txBox="1"/>
          <p:nvPr>
            <p:ph idx="2" type="subTitle"/>
          </p:nvPr>
        </p:nvSpPr>
        <p:spPr>
          <a:xfrm>
            <a:off x="2815650" y="3405243"/>
            <a:ext cx="3512700" cy="591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atin typeface="Montserrat"/>
                <a:ea typeface="Montserrat"/>
                <a:cs typeface="Montserrat"/>
                <a:sym typeface="Montserrat"/>
              </a:defRPr>
            </a:lvl1pPr>
            <a:lvl2pPr lvl="1" rtl="0" algn="ctr">
              <a:spcBef>
                <a:spcPts val="0"/>
              </a:spcBef>
              <a:spcAft>
                <a:spcPts val="0"/>
              </a:spcAft>
              <a:buNone/>
              <a:defRPr>
                <a:solidFill>
                  <a:schemeClr val="dk2"/>
                </a:solidFill>
                <a:latin typeface="Montserrat"/>
                <a:ea typeface="Montserrat"/>
                <a:cs typeface="Montserrat"/>
                <a:sym typeface="Montserrat"/>
              </a:defRPr>
            </a:lvl2pPr>
            <a:lvl3pPr lvl="2" rtl="0" algn="ctr">
              <a:spcBef>
                <a:spcPts val="0"/>
              </a:spcBef>
              <a:spcAft>
                <a:spcPts val="0"/>
              </a:spcAft>
              <a:buNone/>
              <a:defRPr>
                <a:solidFill>
                  <a:schemeClr val="dk2"/>
                </a:solidFill>
                <a:latin typeface="Montserrat"/>
                <a:ea typeface="Montserrat"/>
                <a:cs typeface="Montserrat"/>
                <a:sym typeface="Montserrat"/>
              </a:defRPr>
            </a:lvl3pPr>
            <a:lvl4pPr lvl="3" rtl="0" algn="ctr">
              <a:spcBef>
                <a:spcPts val="0"/>
              </a:spcBef>
              <a:spcAft>
                <a:spcPts val="0"/>
              </a:spcAft>
              <a:buNone/>
              <a:defRPr>
                <a:solidFill>
                  <a:schemeClr val="dk2"/>
                </a:solidFill>
                <a:latin typeface="Montserrat"/>
                <a:ea typeface="Montserrat"/>
                <a:cs typeface="Montserrat"/>
                <a:sym typeface="Montserrat"/>
              </a:defRPr>
            </a:lvl4pPr>
            <a:lvl5pPr lvl="4" rtl="0" algn="ctr">
              <a:spcBef>
                <a:spcPts val="0"/>
              </a:spcBef>
              <a:spcAft>
                <a:spcPts val="0"/>
              </a:spcAft>
              <a:buNone/>
              <a:defRPr>
                <a:solidFill>
                  <a:schemeClr val="dk2"/>
                </a:solidFill>
                <a:latin typeface="Montserrat"/>
                <a:ea typeface="Montserrat"/>
                <a:cs typeface="Montserrat"/>
                <a:sym typeface="Montserrat"/>
              </a:defRPr>
            </a:lvl5pPr>
            <a:lvl6pPr lvl="5" rtl="0" algn="ctr">
              <a:spcBef>
                <a:spcPts val="0"/>
              </a:spcBef>
              <a:spcAft>
                <a:spcPts val="0"/>
              </a:spcAft>
              <a:buNone/>
              <a:defRPr>
                <a:solidFill>
                  <a:schemeClr val="dk2"/>
                </a:solidFill>
                <a:latin typeface="Montserrat"/>
                <a:ea typeface="Montserrat"/>
                <a:cs typeface="Montserrat"/>
                <a:sym typeface="Montserrat"/>
              </a:defRPr>
            </a:lvl6pPr>
            <a:lvl7pPr lvl="6" rtl="0" algn="ctr">
              <a:spcBef>
                <a:spcPts val="0"/>
              </a:spcBef>
              <a:spcAft>
                <a:spcPts val="0"/>
              </a:spcAft>
              <a:buNone/>
              <a:defRPr>
                <a:solidFill>
                  <a:schemeClr val="dk2"/>
                </a:solidFill>
                <a:latin typeface="Montserrat"/>
                <a:ea typeface="Montserrat"/>
                <a:cs typeface="Montserrat"/>
                <a:sym typeface="Montserrat"/>
              </a:defRPr>
            </a:lvl7pPr>
            <a:lvl8pPr lvl="7" rtl="0" algn="ctr">
              <a:spcBef>
                <a:spcPts val="0"/>
              </a:spcBef>
              <a:spcAft>
                <a:spcPts val="0"/>
              </a:spcAft>
              <a:buNone/>
              <a:defRPr>
                <a:solidFill>
                  <a:schemeClr val="dk2"/>
                </a:solidFill>
                <a:latin typeface="Montserrat"/>
                <a:ea typeface="Montserrat"/>
                <a:cs typeface="Montserrat"/>
                <a:sym typeface="Montserrat"/>
              </a:defRPr>
            </a:lvl8pPr>
            <a:lvl9pPr lvl="8" rtl="0" algn="ctr">
              <a:spcBef>
                <a:spcPts val="0"/>
              </a:spcBef>
              <a:spcAft>
                <a:spcPts val="0"/>
              </a:spcAft>
              <a:buNone/>
              <a:defRPr>
                <a:solidFill>
                  <a:schemeClr val="dk2"/>
                </a:solidFill>
                <a:latin typeface="Montserrat"/>
                <a:ea typeface="Montserrat"/>
                <a:cs typeface="Montserrat"/>
                <a:sym typeface="Montserrat"/>
              </a:defRPr>
            </a:lvl9pPr>
          </a:lstStyle>
          <a:p/>
        </p:txBody>
      </p:sp>
      <p:sp>
        <p:nvSpPr>
          <p:cNvPr id="69" name="Google Shape;69;p3"/>
          <p:cNvSpPr txBox="1"/>
          <p:nvPr>
            <p:ph hasCustomPrompt="1" type="title"/>
          </p:nvPr>
        </p:nvSpPr>
        <p:spPr>
          <a:xfrm>
            <a:off x="3334200" y="1139607"/>
            <a:ext cx="2475600" cy="115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400"/>
              <a:buNone/>
              <a:defRPr sz="12400"/>
            </a:lvl1pPr>
            <a:lvl2pPr lvl="1" rtl="0" algn="ctr">
              <a:spcBef>
                <a:spcPts val="0"/>
              </a:spcBef>
              <a:spcAft>
                <a:spcPts val="0"/>
              </a:spcAft>
              <a:buClr>
                <a:schemeClr val="accent4"/>
              </a:buClr>
              <a:buSzPts val="12400"/>
              <a:buNone/>
              <a:defRPr sz="12400">
                <a:solidFill>
                  <a:schemeClr val="accent4"/>
                </a:solidFill>
              </a:defRPr>
            </a:lvl2pPr>
            <a:lvl3pPr lvl="2" rtl="0" algn="ctr">
              <a:spcBef>
                <a:spcPts val="0"/>
              </a:spcBef>
              <a:spcAft>
                <a:spcPts val="0"/>
              </a:spcAft>
              <a:buClr>
                <a:schemeClr val="accent4"/>
              </a:buClr>
              <a:buSzPts val="12400"/>
              <a:buNone/>
              <a:defRPr sz="12400">
                <a:solidFill>
                  <a:schemeClr val="accent4"/>
                </a:solidFill>
              </a:defRPr>
            </a:lvl3pPr>
            <a:lvl4pPr lvl="3" rtl="0" algn="ctr">
              <a:spcBef>
                <a:spcPts val="0"/>
              </a:spcBef>
              <a:spcAft>
                <a:spcPts val="0"/>
              </a:spcAft>
              <a:buClr>
                <a:schemeClr val="accent4"/>
              </a:buClr>
              <a:buSzPts val="12400"/>
              <a:buNone/>
              <a:defRPr sz="12400">
                <a:solidFill>
                  <a:schemeClr val="accent4"/>
                </a:solidFill>
              </a:defRPr>
            </a:lvl4pPr>
            <a:lvl5pPr lvl="4" rtl="0" algn="ctr">
              <a:spcBef>
                <a:spcPts val="0"/>
              </a:spcBef>
              <a:spcAft>
                <a:spcPts val="0"/>
              </a:spcAft>
              <a:buClr>
                <a:schemeClr val="accent4"/>
              </a:buClr>
              <a:buSzPts val="12400"/>
              <a:buNone/>
              <a:defRPr sz="12400">
                <a:solidFill>
                  <a:schemeClr val="accent4"/>
                </a:solidFill>
              </a:defRPr>
            </a:lvl5pPr>
            <a:lvl6pPr lvl="5" rtl="0" algn="ctr">
              <a:spcBef>
                <a:spcPts val="0"/>
              </a:spcBef>
              <a:spcAft>
                <a:spcPts val="0"/>
              </a:spcAft>
              <a:buClr>
                <a:schemeClr val="accent4"/>
              </a:buClr>
              <a:buSzPts val="12400"/>
              <a:buNone/>
              <a:defRPr sz="12400">
                <a:solidFill>
                  <a:schemeClr val="accent4"/>
                </a:solidFill>
              </a:defRPr>
            </a:lvl6pPr>
            <a:lvl7pPr lvl="6" rtl="0" algn="ctr">
              <a:spcBef>
                <a:spcPts val="0"/>
              </a:spcBef>
              <a:spcAft>
                <a:spcPts val="0"/>
              </a:spcAft>
              <a:buClr>
                <a:schemeClr val="accent4"/>
              </a:buClr>
              <a:buSzPts val="12400"/>
              <a:buNone/>
              <a:defRPr sz="12400">
                <a:solidFill>
                  <a:schemeClr val="accent4"/>
                </a:solidFill>
              </a:defRPr>
            </a:lvl7pPr>
            <a:lvl8pPr lvl="7" rtl="0" algn="ctr">
              <a:spcBef>
                <a:spcPts val="0"/>
              </a:spcBef>
              <a:spcAft>
                <a:spcPts val="0"/>
              </a:spcAft>
              <a:buClr>
                <a:schemeClr val="accent4"/>
              </a:buClr>
              <a:buSzPts val="12400"/>
              <a:buNone/>
              <a:defRPr sz="12400">
                <a:solidFill>
                  <a:schemeClr val="accent4"/>
                </a:solidFill>
              </a:defRPr>
            </a:lvl8pPr>
            <a:lvl9pPr lvl="8" rtl="0" algn="ctr">
              <a:spcBef>
                <a:spcPts val="0"/>
              </a:spcBef>
              <a:spcAft>
                <a:spcPts val="0"/>
              </a:spcAft>
              <a:buClr>
                <a:schemeClr val="accent4"/>
              </a:buClr>
              <a:buSzPts val="12400"/>
              <a:buNone/>
              <a:defRPr sz="12400">
                <a:solidFill>
                  <a:schemeClr val="accent4"/>
                </a:solidFill>
              </a:defRPr>
            </a:lvl9pPr>
          </a:lstStyle>
          <a:p>
            <a:r>
              <a:t>xx%</a:t>
            </a:r>
          </a:p>
        </p:txBody>
      </p:sp>
      <p:sp>
        <p:nvSpPr>
          <p:cNvPr id="70" name="Google Shape;70;p3"/>
          <p:cNvSpPr/>
          <p:nvPr/>
        </p:nvSpPr>
        <p:spPr>
          <a:xfrm flipH="1" rot="10800000">
            <a:off x="-208725" y="3397871"/>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flipH="1" rot="10800000">
            <a:off x="7889150" y="4209834"/>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3"/>
          <p:cNvGrpSpPr/>
          <p:nvPr/>
        </p:nvGrpSpPr>
        <p:grpSpPr>
          <a:xfrm flipH="1" rot="8100000">
            <a:off x="2999243" y="-226615"/>
            <a:ext cx="670994" cy="821442"/>
            <a:chOff x="5847850" y="2941500"/>
            <a:chExt cx="671000" cy="821450"/>
          </a:xfrm>
        </p:grpSpPr>
        <p:sp>
          <p:nvSpPr>
            <p:cNvPr id="73" name="Google Shape;73;p3"/>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3"/>
          <p:cNvGrpSpPr/>
          <p:nvPr/>
        </p:nvGrpSpPr>
        <p:grpSpPr>
          <a:xfrm flipH="1" rot="10800000">
            <a:off x="121750" y="55121"/>
            <a:ext cx="1674825" cy="392325"/>
            <a:chOff x="2173775" y="1420000"/>
            <a:chExt cx="1674825" cy="392325"/>
          </a:xfrm>
        </p:grpSpPr>
        <p:sp>
          <p:nvSpPr>
            <p:cNvPr id="90" name="Google Shape;90;p3"/>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3"/>
          <p:cNvGrpSpPr/>
          <p:nvPr/>
        </p:nvGrpSpPr>
        <p:grpSpPr>
          <a:xfrm flipH="1" rot="10800000">
            <a:off x="219225" y="1644896"/>
            <a:ext cx="696850" cy="555500"/>
            <a:chOff x="6610025" y="3412625"/>
            <a:chExt cx="696850" cy="555500"/>
          </a:xfrm>
        </p:grpSpPr>
        <p:sp>
          <p:nvSpPr>
            <p:cNvPr id="93" name="Google Shape;93;p3"/>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3"/>
          <p:cNvSpPr/>
          <p:nvPr/>
        </p:nvSpPr>
        <p:spPr>
          <a:xfrm flipH="1" rot="10800000">
            <a:off x="8671800" y="1929821"/>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3"/>
          <p:cNvGrpSpPr/>
          <p:nvPr/>
        </p:nvGrpSpPr>
        <p:grpSpPr>
          <a:xfrm flipH="1" rot="10800000">
            <a:off x="8325250" y="232684"/>
            <a:ext cx="449875" cy="434850"/>
            <a:chOff x="3240650" y="4150300"/>
            <a:chExt cx="449875" cy="434850"/>
          </a:xfrm>
        </p:grpSpPr>
        <p:sp>
          <p:nvSpPr>
            <p:cNvPr id="97" name="Google Shape;97;p3"/>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flipH="1" rot="10800000">
            <a:off x="1278649" y="4695678"/>
            <a:ext cx="455944" cy="438063"/>
            <a:chOff x="4216350" y="3170125"/>
            <a:chExt cx="269025" cy="258475"/>
          </a:xfrm>
        </p:grpSpPr>
        <p:sp>
          <p:nvSpPr>
            <p:cNvPr id="100" name="Google Shape;100;p3"/>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3"/>
          <p:cNvGrpSpPr/>
          <p:nvPr/>
        </p:nvGrpSpPr>
        <p:grpSpPr>
          <a:xfrm flipH="1" rot="10800000">
            <a:off x="6142975" y="-79216"/>
            <a:ext cx="1387600" cy="526650"/>
            <a:chOff x="5618350" y="3984050"/>
            <a:chExt cx="1387600" cy="526650"/>
          </a:xfrm>
        </p:grpSpPr>
        <p:sp>
          <p:nvSpPr>
            <p:cNvPr id="109" name="Google Shape;109;p3"/>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
          <p:cNvSpPr/>
          <p:nvPr/>
        </p:nvSpPr>
        <p:spPr>
          <a:xfrm flipH="1">
            <a:off x="3216290" y="4957759"/>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3"/>
          <p:cNvGrpSpPr/>
          <p:nvPr/>
        </p:nvGrpSpPr>
        <p:grpSpPr>
          <a:xfrm flipH="1" rot="10800000">
            <a:off x="8427500" y="2412284"/>
            <a:ext cx="522825" cy="502875"/>
            <a:chOff x="7116875" y="2700800"/>
            <a:chExt cx="522825" cy="502875"/>
          </a:xfrm>
        </p:grpSpPr>
        <p:sp>
          <p:nvSpPr>
            <p:cNvPr id="114" name="Google Shape;114;p3"/>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3"/>
          <p:cNvGrpSpPr/>
          <p:nvPr/>
        </p:nvGrpSpPr>
        <p:grpSpPr>
          <a:xfrm flipH="1" rot="4966402">
            <a:off x="6626512" y="4572841"/>
            <a:ext cx="449895" cy="434869"/>
            <a:chOff x="3240650" y="4150300"/>
            <a:chExt cx="449875" cy="434850"/>
          </a:xfrm>
        </p:grpSpPr>
        <p:sp>
          <p:nvSpPr>
            <p:cNvPr id="121" name="Google Shape;121;p3"/>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 Slide_1_1">
    <p:spTree>
      <p:nvGrpSpPr>
        <p:cNvPr id="956" name="Shape 956"/>
        <p:cNvGrpSpPr/>
        <p:nvPr/>
      </p:nvGrpSpPr>
      <p:grpSpPr>
        <a:xfrm>
          <a:off x="0" y="0"/>
          <a:ext cx="0" cy="0"/>
          <a:chOff x="0" y="0"/>
          <a:chExt cx="0" cy="0"/>
        </a:xfrm>
      </p:grpSpPr>
      <p:sp>
        <p:nvSpPr>
          <p:cNvPr id="957" name="Google Shape;957;p21"/>
          <p:cNvSpPr txBox="1"/>
          <p:nvPr>
            <p:ph type="title"/>
          </p:nvPr>
        </p:nvSpPr>
        <p:spPr>
          <a:xfrm>
            <a:off x="5190500" y="1716800"/>
            <a:ext cx="2991300" cy="5730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2500"/>
              <a:buNone/>
              <a:defRPr i="0"/>
            </a:lvl1pPr>
            <a:lvl2pPr lvl="1" rtl="0" algn="r">
              <a:spcBef>
                <a:spcPts val="0"/>
              </a:spcBef>
              <a:spcAft>
                <a:spcPts val="0"/>
              </a:spcAft>
              <a:buSzPts val="2500"/>
              <a:buNone/>
              <a:defRPr/>
            </a:lvl2pPr>
            <a:lvl3pPr lvl="2" rtl="0" algn="r">
              <a:spcBef>
                <a:spcPts val="0"/>
              </a:spcBef>
              <a:spcAft>
                <a:spcPts val="0"/>
              </a:spcAft>
              <a:buSzPts val="2500"/>
              <a:buNone/>
              <a:defRPr/>
            </a:lvl3pPr>
            <a:lvl4pPr lvl="3" rtl="0" algn="r">
              <a:spcBef>
                <a:spcPts val="0"/>
              </a:spcBef>
              <a:spcAft>
                <a:spcPts val="0"/>
              </a:spcAft>
              <a:buSzPts val="2500"/>
              <a:buNone/>
              <a:defRPr/>
            </a:lvl4pPr>
            <a:lvl5pPr lvl="4" rtl="0" algn="r">
              <a:spcBef>
                <a:spcPts val="0"/>
              </a:spcBef>
              <a:spcAft>
                <a:spcPts val="0"/>
              </a:spcAft>
              <a:buSzPts val="2500"/>
              <a:buNone/>
              <a:defRPr/>
            </a:lvl5pPr>
            <a:lvl6pPr lvl="5" rtl="0" algn="r">
              <a:spcBef>
                <a:spcPts val="0"/>
              </a:spcBef>
              <a:spcAft>
                <a:spcPts val="0"/>
              </a:spcAft>
              <a:buSzPts val="2500"/>
              <a:buNone/>
              <a:defRPr/>
            </a:lvl6pPr>
            <a:lvl7pPr lvl="6" rtl="0" algn="r">
              <a:spcBef>
                <a:spcPts val="0"/>
              </a:spcBef>
              <a:spcAft>
                <a:spcPts val="0"/>
              </a:spcAft>
              <a:buSzPts val="2500"/>
              <a:buNone/>
              <a:defRPr/>
            </a:lvl7pPr>
            <a:lvl8pPr lvl="7" rtl="0" algn="r">
              <a:spcBef>
                <a:spcPts val="0"/>
              </a:spcBef>
              <a:spcAft>
                <a:spcPts val="0"/>
              </a:spcAft>
              <a:buSzPts val="2500"/>
              <a:buNone/>
              <a:defRPr/>
            </a:lvl8pPr>
            <a:lvl9pPr lvl="8" rtl="0" algn="r">
              <a:spcBef>
                <a:spcPts val="0"/>
              </a:spcBef>
              <a:spcAft>
                <a:spcPts val="0"/>
              </a:spcAft>
              <a:buSzPts val="2500"/>
              <a:buNone/>
              <a:defRPr/>
            </a:lvl9pPr>
          </a:lstStyle>
          <a:p/>
        </p:txBody>
      </p:sp>
      <p:sp>
        <p:nvSpPr>
          <p:cNvPr id="958" name="Google Shape;958;p21"/>
          <p:cNvSpPr txBox="1"/>
          <p:nvPr>
            <p:ph idx="1" type="subTitle"/>
          </p:nvPr>
        </p:nvSpPr>
        <p:spPr>
          <a:xfrm>
            <a:off x="4958219" y="2366179"/>
            <a:ext cx="3287400" cy="1308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None/>
              <a:defRPr sz="1400"/>
            </a:lvl1pPr>
            <a:lvl2pPr lvl="1" rtl="0" algn="r">
              <a:lnSpc>
                <a:spcPct val="115000"/>
              </a:lnSpc>
              <a:spcBef>
                <a:spcPts val="0"/>
              </a:spcBef>
              <a:spcAft>
                <a:spcPts val="0"/>
              </a:spcAft>
              <a:buNone/>
              <a:defRPr sz="1400"/>
            </a:lvl2pPr>
            <a:lvl3pPr lvl="2" rtl="0" algn="r">
              <a:lnSpc>
                <a:spcPct val="115000"/>
              </a:lnSpc>
              <a:spcBef>
                <a:spcPts val="0"/>
              </a:spcBef>
              <a:spcAft>
                <a:spcPts val="0"/>
              </a:spcAft>
              <a:buNone/>
              <a:defRPr sz="1400"/>
            </a:lvl3pPr>
            <a:lvl4pPr lvl="3" rtl="0" algn="r">
              <a:lnSpc>
                <a:spcPct val="115000"/>
              </a:lnSpc>
              <a:spcBef>
                <a:spcPts val="0"/>
              </a:spcBef>
              <a:spcAft>
                <a:spcPts val="0"/>
              </a:spcAft>
              <a:buNone/>
              <a:defRPr sz="1400"/>
            </a:lvl4pPr>
            <a:lvl5pPr lvl="4" rtl="0" algn="r">
              <a:lnSpc>
                <a:spcPct val="115000"/>
              </a:lnSpc>
              <a:spcBef>
                <a:spcPts val="0"/>
              </a:spcBef>
              <a:spcAft>
                <a:spcPts val="0"/>
              </a:spcAft>
              <a:buNone/>
              <a:defRPr sz="1400"/>
            </a:lvl5pPr>
            <a:lvl6pPr lvl="5" rtl="0" algn="r">
              <a:lnSpc>
                <a:spcPct val="115000"/>
              </a:lnSpc>
              <a:spcBef>
                <a:spcPts val="0"/>
              </a:spcBef>
              <a:spcAft>
                <a:spcPts val="0"/>
              </a:spcAft>
              <a:buNone/>
              <a:defRPr sz="1400"/>
            </a:lvl6pPr>
            <a:lvl7pPr lvl="6" rtl="0" algn="r">
              <a:lnSpc>
                <a:spcPct val="115000"/>
              </a:lnSpc>
              <a:spcBef>
                <a:spcPts val="0"/>
              </a:spcBef>
              <a:spcAft>
                <a:spcPts val="0"/>
              </a:spcAft>
              <a:buNone/>
              <a:defRPr sz="1400"/>
            </a:lvl7pPr>
            <a:lvl8pPr lvl="7" rtl="0" algn="r">
              <a:lnSpc>
                <a:spcPct val="115000"/>
              </a:lnSpc>
              <a:spcBef>
                <a:spcPts val="0"/>
              </a:spcBef>
              <a:spcAft>
                <a:spcPts val="0"/>
              </a:spcAft>
              <a:buNone/>
              <a:defRPr sz="1400"/>
            </a:lvl8pPr>
            <a:lvl9pPr lvl="8" rtl="0" algn="r">
              <a:lnSpc>
                <a:spcPct val="115000"/>
              </a:lnSpc>
              <a:spcBef>
                <a:spcPts val="0"/>
              </a:spcBef>
              <a:spcAft>
                <a:spcPts val="0"/>
              </a:spcAft>
              <a:buNone/>
              <a:defRPr sz="1400"/>
            </a:lvl9pPr>
          </a:lstStyle>
          <a:p/>
        </p:txBody>
      </p:sp>
      <p:sp>
        <p:nvSpPr>
          <p:cNvPr id="959" name="Google Shape;959;p21"/>
          <p:cNvSpPr/>
          <p:nvPr/>
        </p:nvSpPr>
        <p:spPr>
          <a:xfrm>
            <a:off x="7933388" y="-17652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21"/>
          <p:cNvGrpSpPr/>
          <p:nvPr/>
        </p:nvGrpSpPr>
        <p:grpSpPr>
          <a:xfrm>
            <a:off x="4580875" y="61938"/>
            <a:ext cx="1674825" cy="392325"/>
            <a:chOff x="2173775" y="1420000"/>
            <a:chExt cx="1674825" cy="392325"/>
          </a:xfrm>
        </p:grpSpPr>
        <p:sp>
          <p:nvSpPr>
            <p:cNvPr id="961" name="Google Shape;961;p21"/>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1"/>
          <p:cNvGrpSpPr/>
          <p:nvPr/>
        </p:nvGrpSpPr>
        <p:grpSpPr>
          <a:xfrm rot="-5400000">
            <a:off x="7150695" y="4142579"/>
            <a:ext cx="387697" cy="1177693"/>
            <a:chOff x="3466350" y="2417925"/>
            <a:chExt cx="341975" cy="1145950"/>
          </a:xfrm>
        </p:grpSpPr>
        <p:sp>
          <p:nvSpPr>
            <p:cNvPr id="964" name="Google Shape;964;p21"/>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21"/>
          <p:cNvSpPr/>
          <p:nvPr/>
        </p:nvSpPr>
        <p:spPr>
          <a:xfrm>
            <a:off x="96610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 Slide_1_1_1">
    <p:spTree>
      <p:nvGrpSpPr>
        <p:cNvPr id="969" name="Shape 969"/>
        <p:cNvGrpSpPr/>
        <p:nvPr/>
      </p:nvGrpSpPr>
      <p:grpSpPr>
        <a:xfrm>
          <a:off x="0" y="0"/>
          <a:ext cx="0" cy="0"/>
          <a:chOff x="0" y="0"/>
          <a:chExt cx="0" cy="0"/>
        </a:xfrm>
      </p:grpSpPr>
      <p:sp>
        <p:nvSpPr>
          <p:cNvPr id="970" name="Google Shape;970;p22"/>
          <p:cNvSpPr txBox="1"/>
          <p:nvPr>
            <p:ph type="title"/>
          </p:nvPr>
        </p:nvSpPr>
        <p:spPr>
          <a:xfrm>
            <a:off x="867150" y="1604925"/>
            <a:ext cx="2243400" cy="845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2500"/>
              <a:buNone/>
              <a:defRPr i="0"/>
            </a:lvl1pPr>
            <a:lvl2pPr lvl="1" rtl="0" algn="r">
              <a:spcBef>
                <a:spcPts val="0"/>
              </a:spcBef>
              <a:spcAft>
                <a:spcPts val="0"/>
              </a:spcAft>
              <a:buSzPts val="2500"/>
              <a:buNone/>
              <a:defRPr/>
            </a:lvl2pPr>
            <a:lvl3pPr lvl="2" rtl="0" algn="r">
              <a:spcBef>
                <a:spcPts val="0"/>
              </a:spcBef>
              <a:spcAft>
                <a:spcPts val="0"/>
              </a:spcAft>
              <a:buSzPts val="2500"/>
              <a:buNone/>
              <a:defRPr/>
            </a:lvl3pPr>
            <a:lvl4pPr lvl="3" rtl="0" algn="r">
              <a:spcBef>
                <a:spcPts val="0"/>
              </a:spcBef>
              <a:spcAft>
                <a:spcPts val="0"/>
              </a:spcAft>
              <a:buSzPts val="2500"/>
              <a:buNone/>
              <a:defRPr/>
            </a:lvl4pPr>
            <a:lvl5pPr lvl="4" rtl="0" algn="r">
              <a:spcBef>
                <a:spcPts val="0"/>
              </a:spcBef>
              <a:spcAft>
                <a:spcPts val="0"/>
              </a:spcAft>
              <a:buSzPts val="2500"/>
              <a:buNone/>
              <a:defRPr/>
            </a:lvl5pPr>
            <a:lvl6pPr lvl="5" rtl="0" algn="r">
              <a:spcBef>
                <a:spcPts val="0"/>
              </a:spcBef>
              <a:spcAft>
                <a:spcPts val="0"/>
              </a:spcAft>
              <a:buSzPts val="2500"/>
              <a:buNone/>
              <a:defRPr/>
            </a:lvl6pPr>
            <a:lvl7pPr lvl="6" rtl="0" algn="r">
              <a:spcBef>
                <a:spcPts val="0"/>
              </a:spcBef>
              <a:spcAft>
                <a:spcPts val="0"/>
              </a:spcAft>
              <a:buSzPts val="2500"/>
              <a:buNone/>
              <a:defRPr/>
            </a:lvl7pPr>
            <a:lvl8pPr lvl="7" rtl="0" algn="r">
              <a:spcBef>
                <a:spcPts val="0"/>
              </a:spcBef>
              <a:spcAft>
                <a:spcPts val="0"/>
              </a:spcAft>
              <a:buSzPts val="2500"/>
              <a:buNone/>
              <a:defRPr/>
            </a:lvl8pPr>
            <a:lvl9pPr lvl="8" rtl="0" algn="r">
              <a:spcBef>
                <a:spcPts val="0"/>
              </a:spcBef>
              <a:spcAft>
                <a:spcPts val="0"/>
              </a:spcAft>
              <a:buSzPts val="2500"/>
              <a:buNone/>
              <a:defRPr/>
            </a:lvl9pPr>
          </a:lstStyle>
          <a:p/>
        </p:txBody>
      </p:sp>
      <p:sp>
        <p:nvSpPr>
          <p:cNvPr id="971" name="Google Shape;971;p22"/>
          <p:cNvSpPr txBox="1"/>
          <p:nvPr>
            <p:ph idx="1" type="subTitle"/>
          </p:nvPr>
        </p:nvSpPr>
        <p:spPr>
          <a:xfrm>
            <a:off x="867150" y="2519550"/>
            <a:ext cx="2920800" cy="1332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72" name="Google Shape;972;p22"/>
          <p:cNvSpPr/>
          <p:nvPr/>
        </p:nvSpPr>
        <p:spPr>
          <a:xfrm>
            <a:off x="-160150" y="2345250"/>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7933388" y="-17652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22"/>
          <p:cNvGrpSpPr/>
          <p:nvPr/>
        </p:nvGrpSpPr>
        <p:grpSpPr>
          <a:xfrm>
            <a:off x="258025" y="185338"/>
            <a:ext cx="1674825" cy="392325"/>
            <a:chOff x="2173775" y="1420000"/>
            <a:chExt cx="1674825" cy="392325"/>
          </a:xfrm>
        </p:grpSpPr>
        <p:sp>
          <p:nvSpPr>
            <p:cNvPr id="975" name="Google Shape;975;p22"/>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22"/>
          <p:cNvGrpSpPr/>
          <p:nvPr/>
        </p:nvGrpSpPr>
        <p:grpSpPr>
          <a:xfrm>
            <a:off x="8485570" y="3762829"/>
            <a:ext cx="387697" cy="1177693"/>
            <a:chOff x="3466350" y="2417925"/>
            <a:chExt cx="341975" cy="1145950"/>
          </a:xfrm>
        </p:grpSpPr>
        <p:sp>
          <p:nvSpPr>
            <p:cNvPr id="978" name="Google Shape;978;p22"/>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22"/>
          <p:cNvSpPr/>
          <p:nvPr/>
        </p:nvSpPr>
        <p:spPr>
          <a:xfrm>
            <a:off x="96610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 Slide_1_1_1_1">
    <p:spTree>
      <p:nvGrpSpPr>
        <p:cNvPr id="983" name="Shape 983"/>
        <p:cNvGrpSpPr/>
        <p:nvPr/>
      </p:nvGrpSpPr>
      <p:grpSpPr>
        <a:xfrm>
          <a:off x="0" y="0"/>
          <a:ext cx="0" cy="0"/>
          <a:chOff x="0" y="0"/>
          <a:chExt cx="0" cy="0"/>
        </a:xfrm>
      </p:grpSpPr>
      <p:sp>
        <p:nvSpPr>
          <p:cNvPr id="984" name="Google Shape;984;p23"/>
          <p:cNvSpPr txBox="1"/>
          <p:nvPr>
            <p:ph idx="1" type="subTitle"/>
          </p:nvPr>
        </p:nvSpPr>
        <p:spPr>
          <a:xfrm>
            <a:off x="2205863" y="1938513"/>
            <a:ext cx="4957800" cy="171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85" name="Google Shape;985;p23"/>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86" name="Google Shape;986;p23"/>
          <p:cNvSpPr/>
          <p:nvPr/>
        </p:nvSpPr>
        <p:spPr>
          <a:xfrm rot="-5400000">
            <a:off x="2448600" y="42910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rot="5400000">
            <a:off x="8189400" y="3733988"/>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547200" y="-112500"/>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23"/>
          <p:cNvGrpSpPr/>
          <p:nvPr/>
        </p:nvGrpSpPr>
        <p:grpSpPr>
          <a:xfrm>
            <a:off x="8713913" y="211925"/>
            <a:ext cx="671000" cy="821450"/>
            <a:chOff x="5847850" y="2941500"/>
            <a:chExt cx="671000" cy="821450"/>
          </a:xfrm>
        </p:grpSpPr>
        <p:sp>
          <p:nvSpPr>
            <p:cNvPr id="990" name="Google Shape;990;p23"/>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3"/>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3"/>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3"/>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3"/>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3"/>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3"/>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3"/>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23"/>
          <p:cNvGrpSpPr/>
          <p:nvPr/>
        </p:nvGrpSpPr>
        <p:grpSpPr>
          <a:xfrm>
            <a:off x="8213050" y="137700"/>
            <a:ext cx="696850" cy="555500"/>
            <a:chOff x="6610025" y="3412625"/>
            <a:chExt cx="696850" cy="555500"/>
          </a:xfrm>
        </p:grpSpPr>
        <p:sp>
          <p:nvSpPr>
            <p:cNvPr id="1007" name="Google Shape;1007;p23"/>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8257675" y="4458250"/>
            <a:ext cx="522825" cy="502875"/>
            <a:chOff x="7116875" y="2700800"/>
            <a:chExt cx="522825" cy="502875"/>
          </a:xfrm>
        </p:grpSpPr>
        <p:sp>
          <p:nvSpPr>
            <p:cNvPr id="1010" name="Google Shape;1010;p23"/>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3"/>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3"/>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3"/>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23"/>
          <p:cNvGrpSpPr/>
          <p:nvPr/>
        </p:nvGrpSpPr>
        <p:grpSpPr>
          <a:xfrm>
            <a:off x="156563" y="3876850"/>
            <a:ext cx="341975" cy="1145950"/>
            <a:chOff x="3466350" y="2417925"/>
            <a:chExt cx="341975" cy="1145950"/>
          </a:xfrm>
        </p:grpSpPr>
        <p:sp>
          <p:nvSpPr>
            <p:cNvPr id="1017" name="Google Shape;1017;p23"/>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3"/>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_1">
    <p:spTree>
      <p:nvGrpSpPr>
        <p:cNvPr id="1021" name="Shape 1021"/>
        <p:cNvGrpSpPr/>
        <p:nvPr/>
      </p:nvGrpSpPr>
      <p:grpSpPr>
        <a:xfrm>
          <a:off x="0" y="0"/>
          <a:ext cx="0" cy="0"/>
          <a:chOff x="0" y="0"/>
          <a:chExt cx="0" cy="0"/>
        </a:xfrm>
      </p:grpSpPr>
      <p:sp>
        <p:nvSpPr>
          <p:cNvPr id="1022" name="Google Shape;1022;p24"/>
          <p:cNvSpPr txBox="1"/>
          <p:nvPr>
            <p:ph type="title"/>
          </p:nvPr>
        </p:nvSpPr>
        <p:spPr>
          <a:xfrm>
            <a:off x="6051025" y="2080975"/>
            <a:ext cx="1996800" cy="7056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Clr>
                <a:srgbClr val="FF778A"/>
              </a:buClr>
              <a:buSzPts val="2400"/>
              <a:buNone/>
              <a:defRPr i="0" sz="2400"/>
            </a:lvl1pPr>
            <a:lvl2pPr lvl="1" rtl="0" algn="r">
              <a:spcBef>
                <a:spcPts val="0"/>
              </a:spcBef>
              <a:spcAft>
                <a:spcPts val="0"/>
              </a:spcAft>
              <a:buClr>
                <a:srgbClr val="4D4F40"/>
              </a:buClr>
              <a:buSzPts val="2400"/>
              <a:buNone/>
              <a:defRPr sz="2400">
                <a:solidFill>
                  <a:srgbClr val="4D4F40"/>
                </a:solidFill>
              </a:defRPr>
            </a:lvl2pPr>
            <a:lvl3pPr lvl="2" rtl="0" algn="r">
              <a:spcBef>
                <a:spcPts val="0"/>
              </a:spcBef>
              <a:spcAft>
                <a:spcPts val="0"/>
              </a:spcAft>
              <a:buClr>
                <a:srgbClr val="4D4F40"/>
              </a:buClr>
              <a:buSzPts val="2400"/>
              <a:buNone/>
              <a:defRPr sz="2400">
                <a:solidFill>
                  <a:srgbClr val="4D4F40"/>
                </a:solidFill>
              </a:defRPr>
            </a:lvl3pPr>
            <a:lvl4pPr lvl="3" rtl="0" algn="r">
              <a:spcBef>
                <a:spcPts val="0"/>
              </a:spcBef>
              <a:spcAft>
                <a:spcPts val="0"/>
              </a:spcAft>
              <a:buClr>
                <a:srgbClr val="4D4F40"/>
              </a:buClr>
              <a:buSzPts val="2400"/>
              <a:buNone/>
              <a:defRPr sz="2400">
                <a:solidFill>
                  <a:srgbClr val="4D4F40"/>
                </a:solidFill>
              </a:defRPr>
            </a:lvl4pPr>
            <a:lvl5pPr lvl="4" rtl="0" algn="r">
              <a:spcBef>
                <a:spcPts val="0"/>
              </a:spcBef>
              <a:spcAft>
                <a:spcPts val="0"/>
              </a:spcAft>
              <a:buClr>
                <a:srgbClr val="4D4F40"/>
              </a:buClr>
              <a:buSzPts val="2400"/>
              <a:buNone/>
              <a:defRPr sz="2400">
                <a:solidFill>
                  <a:srgbClr val="4D4F40"/>
                </a:solidFill>
              </a:defRPr>
            </a:lvl5pPr>
            <a:lvl6pPr lvl="5" rtl="0" algn="r">
              <a:spcBef>
                <a:spcPts val="0"/>
              </a:spcBef>
              <a:spcAft>
                <a:spcPts val="0"/>
              </a:spcAft>
              <a:buClr>
                <a:srgbClr val="4D4F40"/>
              </a:buClr>
              <a:buSzPts val="2400"/>
              <a:buNone/>
              <a:defRPr sz="2400">
                <a:solidFill>
                  <a:srgbClr val="4D4F40"/>
                </a:solidFill>
              </a:defRPr>
            </a:lvl6pPr>
            <a:lvl7pPr lvl="6" rtl="0" algn="r">
              <a:spcBef>
                <a:spcPts val="0"/>
              </a:spcBef>
              <a:spcAft>
                <a:spcPts val="0"/>
              </a:spcAft>
              <a:buClr>
                <a:srgbClr val="4D4F40"/>
              </a:buClr>
              <a:buSzPts val="2400"/>
              <a:buNone/>
              <a:defRPr sz="2400">
                <a:solidFill>
                  <a:srgbClr val="4D4F40"/>
                </a:solidFill>
              </a:defRPr>
            </a:lvl7pPr>
            <a:lvl8pPr lvl="7" rtl="0" algn="r">
              <a:spcBef>
                <a:spcPts val="0"/>
              </a:spcBef>
              <a:spcAft>
                <a:spcPts val="0"/>
              </a:spcAft>
              <a:buClr>
                <a:srgbClr val="4D4F40"/>
              </a:buClr>
              <a:buSzPts val="2400"/>
              <a:buNone/>
              <a:defRPr sz="2400">
                <a:solidFill>
                  <a:srgbClr val="4D4F40"/>
                </a:solidFill>
              </a:defRPr>
            </a:lvl8pPr>
            <a:lvl9pPr lvl="8" rtl="0" algn="r">
              <a:spcBef>
                <a:spcPts val="0"/>
              </a:spcBef>
              <a:spcAft>
                <a:spcPts val="0"/>
              </a:spcAft>
              <a:buClr>
                <a:srgbClr val="4D4F40"/>
              </a:buClr>
              <a:buSzPts val="2400"/>
              <a:buNone/>
              <a:defRPr sz="2400">
                <a:solidFill>
                  <a:srgbClr val="4D4F40"/>
                </a:solidFill>
              </a:defRPr>
            </a:lvl9pPr>
          </a:lstStyle>
          <a:p/>
        </p:txBody>
      </p:sp>
      <p:sp>
        <p:nvSpPr>
          <p:cNvPr id="1023" name="Google Shape;1023;p24"/>
          <p:cNvSpPr txBox="1"/>
          <p:nvPr>
            <p:ph idx="1" type="subTitle"/>
          </p:nvPr>
        </p:nvSpPr>
        <p:spPr>
          <a:xfrm>
            <a:off x="5410576" y="2611300"/>
            <a:ext cx="2747700" cy="117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atin typeface="Nunito"/>
                <a:ea typeface="Nunito"/>
                <a:cs typeface="Nunito"/>
                <a:sym typeface="Nunito"/>
              </a:defRPr>
            </a:lvl1pPr>
            <a:lvl2pPr lvl="1" rtl="0" algn="r">
              <a:spcBef>
                <a:spcPts val="0"/>
              </a:spcBef>
              <a:spcAft>
                <a:spcPts val="0"/>
              </a:spcAft>
              <a:buNone/>
              <a:defRPr sz="1400">
                <a:latin typeface="Nunito"/>
                <a:ea typeface="Nunito"/>
                <a:cs typeface="Nunito"/>
                <a:sym typeface="Nunito"/>
              </a:defRPr>
            </a:lvl2pPr>
            <a:lvl3pPr lvl="2" rtl="0" algn="r">
              <a:spcBef>
                <a:spcPts val="0"/>
              </a:spcBef>
              <a:spcAft>
                <a:spcPts val="0"/>
              </a:spcAft>
              <a:buNone/>
              <a:defRPr sz="1400">
                <a:latin typeface="Nunito"/>
                <a:ea typeface="Nunito"/>
                <a:cs typeface="Nunito"/>
                <a:sym typeface="Nunito"/>
              </a:defRPr>
            </a:lvl3pPr>
            <a:lvl4pPr lvl="3" rtl="0" algn="r">
              <a:spcBef>
                <a:spcPts val="0"/>
              </a:spcBef>
              <a:spcAft>
                <a:spcPts val="0"/>
              </a:spcAft>
              <a:buNone/>
              <a:defRPr sz="1400">
                <a:latin typeface="Nunito"/>
                <a:ea typeface="Nunito"/>
                <a:cs typeface="Nunito"/>
                <a:sym typeface="Nunito"/>
              </a:defRPr>
            </a:lvl4pPr>
            <a:lvl5pPr lvl="4" rtl="0" algn="r">
              <a:spcBef>
                <a:spcPts val="0"/>
              </a:spcBef>
              <a:spcAft>
                <a:spcPts val="0"/>
              </a:spcAft>
              <a:buNone/>
              <a:defRPr sz="1400">
                <a:latin typeface="Nunito"/>
                <a:ea typeface="Nunito"/>
                <a:cs typeface="Nunito"/>
                <a:sym typeface="Nunito"/>
              </a:defRPr>
            </a:lvl5pPr>
            <a:lvl6pPr lvl="5" rtl="0" algn="r">
              <a:spcBef>
                <a:spcPts val="0"/>
              </a:spcBef>
              <a:spcAft>
                <a:spcPts val="0"/>
              </a:spcAft>
              <a:buNone/>
              <a:defRPr sz="1400">
                <a:latin typeface="Nunito"/>
                <a:ea typeface="Nunito"/>
                <a:cs typeface="Nunito"/>
                <a:sym typeface="Nunito"/>
              </a:defRPr>
            </a:lvl6pPr>
            <a:lvl7pPr lvl="6" rtl="0" algn="r">
              <a:spcBef>
                <a:spcPts val="0"/>
              </a:spcBef>
              <a:spcAft>
                <a:spcPts val="0"/>
              </a:spcAft>
              <a:buNone/>
              <a:defRPr sz="1400">
                <a:latin typeface="Nunito"/>
                <a:ea typeface="Nunito"/>
                <a:cs typeface="Nunito"/>
                <a:sym typeface="Nunito"/>
              </a:defRPr>
            </a:lvl7pPr>
            <a:lvl8pPr lvl="7" rtl="0" algn="r">
              <a:spcBef>
                <a:spcPts val="0"/>
              </a:spcBef>
              <a:spcAft>
                <a:spcPts val="0"/>
              </a:spcAft>
              <a:buNone/>
              <a:defRPr sz="1400">
                <a:latin typeface="Nunito"/>
                <a:ea typeface="Nunito"/>
                <a:cs typeface="Nunito"/>
                <a:sym typeface="Nunito"/>
              </a:defRPr>
            </a:lvl8pPr>
            <a:lvl9pPr lvl="8" rtl="0" algn="r">
              <a:spcBef>
                <a:spcPts val="0"/>
              </a:spcBef>
              <a:spcAft>
                <a:spcPts val="0"/>
              </a:spcAft>
              <a:buNone/>
              <a:defRPr sz="1400">
                <a:latin typeface="Nunito"/>
                <a:ea typeface="Nunito"/>
                <a:cs typeface="Nunito"/>
                <a:sym typeface="Nunito"/>
              </a:defRPr>
            </a:lvl9pPr>
          </a:lstStyle>
          <a:p/>
        </p:txBody>
      </p:sp>
      <p:sp>
        <p:nvSpPr>
          <p:cNvPr id="1024" name="Google Shape;1024;p24"/>
          <p:cNvSpPr/>
          <p:nvPr/>
        </p:nvSpPr>
        <p:spPr>
          <a:xfrm flipH="1">
            <a:off x="8691013" y="238657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flipH="1">
            <a:off x="-627475" y="-13520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24"/>
          <p:cNvGrpSpPr/>
          <p:nvPr/>
        </p:nvGrpSpPr>
        <p:grpSpPr>
          <a:xfrm flipH="1">
            <a:off x="7277388" y="226663"/>
            <a:ext cx="1674825" cy="392325"/>
            <a:chOff x="2173775" y="1420000"/>
            <a:chExt cx="1674825" cy="392325"/>
          </a:xfrm>
        </p:grpSpPr>
        <p:sp>
          <p:nvSpPr>
            <p:cNvPr id="1027" name="Google Shape;1027;p24"/>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4"/>
          <p:cNvGrpSpPr/>
          <p:nvPr/>
        </p:nvGrpSpPr>
        <p:grpSpPr>
          <a:xfrm flipH="1">
            <a:off x="130833" y="3845454"/>
            <a:ext cx="387697" cy="1177693"/>
            <a:chOff x="3466350" y="2417925"/>
            <a:chExt cx="341975" cy="1145950"/>
          </a:xfrm>
        </p:grpSpPr>
        <p:sp>
          <p:nvSpPr>
            <p:cNvPr id="1030" name="Google Shape;1030;p24"/>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4"/>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4" name="Google Shape;1034;p24"/>
          <p:cNvSpPr/>
          <p:nvPr/>
        </p:nvSpPr>
        <p:spPr>
          <a:xfrm flipH="1">
            <a:off x="507349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8_1">
    <p:spTree>
      <p:nvGrpSpPr>
        <p:cNvPr id="1035" name="Shape 1035"/>
        <p:cNvGrpSpPr/>
        <p:nvPr/>
      </p:nvGrpSpPr>
      <p:grpSpPr>
        <a:xfrm>
          <a:off x="0" y="0"/>
          <a:ext cx="0" cy="0"/>
          <a:chOff x="0" y="0"/>
          <a:chExt cx="0" cy="0"/>
        </a:xfrm>
      </p:grpSpPr>
      <p:sp>
        <p:nvSpPr>
          <p:cNvPr id="1036" name="Google Shape;1036;p25"/>
          <p:cNvSpPr txBox="1"/>
          <p:nvPr>
            <p:ph idx="1" type="subTitle"/>
          </p:nvPr>
        </p:nvSpPr>
        <p:spPr>
          <a:xfrm>
            <a:off x="2317500" y="1469100"/>
            <a:ext cx="45090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atin typeface="Roboto"/>
                <a:ea typeface="Roboto"/>
                <a:cs typeface="Roboto"/>
                <a:sym typeface="Roboto"/>
              </a:defRPr>
            </a:lvl1pPr>
            <a:lvl2pPr lvl="1" rtl="0">
              <a:spcBef>
                <a:spcPts val="0"/>
              </a:spcBef>
              <a:spcAft>
                <a:spcPts val="0"/>
              </a:spcAft>
              <a:buNone/>
              <a:defRPr sz="1800">
                <a:latin typeface="Roboto"/>
                <a:ea typeface="Roboto"/>
                <a:cs typeface="Roboto"/>
                <a:sym typeface="Roboto"/>
              </a:defRPr>
            </a:lvl2pPr>
            <a:lvl3pPr lvl="2" rtl="0">
              <a:spcBef>
                <a:spcPts val="0"/>
              </a:spcBef>
              <a:spcAft>
                <a:spcPts val="0"/>
              </a:spcAft>
              <a:buNone/>
              <a:defRPr sz="1800">
                <a:latin typeface="Roboto"/>
                <a:ea typeface="Roboto"/>
                <a:cs typeface="Roboto"/>
                <a:sym typeface="Roboto"/>
              </a:defRPr>
            </a:lvl3pPr>
            <a:lvl4pPr lvl="3" rtl="0">
              <a:spcBef>
                <a:spcPts val="0"/>
              </a:spcBef>
              <a:spcAft>
                <a:spcPts val="0"/>
              </a:spcAft>
              <a:buNone/>
              <a:defRPr sz="1800">
                <a:latin typeface="Roboto"/>
                <a:ea typeface="Roboto"/>
                <a:cs typeface="Roboto"/>
                <a:sym typeface="Roboto"/>
              </a:defRPr>
            </a:lvl4pPr>
            <a:lvl5pPr lvl="4" rtl="0">
              <a:spcBef>
                <a:spcPts val="0"/>
              </a:spcBef>
              <a:spcAft>
                <a:spcPts val="0"/>
              </a:spcAft>
              <a:buNone/>
              <a:defRPr sz="1800">
                <a:latin typeface="Roboto"/>
                <a:ea typeface="Roboto"/>
                <a:cs typeface="Roboto"/>
                <a:sym typeface="Roboto"/>
              </a:defRPr>
            </a:lvl5pPr>
            <a:lvl6pPr lvl="5" rtl="0">
              <a:spcBef>
                <a:spcPts val="0"/>
              </a:spcBef>
              <a:spcAft>
                <a:spcPts val="0"/>
              </a:spcAft>
              <a:buNone/>
              <a:defRPr sz="1800">
                <a:latin typeface="Roboto"/>
                <a:ea typeface="Roboto"/>
                <a:cs typeface="Roboto"/>
                <a:sym typeface="Roboto"/>
              </a:defRPr>
            </a:lvl6pPr>
            <a:lvl7pPr lvl="6" rtl="0">
              <a:spcBef>
                <a:spcPts val="0"/>
              </a:spcBef>
              <a:spcAft>
                <a:spcPts val="0"/>
              </a:spcAft>
              <a:buNone/>
              <a:defRPr sz="1800">
                <a:latin typeface="Roboto"/>
                <a:ea typeface="Roboto"/>
                <a:cs typeface="Roboto"/>
                <a:sym typeface="Roboto"/>
              </a:defRPr>
            </a:lvl7pPr>
            <a:lvl8pPr lvl="7" rtl="0">
              <a:spcBef>
                <a:spcPts val="0"/>
              </a:spcBef>
              <a:spcAft>
                <a:spcPts val="0"/>
              </a:spcAft>
              <a:buNone/>
              <a:defRPr sz="1800">
                <a:latin typeface="Roboto"/>
                <a:ea typeface="Roboto"/>
                <a:cs typeface="Roboto"/>
                <a:sym typeface="Roboto"/>
              </a:defRPr>
            </a:lvl8pPr>
            <a:lvl9pPr lvl="8" rtl="0">
              <a:spcBef>
                <a:spcPts val="0"/>
              </a:spcBef>
              <a:spcAft>
                <a:spcPts val="0"/>
              </a:spcAft>
              <a:buNone/>
              <a:defRPr sz="1800">
                <a:latin typeface="Roboto"/>
                <a:ea typeface="Roboto"/>
                <a:cs typeface="Roboto"/>
                <a:sym typeface="Roboto"/>
              </a:defRPr>
            </a:lvl9pPr>
          </a:lstStyle>
          <a:p/>
        </p:txBody>
      </p:sp>
      <p:sp>
        <p:nvSpPr>
          <p:cNvPr id="1037" name="Google Shape;1037;p25"/>
          <p:cNvSpPr txBox="1"/>
          <p:nvPr>
            <p:ph idx="2" type="subTitle"/>
          </p:nvPr>
        </p:nvSpPr>
        <p:spPr>
          <a:xfrm>
            <a:off x="2317500" y="2684775"/>
            <a:ext cx="45090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atin typeface="Roboto"/>
                <a:ea typeface="Roboto"/>
                <a:cs typeface="Roboto"/>
                <a:sym typeface="Roboto"/>
              </a:defRPr>
            </a:lvl1pPr>
            <a:lvl2pPr lvl="1" rtl="0">
              <a:spcBef>
                <a:spcPts val="0"/>
              </a:spcBef>
              <a:spcAft>
                <a:spcPts val="0"/>
              </a:spcAft>
              <a:buNone/>
              <a:defRPr sz="1800">
                <a:latin typeface="Roboto"/>
                <a:ea typeface="Roboto"/>
                <a:cs typeface="Roboto"/>
                <a:sym typeface="Roboto"/>
              </a:defRPr>
            </a:lvl2pPr>
            <a:lvl3pPr lvl="2" rtl="0">
              <a:spcBef>
                <a:spcPts val="0"/>
              </a:spcBef>
              <a:spcAft>
                <a:spcPts val="0"/>
              </a:spcAft>
              <a:buNone/>
              <a:defRPr sz="1800">
                <a:latin typeface="Roboto"/>
                <a:ea typeface="Roboto"/>
                <a:cs typeface="Roboto"/>
                <a:sym typeface="Roboto"/>
              </a:defRPr>
            </a:lvl3pPr>
            <a:lvl4pPr lvl="3" rtl="0">
              <a:spcBef>
                <a:spcPts val="0"/>
              </a:spcBef>
              <a:spcAft>
                <a:spcPts val="0"/>
              </a:spcAft>
              <a:buNone/>
              <a:defRPr sz="1800">
                <a:latin typeface="Roboto"/>
                <a:ea typeface="Roboto"/>
                <a:cs typeface="Roboto"/>
                <a:sym typeface="Roboto"/>
              </a:defRPr>
            </a:lvl4pPr>
            <a:lvl5pPr lvl="4" rtl="0">
              <a:spcBef>
                <a:spcPts val="0"/>
              </a:spcBef>
              <a:spcAft>
                <a:spcPts val="0"/>
              </a:spcAft>
              <a:buNone/>
              <a:defRPr sz="1800">
                <a:latin typeface="Roboto"/>
                <a:ea typeface="Roboto"/>
                <a:cs typeface="Roboto"/>
                <a:sym typeface="Roboto"/>
              </a:defRPr>
            </a:lvl5pPr>
            <a:lvl6pPr lvl="5" rtl="0">
              <a:spcBef>
                <a:spcPts val="0"/>
              </a:spcBef>
              <a:spcAft>
                <a:spcPts val="0"/>
              </a:spcAft>
              <a:buNone/>
              <a:defRPr sz="1800">
                <a:latin typeface="Roboto"/>
                <a:ea typeface="Roboto"/>
                <a:cs typeface="Roboto"/>
                <a:sym typeface="Roboto"/>
              </a:defRPr>
            </a:lvl6pPr>
            <a:lvl7pPr lvl="6" rtl="0">
              <a:spcBef>
                <a:spcPts val="0"/>
              </a:spcBef>
              <a:spcAft>
                <a:spcPts val="0"/>
              </a:spcAft>
              <a:buNone/>
              <a:defRPr sz="1800">
                <a:latin typeface="Roboto"/>
                <a:ea typeface="Roboto"/>
                <a:cs typeface="Roboto"/>
                <a:sym typeface="Roboto"/>
              </a:defRPr>
            </a:lvl7pPr>
            <a:lvl8pPr lvl="7" rtl="0">
              <a:spcBef>
                <a:spcPts val="0"/>
              </a:spcBef>
              <a:spcAft>
                <a:spcPts val="0"/>
              </a:spcAft>
              <a:buNone/>
              <a:defRPr sz="1800">
                <a:latin typeface="Roboto"/>
                <a:ea typeface="Roboto"/>
                <a:cs typeface="Roboto"/>
                <a:sym typeface="Roboto"/>
              </a:defRPr>
            </a:lvl8pPr>
            <a:lvl9pPr lvl="8" rtl="0">
              <a:spcBef>
                <a:spcPts val="0"/>
              </a:spcBef>
              <a:spcAft>
                <a:spcPts val="0"/>
              </a:spcAft>
              <a:buNone/>
              <a:defRPr sz="1800">
                <a:latin typeface="Roboto"/>
                <a:ea typeface="Roboto"/>
                <a:cs typeface="Roboto"/>
                <a:sym typeface="Roboto"/>
              </a:defRPr>
            </a:lvl9pPr>
          </a:lstStyle>
          <a:p/>
        </p:txBody>
      </p:sp>
      <p:sp>
        <p:nvSpPr>
          <p:cNvPr id="1038" name="Google Shape;1038;p25"/>
          <p:cNvSpPr txBox="1"/>
          <p:nvPr>
            <p:ph idx="3" type="subTitle"/>
          </p:nvPr>
        </p:nvSpPr>
        <p:spPr>
          <a:xfrm>
            <a:off x="2317500" y="3941364"/>
            <a:ext cx="4509000" cy="52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atin typeface="Roboto"/>
                <a:ea typeface="Roboto"/>
                <a:cs typeface="Roboto"/>
                <a:sym typeface="Roboto"/>
              </a:defRPr>
            </a:lvl1pPr>
            <a:lvl2pPr lvl="1" rtl="0">
              <a:spcBef>
                <a:spcPts val="0"/>
              </a:spcBef>
              <a:spcAft>
                <a:spcPts val="0"/>
              </a:spcAft>
              <a:buNone/>
              <a:defRPr sz="1800">
                <a:latin typeface="Roboto"/>
                <a:ea typeface="Roboto"/>
                <a:cs typeface="Roboto"/>
                <a:sym typeface="Roboto"/>
              </a:defRPr>
            </a:lvl2pPr>
            <a:lvl3pPr lvl="2" rtl="0">
              <a:spcBef>
                <a:spcPts val="0"/>
              </a:spcBef>
              <a:spcAft>
                <a:spcPts val="0"/>
              </a:spcAft>
              <a:buNone/>
              <a:defRPr sz="1800">
                <a:latin typeface="Roboto"/>
                <a:ea typeface="Roboto"/>
                <a:cs typeface="Roboto"/>
                <a:sym typeface="Roboto"/>
              </a:defRPr>
            </a:lvl3pPr>
            <a:lvl4pPr lvl="3" rtl="0">
              <a:spcBef>
                <a:spcPts val="0"/>
              </a:spcBef>
              <a:spcAft>
                <a:spcPts val="0"/>
              </a:spcAft>
              <a:buNone/>
              <a:defRPr sz="1800">
                <a:latin typeface="Roboto"/>
                <a:ea typeface="Roboto"/>
                <a:cs typeface="Roboto"/>
                <a:sym typeface="Roboto"/>
              </a:defRPr>
            </a:lvl4pPr>
            <a:lvl5pPr lvl="4" rtl="0">
              <a:spcBef>
                <a:spcPts val="0"/>
              </a:spcBef>
              <a:spcAft>
                <a:spcPts val="0"/>
              </a:spcAft>
              <a:buNone/>
              <a:defRPr sz="1800">
                <a:latin typeface="Roboto"/>
                <a:ea typeface="Roboto"/>
                <a:cs typeface="Roboto"/>
                <a:sym typeface="Roboto"/>
              </a:defRPr>
            </a:lvl5pPr>
            <a:lvl6pPr lvl="5" rtl="0">
              <a:spcBef>
                <a:spcPts val="0"/>
              </a:spcBef>
              <a:spcAft>
                <a:spcPts val="0"/>
              </a:spcAft>
              <a:buNone/>
              <a:defRPr sz="1800">
                <a:latin typeface="Roboto"/>
                <a:ea typeface="Roboto"/>
                <a:cs typeface="Roboto"/>
                <a:sym typeface="Roboto"/>
              </a:defRPr>
            </a:lvl6pPr>
            <a:lvl7pPr lvl="6" rtl="0">
              <a:spcBef>
                <a:spcPts val="0"/>
              </a:spcBef>
              <a:spcAft>
                <a:spcPts val="0"/>
              </a:spcAft>
              <a:buNone/>
              <a:defRPr sz="1800">
                <a:latin typeface="Roboto"/>
                <a:ea typeface="Roboto"/>
                <a:cs typeface="Roboto"/>
                <a:sym typeface="Roboto"/>
              </a:defRPr>
            </a:lvl7pPr>
            <a:lvl8pPr lvl="7" rtl="0">
              <a:spcBef>
                <a:spcPts val="0"/>
              </a:spcBef>
              <a:spcAft>
                <a:spcPts val="0"/>
              </a:spcAft>
              <a:buNone/>
              <a:defRPr sz="1800">
                <a:latin typeface="Roboto"/>
                <a:ea typeface="Roboto"/>
                <a:cs typeface="Roboto"/>
                <a:sym typeface="Roboto"/>
              </a:defRPr>
            </a:lvl8pPr>
            <a:lvl9pPr lvl="8" rtl="0">
              <a:spcBef>
                <a:spcPts val="0"/>
              </a:spcBef>
              <a:spcAft>
                <a:spcPts val="0"/>
              </a:spcAft>
              <a:buNone/>
              <a:defRPr sz="1800">
                <a:latin typeface="Roboto"/>
                <a:ea typeface="Roboto"/>
                <a:cs typeface="Roboto"/>
                <a:sym typeface="Roboto"/>
              </a:defRPr>
            </a:lvl9pPr>
          </a:lstStyle>
          <a:p/>
        </p:txBody>
      </p:sp>
      <p:sp>
        <p:nvSpPr>
          <p:cNvPr id="1039" name="Google Shape;1039;p25"/>
          <p:cNvSpPr txBox="1"/>
          <p:nvPr>
            <p:ph hasCustomPrompt="1" type="title"/>
          </p:nvPr>
        </p:nvSpPr>
        <p:spPr>
          <a:xfrm>
            <a:off x="1922850" y="844850"/>
            <a:ext cx="52983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40" name="Google Shape;1040;p25"/>
          <p:cNvSpPr txBox="1"/>
          <p:nvPr>
            <p:ph hasCustomPrompt="1" idx="4" type="title"/>
          </p:nvPr>
        </p:nvSpPr>
        <p:spPr>
          <a:xfrm>
            <a:off x="1922850" y="2060800"/>
            <a:ext cx="52983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41" name="Google Shape;1041;p25"/>
          <p:cNvSpPr txBox="1"/>
          <p:nvPr>
            <p:ph hasCustomPrompt="1" idx="5" type="title"/>
          </p:nvPr>
        </p:nvSpPr>
        <p:spPr>
          <a:xfrm>
            <a:off x="1922850" y="3276738"/>
            <a:ext cx="52983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42" name="Google Shape;1042;p25"/>
          <p:cNvSpPr/>
          <p:nvPr/>
        </p:nvSpPr>
        <p:spPr>
          <a:xfrm rot="-5400000">
            <a:off x="2448600" y="42910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rot="5400000">
            <a:off x="8189400" y="3733988"/>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206550" y="-674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5"/>
          <p:cNvGrpSpPr/>
          <p:nvPr/>
        </p:nvGrpSpPr>
        <p:grpSpPr>
          <a:xfrm>
            <a:off x="8713913" y="211925"/>
            <a:ext cx="671000" cy="821450"/>
            <a:chOff x="5847850" y="2941500"/>
            <a:chExt cx="671000" cy="821450"/>
          </a:xfrm>
        </p:grpSpPr>
        <p:sp>
          <p:nvSpPr>
            <p:cNvPr id="1046" name="Google Shape;1046;p25"/>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5"/>
          <p:cNvGrpSpPr/>
          <p:nvPr/>
        </p:nvGrpSpPr>
        <p:grpSpPr>
          <a:xfrm>
            <a:off x="8213050" y="137700"/>
            <a:ext cx="696850" cy="555500"/>
            <a:chOff x="6610025" y="3412625"/>
            <a:chExt cx="696850" cy="555500"/>
          </a:xfrm>
        </p:grpSpPr>
        <p:sp>
          <p:nvSpPr>
            <p:cNvPr id="1063" name="Google Shape;1063;p25"/>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25"/>
          <p:cNvGrpSpPr/>
          <p:nvPr/>
        </p:nvGrpSpPr>
        <p:grpSpPr>
          <a:xfrm>
            <a:off x="8257675" y="4458250"/>
            <a:ext cx="522825" cy="502875"/>
            <a:chOff x="7116875" y="2700800"/>
            <a:chExt cx="522825" cy="502875"/>
          </a:xfrm>
        </p:grpSpPr>
        <p:sp>
          <p:nvSpPr>
            <p:cNvPr id="1066" name="Google Shape;1066;p25"/>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5"/>
          <p:cNvGrpSpPr/>
          <p:nvPr/>
        </p:nvGrpSpPr>
        <p:grpSpPr>
          <a:xfrm>
            <a:off x="156563" y="3876850"/>
            <a:ext cx="341975" cy="1145950"/>
            <a:chOff x="3466350" y="2417925"/>
            <a:chExt cx="341975" cy="1145950"/>
          </a:xfrm>
        </p:grpSpPr>
        <p:sp>
          <p:nvSpPr>
            <p:cNvPr id="1073" name="Google Shape;1073;p25"/>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25"/>
          <p:cNvSpPr/>
          <p:nvPr/>
        </p:nvSpPr>
        <p:spPr>
          <a:xfrm rot="5400000">
            <a:off x="4648050" y="-7061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OBJECT_1_1">
    <p:spTree>
      <p:nvGrpSpPr>
        <p:cNvPr id="1078" name="Shape 1078"/>
        <p:cNvGrpSpPr/>
        <p:nvPr/>
      </p:nvGrpSpPr>
      <p:grpSpPr>
        <a:xfrm>
          <a:off x="0" y="0"/>
          <a:ext cx="0" cy="0"/>
          <a:chOff x="0" y="0"/>
          <a:chExt cx="0" cy="0"/>
        </a:xfrm>
      </p:grpSpPr>
      <p:sp>
        <p:nvSpPr>
          <p:cNvPr id="1079" name="Google Shape;1079;p26"/>
          <p:cNvSpPr txBox="1"/>
          <p:nvPr>
            <p:ph type="title"/>
          </p:nvPr>
        </p:nvSpPr>
        <p:spPr>
          <a:xfrm>
            <a:off x="2633400" y="1009975"/>
            <a:ext cx="3877200" cy="909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3300"/>
              <a:buNone/>
              <a:defRPr i="0" sz="60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080" name="Google Shape;1080;p26"/>
          <p:cNvSpPr txBox="1"/>
          <p:nvPr>
            <p:ph idx="1" type="subTitle"/>
          </p:nvPr>
        </p:nvSpPr>
        <p:spPr>
          <a:xfrm>
            <a:off x="2761500" y="2433775"/>
            <a:ext cx="3621000" cy="909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Nunito"/>
                <a:ea typeface="Nunito"/>
                <a:cs typeface="Nunito"/>
                <a:sym typeface="Nunito"/>
              </a:defRPr>
            </a:lvl1pPr>
            <a:lvl2pPr lvl="1" rtl="0" algn="ctr">
              <a:spcBef>
                <a:spcPts val="0"/>
              </a:spcBef>
              <a:spcAft>
                <a:spcPts val="0"/>
              </a:spcAft>
              <a:buNone/>
              <a:defRPr sz="1400">
                <a:latin typeface="Nunito"/>
                <a:ea typeface="Nunito"/>
                <a:cs typeface="Nunito"/>
                <a:sym typeface="Nunito"/>
              </a:defRPr>
            </a:lvl2pPr>
            <a:lvl3pPr lvl="2" rtl="0" algn="ctr">
              <a:spcBef>
                <a:spcPts val="0"/>
              </a:spcBef>
              <a:spcAft>
                <a:spcPts val="0"/>
              </a:spcAft>
              <a:buNone/>
              <a:defRPr sz="1400">
                <a:latin typeface="Nunito"/>
                <a:ea typeface="Nunito"/>
                <a:cs typeface="Nunito"/>
                <a:sym typeface="Nunito"/>
              </a:defRPr>
            </a:lvl3pPr>
            <a:lvl4pPr lvl="3" rtl="0" algn="ctr">
              <a:spcBef>
                <a:spcPts val="0"/>
              </a:spcBef>
              <a:spcAft>
                <a:spcPts val="0"/>
              </a:spcAft>
              <a:buNone/>
              <a:defRPr sz="1400">
                <a:latin typeface="Nunito"/>
                <a:ea typeface="Nunito"/>
                <a:cs typeface="Nunito"/>
                <a:sym typeface="Nunito"/>
              </a:defRPr>
            </a:lvl4pPr>
            <a:lvl5pPr lvl="4" rtl="0" algn="ctr">
              <a:spcBef>
                <a:spcPts val="0"/>
              </a:spcBef>
              <a:spcAft>
                <a:spcPts val="0"/>
              </a:spcAft>
              <a:buNone/>
              <a:defRPr sz="1400">
                <a:latin typeface="Nunito"/>
                <a:ea typeface="Nunito"/>
                <a:cs typeface="Nunito"/>
                <a:sym typeface="Nunito"/>
              </a:defRPr>
            </a:lvl5pPr>
            <a:lvl6pPr lvl="5" rtl="0" algn="ctr">
              <a:spcBef>
                <a:spcPts val="0"/>
              </a:spcBef>
              <a:spcAft>
                <a:spcPts val="0"/>
              </a:spcAft>
              <a:buNone/>
              <a:defRPr sz="1400">
                <a:latin typeface="Nunito"/>
                <a:ea typeface="Nunito"/>
                <a:cs typeface="Nunito"/>
                <a:sym typeface="Nunito"/>
              </a:defRPr>
            </a:lvl6pPr>
            <a:lvl7pPr lvl="6" rtl="0" algn="ctr">
              <a:spcBef>
                <a:spcPts val="0"/>
              </a:spcBef>
              <a:spcAft>
                <a:spcPts val="0"/>
              </a:spcAft>
              <a:buNone/>
              <a:defRPr sz="1400">
                <a:latin typeface="Nunito"/>
                <a:ea typeface="Nunito"/>
                <a:cs typeface="Nunito"/>
                <a:sym typeface="Nunito"/>
              </a:defRPr>
            </a:lvl7pPr>
            <a:lvl8pPr lvl="7" rtl="0" algn="ctr">
              <a:spcBef>
                <a:spcPts val="0"/>
              </a:spcBef>
              <a:spcAft>
                <a:spcPts val="0"/>
              </a:spcAft>
              <a:buNone/>
              <a:defRPr sz="1400">
                <a:latin typeface="Nunito"/>
                <a:ea typeface="Nunito"/>
                <a:cs typeface="Nunito"/>
                <a:sym typeface="Nunito"/>
              </a:defRPr>
            </a:lvl8pPr>
            <a:lvl9pPr lvl="8" rtl="0" algn="ctr">
              <a:spcBef>
                <a:spcPts val="0"/>
              </a:spcBef>
              <a:spcAft>
                <a:spcPts val="0"/>
              </a:spcAft>
              <a:buNone/>
              <a:defRPr sz="1400">
                <a:latin typeface="Nunito"/>
                <a:ea typeface="Nunito"/>
                <a:cs typeface="Nunito"/>
                <a:sym typeface="Nunito"/>
              </a:defRPr>
            </a:lvl9pPr>
          </a:lstStyle>
          <a:p/>
        </p:txBody>
      </p:sp>
      <p:sp>
        <p:nvSpPr>
          <p:cNvPr id="1081" name="Google Shape;1081;p26"/>
          <p:cNvSpPr txBox="1"/>
          <p:nvPr>
            <p:ph idx="2" type="subTitle"/>
          </p:nvPr>
        </p:nvSpPr>
        <p:spPr>
          <a:xfrm>
            <a:off x="2761500" y="3991075"/>
            <a:ext cx="3621000" cy="42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Nunito"/>
                <a:ea typeface="Nunito"/>
                <a:cs typeface="Nunito"/>
                <a:sym typeface="Nunito"/>
              </a:defRPr>
            </a:lvl1pPr>
            <a:lvl2pPr lvl="1" rtl="0" algn="ctr">
              <a:spcBef>
                <a:spcPts val="0"/>
              </a:spcBef>
              <a:spcAft>
                <a:spcPts val="0"/>
              </a:spcAft>
              <a:buNone/>
              <a:defRPr sz="1400">
                <a:latin typeface="Nunito"/>
                <a:ea typeface="Nunito"/>
                <a:cs typeface="Nunito"/>
                <a:sym typeface="Nunito"/>
              </a:defRPr>
            </a:lvl2pPr>
            <a:lvl3pPr lvl="2" rtl="0" algn="ctr">
              <a:spcBef>
                <a:spcPts val="0"/>
              </a:spcBef>
              <a:spcAft>
                <a:spcPts val="0"/>
              </a:spcAft>
              <a:buNone/>
              <a:defRPr sz="1400">
                <a:latin typeface="Nunito"/>
                <a:ea typeface="Nunito"/>
                <a:cs typeface="Nunito"/>
                <a:sym typeface="Nunito"/>
              </a:defRPr>
            </a:lvl3pPr>
            <a:lvl4pPr lvl="3" rtl="0" algn="ctr">
              <a:spcBef>
                <a:spcPts val="0"/>
              </a:spcBef>
              <a:spcAft>
                <a:spcPts val="0"/>
              </a:spcAft>
              <a:buNone/>
              <a:defRPr sz="1400">
                <a:latin typeface="Nunito"/>
                <a:ea typeface="Nunito"/>
                <a:cs typeface="Nunito"/>
                <a:sym typeface="Nunito"/>
              </a:defRPr>
            </a:lvl4pPr>
            <a:lvl5pPr lvl="4" rtl="0" algn="ctr">
              <a:spcBef>
                <a:spcPts val="0"/>
              </a:spcBef>
              <a:spcAft>
                <a:spcPts val="0"/>
              </a:spcAft>
              <a:buNone/>
              <a:defRPr sz="1400">
                <a:latin typeface="Nunito"/>
                <a:ea typeface="Nunito"/>
                <a:cs typeface="Nunito"/>
                <a:sym typeface="Nunito"/>
              </a:defRPr>
            </a:lvl5pPr>
            <a:lvl6pPr lvl="5" rtl="0" algn="ctr">
              <a:spcBef>
                <a:spcPts val="0"/>
              </a:spcBef>
              <a:spcAft>
                <a:spcPts val="0"/>
              </a:spcAft>
              <a:buNone/>
              <a:defRPr sz="1400">
                <a:latin typeface="Nunito"/>
                <a:ea typeface="Nunito"/>
                <a:cs typeface="Nunito"/>
                <a:sym typeface="Nunito"/>
              </a:defRPr>
            </a:lvl6pPr>
            <a:lvl7pPr lvl="6" rtl="0" algn="ctr">
              <a:spcBef>
                <a:spcPts val="0"/>
              </a:spcBef>
              <a:spcAft>
                <a:spcPts val="0"/>
              </a:spcAft>
              <a:buNone/>
              <a:defRPr sz="1400">
                <a:latin typeface="Nunito"/>
                <a:ea typeface="Nunito"/>
                <a:cs typeface="Nunito"/>
                <a:sym typeface="Nunito"/>
              </a:defRPr>
            </a:lvl7pPr>
            <a:lvl8pPr lvl="7" rtl="0" algn="ctr">
              <a:spcBef>
                <a:spcPts val="0"/>
              </a:spcBef>
              <a:spcAft>
                <a:spcPts val="0"/>
              </a:spcAft>
              <a:buNone/>
              <a:defRPr sz="1400">
                <a:latin typeface="Nunito"/>
                <a:ea typeface="Nunito"/>
                <a:cs typeface="Nunito"/>
                <a:sym typeface="Nunito"/>
              </a:defRPr>
            </a:lvl8pPr>
            <a:lvl9pPr lvl="8" rtl="0" algn="ctr">
              <a:spcBef>
                <a:spcPts val="0"/>
              </a:spcBef>
              <a:spcAft>
                <a:spcPts val="0"/>
              </a:spcAft>
              <a:buNone/>
              <a:defRPr sz="1400">
                <a:latin typeface="Nunito"/>
                <a:ea typeface="Nunito"/>
                <a:cs typeface="Nunito"/>
                <a:sym typeface="Nunito"/>
              </a:defRPr>
            </a:lvl9pPr>
          </a:lstStyle>
          <a:p/>
        </p:txBody>
      </p:sp>
      <p:sp>
        <p:nvSpPr>
          <p:cNvPr id="1082" name="Google Shape;1082;p26"/>
          <p:cNvSpPr txBox="1"/>
          <p:nvPr/>
        </p:nvSpPr>
        <p:spPr>
          <a:xfrm>
            <a:off x="2970900" y="3419975"/>
            <a:ext cx="3202200" cy="5682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Clr>
                <a:schemeClr val="dk1"/>
              </a:buClr>
              <a:buSzPts val="1100"/>
              <a:buFont typeface="Arial"/>
              <a:buNone/>
            </a:pPr>
            <a:r>
              <a:rPr lang="en" sz="900">
                <a:solidFill>
                  <a:schemeClr val="dk1"/>
                </a:solidFill>
                <a:latin typeface="Nunito"/>
                <a:ea typeface="Nunito"/>
                <a:cs typeface="Nunito"/>
                <a:sym typeface="Nunito"/>
              </a:rPr>
              <a:t>CREDITS: This presentation template was created by </a:t>
            </a:r>
            <a:r>
              <a:rPr lang="en" sz="9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900">
                <a:solidFill>
                  <a:schemeClr val="dk1"/>
                </a:solidFill>
                <a:latin typeface="Nunito"/>
                <a:ea typeface="Nunito"/>
                <a:cs typeface="Nunito"/>
                <a:sym typeface="Nunito"/>
              </a:rPr>
              <a:t>, including icons by </a:t>
            </a:r>
            <a:r>
              <a:rPr lang="en" sz="9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900">
                <a:solidFill>
                  <a:schemeClr val="dk1"/>
                </a:solidFill>
                <a:latin typeface="Nunito"/>
                <a:ea typeface="Nunito"/>
                <a:cs typeface="Nunito"/>
                <a:sym typeface="Nunito"/>
              </a:rPr>
              <a:t>, infographics &amp; images by </a:t>
            </a:r>
            <a:r>
              <a:rPr lang="en" sz="900">
                <a:solidFill>
                  <a:schemeClr val="dk1"/>
                </a:solidFill>
                <a:uFill>
                  <a:noFill/>
                </a:uFill>
                <a:latin typeface="Nunito"/>
                <a:ea typeface="Nunito"/>
                <a:cs typeface="Nunito"/>
                <a:sym typeface="Nunito"/>
                <a:hlinkClick r:id="rId4">
                  <a:extLst>
                    <a:ext uri="{A12FA001-AC4F-418D-AE19-62706E023703}">
                      <ahyp:hlinkClr val="tx"/>
                    </a:ext>
                  </a:extLst>
                </a:hlinkClick>
              </a:rPr>
              <a:t>Freepik</a:t>
            </a:r>
            <a:r>
              <a:rPr lang="en" sz="900">
                <a:solidFill>
                  <a:schemeClr val="dk1"/>
                </a:solidFill>
                <a:latin typeface="Nunito"/>
                <a:ea typeface="Nunito"/>
                <a:cs typeface="Nunito"/>
                <a:sym typeface="Nunito"/>
              </a:rPr>
              <a:t> </a:t>
            </a:r>
            <a:endParaRPr>
              <a:solidFill>
                <a:schemeClr val="dk1"/>
              </a:solidFill>
              <a:latin typeface="Nunito"/>
              <a:ea typeface="Nunito"/>
              <a:cs typeface="Nunito"/>
              <a:sym typeface="Nunito"/>
            </a:endParaRPr>
          </a:p>
        </p:txBody>
      </p:sp>
      <p:sp>
        <p:nvSpPr>
          <p:cNvPr id="1083" name="Google Shape;1083;p26"/>
          <p:cNvSpPr/>
          <p:nvPr/>
        </p:nvSpPr>
        <p:spPr>
          <a:xfrm>
            <a:off x="-160150" y="2345250"/>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7933388" y="-17652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5" name="Google Shape;1085;p26"/>
          <p:cNvGrpSpPr/>
          <p:nvPr/>
        </p:nvGrpSpPr>
        <p:grpSpPr>
          <a:xfrm>
            <a:off x="258025" y="185338"/>
            <a:ext cx="1674825" cy="392325"/>
            <a:chOff x="2173775" y="1420000"/>
            <a:chExt cx="1674825" cy="392325"/>
          </a:xfrm>
        </p:grpSpPr>
        <p:sp>
          <p:nvSpPr>
            <p:cNvPr id="1086" name="Google Shape;1086;p26"/>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6"/>
          <p:cNvGrpSpPr/>
          <p:nvPr/>
        </p:nvGrpSpPr>
        <p:grpSpPr>
          <a:xfrm>
            <a:off x="7177638" y="103738"/>
            <a:ext cx="696850" cy="555500"/>
            <a:chOff x="6610025" y="3412625"/>
            <a:chExt cx="696850" cy="555500"/>
          </a:xfrm>
        </p:grpSpPr>
        <p:sp>
          <p:nvSpPr>
            <p:cNvPr id="1089" name="Google Shape;1089;p26"/>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26"/>
          <p:cNvGrpSpPr/>
          <p:nvPr/>
        </p:nvGrpSpPr>
        <p:grpSpPr>
          <a:xfrm>
            <a:off x="8485570" y="3762829"/>
            <a:ext cx="387697" cy="1177693"/>
            <a:chOff x="3466350" y="2417925"/>
            <a:chExt cx="341975" cy="1145950"/>
          </a:xfrm>
        </p:grpSpPr>
        <p:sp>
          <p:nvSpPr>
            <p:cNvPr id="1092" name="Google Shape;1092;p26"/>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26"/>
          <p:cNvSpPr/>
          <p:nvPr/>
        </p:nvSpPr>
        <p:spPr>
          <a:xfrm>
            <a:off x="96610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097" name="Shape 1097"/>
        <p:cNvGrpSpPr/>
        <p:nvPr/>
      </p:nvGrpSpPr>
      <p:grpSpPr>
        <a:xfrm>
          <a:off x="0" y="0"/>
          <a:ext cx="0" cy="0"/>
          <a:chOff x="0" y="0"/>
          <a:chExt cx="0" cy="0"/>
        </a:xfrm>
      </p:grpSpPr>
      <p:sp>
        <p:nvSpPr>
          <p:cNvPr id="1098" name="Google Shape;1098;p27"/>
          <p:cNvSpPr/>
          <p:nvPr/>
        </p:nvSpPr>
        <p:spPr>
          <a:xfrm rot="10800000">
            <a:off x="1003939" y="-43552"/>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rot="10800000">
            <a:off x="1039238" y="-70435"/>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rot="10800000">
            <a:off x="8885500" y="3397871"/>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rot="10800000">
            <a:off x="-437325" y="4209834"/>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27"/>
          <p:cNvGrpSpPr/>
          <p:nvPr/>
        </p:nvGrpSpPr>
        <p:grpSpPr>
          <a:xfrm rot="-8100000">
            <a:off x="5685913" y="-226615"/>
            <a:ext cx="670994" cy="821442"/>
            <a:chOff x="5847850" y="2941500"/>
            <a:chExt cx="671000" cy="821450"/>
          </a:xfrm>
        </p:grpSpPr>
        <p:sp>
          <p:nvSpPr>
            <p:cNvPr id="1103" name="Google Shape;1103;p27"/>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7"/>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7"/>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7"/>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7"/>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7"/>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7"/>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7"/>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27"/>
          <p:cNvGrpSpPr/>
          <p:nvPr/>
        </p:nvGrpSpPr>
        <p:grpSpPr>
          <a:xfrm rot="10800000">
            <a:off x="7559575" y="55121"/>
            <a:ext cx="1674825" cy="392325"/>
            <a:chOff x="2173775" y="1420000"/>
            <a:chExt cx="1674825" cy="392325"/>
          </a:xfrm>
        </p:grpSpPr>
        <p:sp>
          <p:nvSpPr>
            <p:cNvPr id="1120" name="Google Shape;1120;p27"/>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27"/>
          <p:cNvGrpSpPr/>
          <p:nvPr/>
        </p:nvGrpSpPr>
        <p:grpSpPr>
          <a:xfrm rot="10800000">
            <a:off x="8440075" y="1644896"/>
            <a:ext cx="696850" cy="555500"/>
            <a:chOff x="6610025" y="3412625"/>
            <a:chExt cx="696850" cy="555500"/>
          </a:xfrm>
        </p:grpSpPr>
        <p:sp>
          <p:nvSpPr>
            <p:cNvPr id="1123" name="Google Shape;1123;p27"/>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7"/>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7"/>
          <p:cNvSpPr/>
          <p:nvPr/>
        </p:nvSpPr>
        <p:spPr>
          <a:xfrm rot="10800000">
            <a:off x="-190300" y="1929821"/>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6" name="Google Shape;1126;p27"/>
          <p:cNvGrpSpPr/>
          <p:nvPr/>
        </p:nvGrpSpPr>
        <p:grpSpPr>
          <a:xfrm rot="10800000">
            <a:off x="581025" y="232684"/>
            <a:ext cx="449875" cy="434850"/>
            <a:chOff x="3240650" y="4150300"/>
            <a:chExt cx="449875" cy="434850"/>
          </a:xfrm>
        </p:grpSpPr>
        <p:sp>
          <p:nvSpPr>
            <p:cNvPr id="1127" name="Google Shape;1127;p2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7"/>
          <p:cNvGrpSpPr/>
          <p:nvPr/>
        </p:nvGrpSpPr>
        <p:grpSpPr>
          <a:xfrm rot="10800000">
            <a:off x="7621557" y="4695678"/>
            <a:ext cx="455944" cy="438063"/>
            <a:chOff x="4216350" y="3170125"/>
            <a:chExt cx="269025" cy="258475"/>
          </a:xfrm>
        </p:grpSpPr>
        <p:sp>
          <p:nvSpPr>
            <p:cNvPr id="1130" name="Google Shape;1130;p27"/>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7"/>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7"/>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7"/>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7"/>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7"/>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27"/>
          <p:cNvGrpSpPr/>
          <p:nvPr/>
        </p:nvGrpSpPr>
        <p:grpSpPr>
          <a:xfrm rot="10800000">
            <a:off x="2968575" y="-79216"/>
            <a:ext cx="1387600" cy="526650"/>
            <a:chOff x="5618350" y="3984050"/>
            <a:chExt cx="1387600" cy="526650"/>
          </a:xfrm>
        </p:grpSpPr>
        <p:sp>
          <p:nvSpPr>
            <p:cNvPr id="1139" name="Google Shape;1139;p27"/>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27"/>
          <p:cNvSpPr/>
          <p:nvPr/>
        </p:nvSpPr>
        <p:spPr>
          <a:xfrm>
            <a:off x="4778075" y="4947984"/>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7"/>
          <p:cNvGrpSpPr/>
          <p:nvPr/>
        </p:nvGrpSpPr>
        <p:grpSpPr>
          <a:xfrm rot="10800000">
            <a:off x="405825" y="2412284"/>
            <a:ext cx="522825" cy="502875"/>
            <a:chOff x="7116875" y="2700800"/>
            <a:chExt cx="522825" cy="502875"/>
          </a:xfrm>
        </p:grpSpPr>
        <p:sp>
          <p:nvSpPr>
            <p:cNvPr id="1144" name="Google Shape;1144;p27"/>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7"/>
          <p:cNvGrpSpPr/>
          <p:nvPr/>
        </p:nvGrpSpPr>
        <p:grpSpPr>
          <a:xfrm rot="-4966402">
            <a:off x="2279743" y="4572841"/>
            <a:ext cx="449895" cy="434869"/>
            <a:chOff x="3240650" y="4150300"/>
            <a:chExt cx="449875" cy="434850"/>
          </a:xfrm>
        </p:grpSpPr>
        <p:sp>
          <p:nvSpPr>
            <p:cNvPr id="1151" name="Google Shape;1151;p2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1">
    <p:spTree>
      <p:nvGrpSpPr>
        <p:cNvPr id="1153" name="Shape 1153"/>
        <p:cNvGrpSpPr/>
        <p:nvPr/>
      </p:nvGrpSpPr>
      <p:grpSpPr>
        <a:xfrm>
          <a:off x="0" y="0"/>
          <a:ext cx="0" cy="0"/>
          <a:chOff x="0" y="0"/>
          <a:chExt cx="0" cy="0"/>
        </a:xfrm>
      </p:grpSpPr>
      <p:sp>
        <p:nvSpPr>
          <p:cNvPr id="1154" name="Google Shape;1154;p28"/>
          <p:cNvSpPr/>
          <p:nvPr/>
        </p:nvSpPr>
        <p:spPr>
          <a:xfrm flipH="1" rot="10800000">
            <a:off x="8097532" y="-43552"/>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flipH="1" rot="10800000">
            <a:off x="8062233" y="-70435"/>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flipH="1" rot="10800000">
            <a:off x="-251450" y="3500571"/>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flipH="1" rot="10800000">
            <a:off x="7660550" y="4209834"/>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8" name="Google Shape;1158;p28"/>
          <p:cNvGrpSpPr/>
          <p:nvPr/>
        </p:nvGrpSpPr>
        <p:grpSpPr>
          <a:xfrm flipH="1" rot="8100000">
            <a:off x="1069968" y="-216290"/>
            <a:ext cx="670994" cy="821442"/>
            <a:chOff x="5847850" y="2941500"/>
            <a:chExt cx="671000" cy="821450"/>
          </a:xfrm>
        </p:grpSpPr>
        <p:sp>
          <p:nvSpPr>
            <p:cNvPr id="1159" name="Google Shape;1159;p28"/>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8"/>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8"/>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8"/>
          <p:cNvGrpSpPr/>
          <p:nvPr/>
        </p:nvGrpSpPr>
        <p:grpSpPr>
          <a:xfrm flipH="1" rot="5400000">
            <a:off x="-499325" y="736796"/>
            <a:ext cx="1674825" cy="392325"/>
            <a:chOff x="2173775" y="1420000"/>
            <a:chExt cx="1674825" cy="392325"/>
          </a:xfrm>
        </p:grpSpPr>
        <p:sp>
          <p:nvSpPr>
            <p:cNvPr id="1176" name="Google Shape;1176;p28"/>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28"/>
          <p:cNvGrpSpPr/>
          <p:nvPr/>
        </p:nvGrpSpPr>
        <p:grpSpPr>
          <a:xfrm flipH="1" rot="10800000">
            <a:off x="8377225" y="166571"/>
            <a:ext cx="696850" cy="555500"/>
            <a:chOff x="6610025" y="3412625"/>
            <a:chExt cx="696850" cy="555500"/>
          </a:xfrm>
        </p:grpSpPr>
        <p:sp>
          <p:nvSpPr>
            <p:cNvPr id="1179" name="Google Shape;1179;p28"/>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1" name="Google Shape;1181;p28"/>
          <p:cNvSpPr/>
          <p:nvPr/>
        </p:nvSpPr>
        <p:spPr>
          <a:xfrm flipH="1" rot="10800000">
            <a:off x="8794350" y="2961884"/>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28"/>
          <p:cNvGrpSpPr/>
          <p:nvPr/>
        </p:nvGrpSpPr>
        <p:grpSpPr>
          <a:xfrm flipH="1" rot="10800000">
            <a:off x="427925" y="4698884"/>
            <a:ext cx="449875" cy="434850"/>
            <a:chOff x="3240650" y="4150300"/>
            <a:chExt cx="449875" cy="434850"/>
          </a:xfrm>
        </p:grpSpPr>
        <p:sp>
          <p:nvSpPr>
            <p:cNvPr id="1183" name="Google Shape;1183;p28"/>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8"/>
          <p:cNvGrpSpPr/>
          <p:nvPr/>
        </p:nvGrpSpPr>
        <p:grpSpPr>
          <a:xfrm flipH="1">
            <a:off x="4440875" y="4652971"/>
            <a:ext cx="1387600" cy="526650"/>
            <a:chOff x="5618350" y="3984050"/>
            <a:chExt cx="1387600" cy="526650"/>
          </a:xfrm>
        </p:grpSpPr>
        <p:sp>
          <p:nvSpPr>
            <p:cNvPr id="1186" name="Google Shape;1186;p28"/>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8"/>
          <p:cNvSpPr/>
          <p:nvPr/>
        </p:nvSpPr>
        <p:spPr>
          <a:xfrm flipH="1" rot="10800000">
            <a:off x="5622220" y="-22492"/>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_1_1">
    <p:spTree>
      <p:nvGrpSpPr>
        <p:cNvPr id="1190" name="Shape 1190"/>
        <p:cNvGrpSpPr/>
        <p:nvPr/>
      </p:nvGrpSpPr>
      <p:grpSpPr>
        <a:xfrm>
          <a:off x="0" y="0"/>
          <a:ext cx="0" cy="0"/>
          <a:chOff x="0" y="0"/>
          <a:chExt cx="0" cy="0"/>
        </a:xfrm>
      </p:grpSpPr>
      <p:sp>
        <p:nvSpPr>
          <p:cNvPr id="1191" name="Google Shape;1191;p29"/>
          <p:cNvSpPr/>
          <p:nvPr/>
        </p:nvSpPr>
        <p:spPr>
          <a:xfrm flipH="1" rot="10800000">
            <a:off x="8097532" y="-43552"/>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flipH="1" rot="10800000">
            <a:off x="8062233" y="-70435"/>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rot="10800000">
            <a:off x="46545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8546100" y="443133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74319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29350" y="-727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7" name="Google Shape;1197;p29"/>
          <p:cNvGrpSpPr/>
          <p:nvPr/>
        </p:nvGrpSpPr>
        <p:grpSpPr>
          <a:xfrm rot="2700000">
            <a:off x="2708081" y="4590532"/>
            <a:ext cx="670994" cy="821442"/>
            <a:chOff x="5847850" y="2941500"/>
            <a:chExt cx="671000" cy="821450"/>
          </a:xfrm>
        </p:grpSpPr>
        <p:sp>
          <p:nvSpPr>
            <p:cNvPr id="1198" name="Google Shape;1198;p29"/>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29"/>
          <p:cNvGrpSpPr/>
          <p:nvPr/>
        </p:nvGrpSpPr>
        <p:grpSpPr>
          <a:xfrm>
            <a:off x="154538" y="92950"/>
            <a:ext cx="308525" cy="454325"/>
            <a:chOff x="5154075" y="2882225"/>
            <a:chExt cx="308525" cy="454325"/>
          </a:xfrm>
        </p:grpSpPr>
        <p:sp>
          <p:nvSpPr>
            <p:cNvPr id="1215" name="Google Shape;1215;p29"/>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29"/>
          <p:cNvGrpSpPr/>
          <p:nvPr/>
        </p:nvGrpSpPr>
        <p:grpSpPr>
          <a:xfrm rot="5400000">
            <a:off x="-570500" y="3927400"/>
            <a:ext cx="1674825" cy="392325"/>
            <a:chOff x="2173775" y="1420000"/>
            <a:chExt cx="1674825" cy="392325"/>
          </a:xfrm>
        </p:grpSpPr>
        <p:sp>
          <p:nvSpPr>
            <p:cNvPr id="1218" name="Google Shape;1218;p29"/>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29"/>
          <p:cNvGrpSpPr/>
          <p:nvPr/>
        </p:nvGrpSpPr>
        <p:grpSpPr>
          <a:xfrm>
            <a:off x="8289100" y="72750"/>
            <a:ext cx="449875" cy="434850"/>
            <a:chOff x="3240650" y="4150300"/>
            <a:chExt cx="449875" cy="434850"/>
          </a:xfrm>
        </p:grpSpPr>
        <p:sp>
          <p:nvSpPr>
            <p:cNvPr id="1221" name="Google Shape;1221;p29"/>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9"/>
          <p:cNvGrpSpPr/>
          <p:nvPr/>
        </p:nvGrpSpPr>
        <p:grpSpPr>
          <a:xfrm>
            <a:off x="8301800" y="4321425"/>
            <a:ext cx="522825" cy="502875"/>
            <a:chOff x="7116875" y="2700800"/>
            <a:chExt cx="522825" cy="502875"/>
          </a:xfrm>
        </p:grpSpPr>
        <p:sp>
          <p:nvSpPr>
            <p:cNvPr id="1224" name="Google Shape;1224;p29"/>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4"/>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25" name="Google Shape;125;p4"/>
          <p:cNvSpPr txBox="1"/>
          <p:nvPr>
            <p:ph idx="1" type="body"/>
          </p:nvPr>
        </p:nvSpPr>
        <p:spPr>
          <a:xfrm>
            <a:off x="604150" y="1142825"/>
            <a:ext cx="7791000" cy="3636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91179"/>
              </a:buClr>
              <a:buSzPts val="1200"/>
              <a:buFont typeface="Nunito"/>
              <a:buAutoNum type="arabicPeriod"/>
              <a:defRPr sz="1200">
                <a:latin typeface="Montserrat"/>
                <a:ea typeface="Montserrat"/>
                <a:cs typeface="Montserrat"/>
                <a:sym typeface="Montserrat"/>
              </a:defRPr>
            </a:lvl1pPr>
            <a:lvl2pPr indent="-304800" lvl="1" marL="914400" rtl="0">
              <a:spcBef>
                <a:spcPts val="0"/>
              </a:spcBef>
              <a:spcAft>
                <a:spcPts val="0"/>
              </a:spcAft>
              <a:buClr>
                <a:srgbClr val="091179"/>
              </a:buClr>
              <a:buSzPts val="1200"/>
              <a:buFont typeface="Nunito"/>
              <a:buAutoNum type="alphaLcPeriod"/>
              <a:defRPr/>
            </a:lvl2pPr>
            <a:lvl3pPr indent="-304800" lvl="2" marL="1371600" rtl="0">
              <a:spcBef>
                <a:spcPts val="0"/>
              </a:spcBef>
              <a:spcAft>
                <a:spcPts val="0"/>
              </a:spcAft>
              <a:buClr>
                <a:srgbClr val="091179"/>
              </a:buClr>
              <a:buSzPts val="1200"/>
              <a:buFont typeface="Nunito"/>
              <a:buAutoNum type="romanLcPeriod"/>
              <a:defRPr/>
            </a:lvl3pPr>
            <a:lvl4pPr indent="-304800" lvl="3" marL="1828800" rtl="0">
              <a:spcBef>
                <a:spcPts val="0"/>
              </a:spcBef>
              <a:spcAft>
                <a:spcPts val="0"/>
              </a:spcAft>
              <a:buClr>
                <a:srgbClr val="091179"/>
              </a:buClr>
              <a:buSzPts val="1200"/>
              <a:buFont typeface="Nunito"/>
              <a:buAutoNum type="arabicPeriod"/>
              <a:defRPr/>
            </a:lvl4pPr>
            <a:lvl5pPr indent="-304800" lvl="4" marL="2286000" rtl="0">
              <a:spcBef>
                <a:spcPts val="0"/>
              </a:spcBef>
              <a:spcAft>
                <a:spcPts val="0"/>
              </a:spcAft>
              <a:buClr>
                <a:srgbClr val="091179"/>
              </a:buClr>
              <a:buSzPts val="1200"/>
              <a:buFont typeface="Nunito"/>
              <a:buAutoNum type="alphaLcPeriod"/>
              <a:defRPr/>
            </a:lvl5pPr>
            <a:lvl6pPr indent="-304800" lvl="5" marL="2743200" rtl="0">
              <a:spcBef>
                <a:spcPts val="0"/>
              </a:spcBef>
              <a:spcAft>
                <a:spcPts val="0"/>
              </a:spcAft>
              <a:buClr>
                <a:srgbClr val="091179"/>
              </a:buClr>
              <a:buSzPts val="1200"/>
              <a:buFont typeface="Nunito"/>
              <a:buAutoNum type="romanLcPeriod"/>
              <a:defRPr/>
            </a:lvl6pPr>
            <a:lvl7pPr indent="-304800" lvl="6" marL="3200400" rtl="0">
              <a:spcBef>
                <a:spcPts val="0"/>
              </a:spcBef>
              <a:spcAft>
                <a:spcPts val="0"/>
              </a:spcAft>
              <a:buClr>
                <a:srgbClr val="091179"/>
              </a:buClr>
              <a:buSzPts val="1200"/>
              <a:buFont typeface="Nunito"/>
              <a:buAutoNum type="arabicPeriod"/>
              <a:defRPr/>
            </a:lvl7pPr>
            <a:lvl8pPr indent="-304800" lvl="7" marL="3657600" rtl="0">
              <a:spcBef>
                <a:spcPts val="0"/>
              </a:spcBef>
              <a:spcAft>
                <a:spcPts val="0"/>
              </a:spcAft>
              <a:buClr>
                <a:srgbClr val="674EA7"/>
              </a:buClr>
              <a:buSzPts val="1200"/>
              <a:buFont typeface="Inconsolata"/>
              <a:buAutoNum type="alphaLcPeriod"/>
              <a:defRPr/>
            </a:lvl8pPr>
            <a:lvl9pPr indent="-304800" lvl="8" marL="4114800" rtl="0">
              <a:spcBef>
                <a:spcPts val="0"/>
              </a:spcBef>
              <a:spcAft>
                <a:spcPts val="0"/>
              </a:spcAft>
              <a:buClr>
                <a:srgbClr val="674EA7"/>
              </a:buClr>
              <a:buSzPts val="1200"/>
              <a:buFont typeface="Arial"/>
              <a:buAutoNum type="romanLcPeriod"/>
              <a:defRPr/>
            </a:lvl9pPr>
          </a:lstStyle>
          <a:p/>
        </p:txBody>
      </p:sp>
      <p:sp>
        <p:nvSpPr>
          <p:cNvPr id="126" name="Google Shape;126;p4"/>
          <p:cNvSpPr/>
          <p:nvPr/>
        </p:nvSpPr>
        <p:spPr>
          <a:xfrm>
            <a:off x="301382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79250" y="34259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559650" y="-3994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4"/>
          <p:cNvGrpSpPr/>
          <p:nvPr/>
        </p:nvGrpSpPr>
        <p:grpSpPr>
          <a:xfrm>
            <a:off x="2805025" y="4909825"/>
            <a:ext cx="541825" cy="544850"/>
            <a:chOff x="2391850" y="3439225"/>
            <a:chExt cx="541825" cy="544850"/>
          </a:xfrm>
        </p:grpSpPr>
        <p:sp>
          <p:nvSpPr>
            <p:cNvPr id="130" name="Google Shape;130;p4"/>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4"/>
          <p:cNvSpPr/>
          <p:nvPr/>
        </p:nvSpPr>
        <p:spPr>
          <a:xfrm>
            <a:off x="8178150" y="-549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4"/>
          <p:cNvGrpSpPr/>
          <p:nvPr/>
        </p:nvGrpSpPr>
        <p:grpSpPr>
          <a:xfrm>
            <a:off x="7674400" y="4717300"/>
            <a:ext cx="1674825" cy="392325"/>
            <a:chOff x="2173775" y="1420000"/>
            <a:chExt cx="1674825" cy="392325"/>
          </a:xfrm>
        </p:grpSpPr>
        <p:sp>
          <p:nvSpPr>
            <p:cNvPr id="168" name="Google Shape;168;p4"/>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4"/>
          <p:cNvGrpSpPr/>
          <p:nvPr/>
        </p:nvGrpSpPr>
        <p:grpSpPr>
          <a:xfrm>
            <a:off x="-378225" y="242275"/>
            <a:ext cx="792600" cy="940775"/>
            <a:chOff x="4097800" y="1302400"/>
            <a:chExt cx="792600" cy="940775"/>
          </a:xfrm>
        </p:grpSpPr>
        <p:sp>
          <p:nvSpPr>
            <p:cNvPr id="171" name="Google Shape;171;p4"/>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4"/>
          <p:cNvGrpSpPr/>
          <p:nvPr/>
        </p:nvGrpSpPr>
        <p:grpSpPr>
          <a:xfrm>
            <a:off x="81325" y="4662025"/>
            <a:ext cx="522825" cy="502875"/>
            <a:chOff x="7116875" y="2700800"/>
            <a:chExt cx="522825" cy="502875"/>
          </a:xfrm>
        </p:grpSpPr>
        <p:sp>
          <p:nvSpPr>
            <p:cNvPr id="174" name="Google Shape;174;p4"/>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4"/>
          <p:cNvGrpSpPr/>
          <p:nvPr/>
        </p:nvGrpSpPr>
        <p:grpSpPr>
          <a:xfrm>
            <a:off x="8433099" y="150542"/>
            <a:ext cx="455944" cy="438063"/>
            <a:chOff x="4216350" y="3170125"/>
            <a:chExt cx="269025" cy="258475"/>
          </a:xfrm>
        </p:grpSpPr>
        <p:sp>
          <p:nvSpPr>
            <p:cNvPr id="181" name="Google Shape;181;p4"/>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9" name="Shape 189"/>
        <p:cNvGrpSpPr/>
        <p:nvPr/>
      </p:nvGrpSpPr>
      <p:grpSpPr>
        <a:xfrm>
          <a:off x="0" y="0"/>
          <a:ext cx="0" cy="0"/>
          <a:chOff x="0" y="0"/>
          <a:chExt cx="0" cy="0"/>
        </a:xfrm>
      </p:grpSpPr>
      <p:sp>
        <p:nvSpPr>
          <p:cNvPr id="190" name="Google Shape;190;p5"/>
          <p:cNvSpPr txBox="1"/>
          <p:nvPr>
            <p:ph type="ctrTitle"/>
          </p:nvPr>
        </p:nvSpPr>
        <p:spPr>
          <a:xfrm>
            <a:off x="1596244" y="2927500"/>
            <a:ext cx="28182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
        <p:nvSpPr>
          <p:cNvPr id="191" name="Google Shape;191;p5"/>
          <p:cNvSpPr txBox="1"/>
          <p:nvPr>
            <p:ph idx="1" type="subTitle"/>
          </p:nvPr>
        </p:nvSpPr>
        <p:spPr>
          <a:xfrm>
            <a:off x="1822594" y="3266225"/>
            <a:ext cx="2365500" cy="7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Nunito"/>
              <a:buNone/>
              <a:defRPr sz="1400"/>
            </a:lvl1pPr>
            <a:lvl2pPr lvl="1" rtl="0" algn="ctr">
              <a:lnSpc>
                <a:spcPct val="100000"/>
              </a:lnSpc>
              <a:spcBef>
                <a:spcPts val="0"/>
              </a:spcBef>
              <a:spcAft>
                <a:spcPts val="0"/>
              </a:spcAft>
              <a:buSzPts val="1400"/>
              <a:buFont typeface="Nunito"/>
              <a:buNone/>
              <a:defRPr sz="1400">
                <a:latin typeface="Nunito"/>
                <a:ea typeface="Nunito"/>
                <a:cs typeface="Nunito"/>
                <a:sym typeface="Nunito"/>
              </a:defRPr>
            </a:lvl2pPr>
            <a:lvl3pPr lvl="2" rtl="0" algn="ctr">
              <a:lnSpc>
                <a:spcPct val="100000"/>
              </a:lnSpc>
              <a:spcBef>
                <a:spcPts val="0"/>
              </a:spcBef>
              <a:spcAft>
                <a:spcPts val="0"/>
              </a:spcAft>
              <a:buSzPts val="1400"/>
              <a:buFont typeface="Nunito"/>
              <a:buNone/>
              <a:defRPr sz="1400">
                <a:latin typeface="Nunito"/>
                <a:ea typeface="Nunito"/>
                <a:cs typeface="Nunito"/>
                <a:sym typeface="Nunito"/>
              </a:defRPr>
            </a:lvl3pPr>
            <a:lvl4pPr lvl="3" rtl="0" algn="ctr">
              <a:lnSpc>
                <a:spcPct val="100000"/>
              </a:lnSpc>
              <a:spcBef>
                <a:spcPts val="0"/>
              </a:spcBef>
              <a:spcAft>
                <a:spcPts val="0"/>
              </a:spcAft>
              <a:buSzPts val="1400"/>
              <a:buFont typeface="Nunito"/>
              <a:buNone/>
              <a:defRPr sz="1400">
                <a:latin typeface="Nunito"/>
                <a:ea typeface="Nunito"/>
                <a:cs typeface="Nunito"/>
                <a:sym typeface="Nunito"/>
              </a:defRPr>
            </a:lvl4pPr>
            <a:lvl5pPr lvl="4" rtl="0" algn="ctr">
              <a:lnSpc>
                <a:spcPct val="100000"/>
              </a:lnSpc>
              <a:spcBef>
                <a:spcPts val="0"/>
              </a:spcBef>
              <a:spcAft>
                <a:spcPts val="0"/>
              </a:spcAft>
              <a:buSzPts val="1400"/>
              <a:buFont typeface="Nunito"/>
              <a:buNone/>
              <a:defRPr sz="1400">
                <a:latin typeface="Nunito"/>
                <a:ea typeface="Nunito"/>
                <a:cs typeface="Nunito"/>
                <a:sym typeface="Nunito"/>
              </a:defRPr>
            </a:lvl5pPr>
            <a:lvl6pPr lvl="5" rtl="0" algn="ctr">
              <a:lnSpc>
                <a:spcPct val="100000"/>
              </a:lnSpc>
              <a:spcBef>
                <a:spcPts val="0"/>
              </a:spcBef>
              <a:spcAft>
                <a:spcPts val="0"/>
              </a:spcAft>
              <a:buSzPts val="1400"/>
              <a:buFont typeface="Nunito"/>
              <a:buNone/>
              <a:defRPr sz="1400">
                <a:latin typeface="Nunito"/>
                <a:ea typeface="Nunito"/>
                <a:cs typeface="Nunito"/>
                <a:sym typeface="Nunito"/>
              </a:defRPr>
            </a:lvl6pPr>
            <a:lvl7pPr lvl="6" rtl="0" algn="ctr">
              <a:lnSpc>
                <a:spcPct val="100000"/>
              </a:lnSpc>
              <a:spcBef>
                <a:spcPts val="0"/>
              </a:spcBef>
              <a:spcAft>
                <a:spcPts val="0"/>
              </a:spcAft>
              <a:buSzPts val="1400"/>
              <a:buFont typeface="Nunito"/>
              <a:buNone/>
              <a:defRPr sz="1400">
                <a:latin typeface="Nunito"/>
                <a:ea typeface="Nunito"/>
                <a:cs typeface="Nunito"/>
                <a:sym typeface="Nunito"/>
              </a:defRPr>
            </a:lvl7pPr>
            <a:lvl8pPr lvl="7" rtl="0" algn="ctr">
              <a:lnSpc>
                <a:spcPct val="100000"/>
              </a:lnSpc>
              <a:spcBef>
                <a:spcPts val="0"/>
              </a:spcBef>
              <a:spcAft>
                <a:spcPts val="0"/>
              </a:spcAft>
              <a:buSzPts val="1400"/>
              <a:buFont typeface="Nunito"/>
              <a:buNone/>
              <a:defRPr sz="1400">
                <a:latin typeface="Nunito"/>
                <a:ea typeface="Nunito"/>
                <a:cs typeface="Nunito"/>
                <a:sym typeface="Nunito"/>
              </a:defRPr>
            </a:lvl8pPr>
            <a:lvl9pPr lvl="8" rtl="0" algn="ctr">
              <a:lnSpc>
                <a:spcPct val="100000"/>
              </a:lnSpc>
              <a:spcBef>
                <a:spcPts val="0"/>
              </a:spcBef>
              <a:spcAft>
                <a:spcPts val="0"/>
              </a:spcAft>
              <a:buSzPts val="1400"/>
              <a:buFont typeface="Nunito"/>
              <a:buNone/>
              <a:defRPr sz="1400">
                <a:latin typeface="Nunito"/>
                <a:ea typeface="Nunito"/>
                <a:cs typeface="Nunito"/>
                <a:sym typeface="Nunito"/>
              </a:defRPr>
            </a:lvl9pPr>
          </a:lstStyle>
          <a:p/>
        </p:txBody>
      </p:sp>
      <p:sp>
        <p:nvSpPr>
          <p:cNvPr id="192" name="Google Shape;192;p5"/>
          <p:cNvSpPr txBox="1"/>
          <p:nvPr>
            <p:ph idx="2" type="ctrTitle"/>
          </p:nvPr>
        </p:nvSpPr>
        <p:spPr>
          <a:xfrm>
            <a:off x="4729556" y="2927500"/>
            <a:ext cx="28182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
        <p:nvSpPr>
          <p:cNvPr id="193" name="Google Shape;193;p5"/>
          <p:cNvSpPr txBox="1"/>
          <p:nvPr>
            <p:ph idx="3" type="subTitle"/>
          </p:nvPr>
        </p:nvSpPr>
        <p:spPr>
          <a:xfrm>
            <a:off x="4955906" y="3266225"/>
            <a:ext cx="2365500" cy="7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Nunito"/>
              <a:buNone/>
              <a:defRPr sz="1400"/>
            </a:lvl1pPr>
            <a:lvl2pPr lvl="1" rtl="0" algn="ctr">
              <a:lnSpc>
                <a:spcPct val="100000"/>
              </a:lnSpc>
              <a:spcBef>
                <a:spcPts val="0"/>
              </a:spcBef>
              <a:spcAft>
                <a:spcPts val="0"/>
              </a:spcAft>
              <a:buSzPts val="1400"/>
              <a:buFont typeface="Nunito"/>
              <a:buNone/>
              <a:defRPr sz="1400">
                <a:latin typeface="Nunito"/>
                <a:ea typeface="Nunito"/>
                <a:cs typeface="Nunito"/>
                <a:sym typeface="Nunito"/>
              </a:defRPr>
            </a:lvl2pPr>
            <a:lvl3pPr lvl="2" rtl="0" algn="ctr">
              <a:lnSpc>
                <a:spcPct val="100000"/>
              </a:lnSpc>
              <a:spcBef>
                <a:spcPts val="0"/>
              </a:spcBef>
              <a:spcAft>
                <a:spcPts val="0"/>
              </a:spcAft>
              <a:buSzPts val="1400"/>
              <a:buFont typeface="Nunito"/>
              <a:buNone/>
              <a:defRPr sz="1400">
                <a:latin typeface="Nunito"/>
                <a:ea typeface="Nunito"/>
                <a:cs typeface="Nunito"/>
                <a:sym typeface="Nunito"/>
              </a:defRPr>
            </a:lvl3pPr>
            <a:lvl4pPr lvl="3" rtl="0" algn="ctr">
              <a:lnSpc>
                <a:spcPct val="100000"/>
              </a:lnSpc>
              <a:spcBef>
                <a:spcPts val="0"/>
              </a:spcBef>
              <a:spcAft>
                <a:spcPts val="0"/>
              </a:spcAft>
              <a:buSzPts val="1400"/>
              <a:buFont typeface="Nunito"/>
              <a:buNone/>
              <a:defRPr sz="1400">
                <a:latin typeface="Nunito"/>
                <a:ea typeface="Nunito"/>
                <a:cs typeface="Nunito"/>
                <a:sym typeface="Nunito"/>
              </a:defRPr>
            </a:lvl4pPr>
            <a:lvl5pPr lvl="4" rtl="0" algn="ctr">
              <a:lnSpc>
                <a:spcPct val="100000"/>
              </a:lnSpc>
              <a:spcBef>
                <a:spcPts val="0"/>
              </a:spcBef>
              <a:spcAft>
                <a:spcPts val="0"/>
              </a:spcAft>
              <a:buSzPts val="1400"/>
              <a:buFont typeface="Nunito"/>
              <a:buNone/>
              <a:defRPr sz="1400">
                <a:latin typeface="Nunito"/>
                <a:ea typeface="Nunito"/>
                <a:cs typeface="Nunito"/>
                <a:sym typeface="Nunito"/>
              </a:defRPr>
            </a:lvl5pPr>
            <a:lvl6pPr lvl="5" rtl="0" algn="ctr">
              <a:lnSpc>
                <a:spcPct val="100000"/>
              </a:lnSpc>
              <a:spcBef>
                <a:spcPts val="0"/>
              </a:spcBef>
              <a:spcAft>
                <a:spcPts val="0"/>
              </a:spcAft>
              <a:buSzPts val="1400"/>
              <a:buFont typeface="Nunito"/>
              <a:buNone/>
              <a:defRPr sz="1400">
                <a:latin typeface="Nunito"/>
                <a:ea typeface="Nunito"/>
                <a:cs typeface="Nunito"/>
                <a:sym typeface="Nunito"/>
              </a:defRPr>
            </a:lvl6pPr>
            <a:lvl7pPr lvl="6" rtl="0" algn="ctr">
              <a:lnSpc>
                <a:spcPct val="100000"/>
              </a:lnSpc>
              <a:spcBef>
                <a:spcPts val="0"/>
              </a:spcBef>
              <a:spcAft>
                <a:spcPts val="0"/>
              </a:spcAft>
              <a:buSzPts val="1400"/>
              <a:buFont typeface="Nunito"/>
              <a:buNone/>
              <a:defRPr sz="1400">
                <a:latin typeface="Nunito"/>
                <a:ea typeface="Nunito"/>
                <a:cs typeface="Nunito"/>
                <a:sym typeface="Nunito"/>
              </a:defRPr>
            </a:lvl7pPr>
            <a:lvl8pPr lvl="7" rtl="0" algn="ctr">
              <a:lnSpc>
                <a:spcPct val="100000"/>
              </a:lnSpc>
              <a:spcBef>
                <a:spcPts val="0"/>
              </a:spcBef>
              <a:spcAft>
                <a:spcPts val="0"/>
              </a:spcAft>
              <a:buSzPts val="1400"/>
              <a:buFont typeface="Nunito"/>
              <a:buNone/>
              <a:defRPr sz="1400">
                <a:latin typeface="Nunito"/>
                <a:ea typeface="Nunito"/>
                <a:cs typeface="Nunito"/>
                <a:sym typeface="Nunito"/>
              </a:defRPr>
            </a:lvl8pPr>
            <a:lvl9pPr lvl="8" rtl="0" algn="ctr">
              <a:lnSpc>
                <a:spcPct val="100000"/>
              </a:lnSpc>
              <a:spcBef>
                <a:spcPts val="0"/>
              </a:spcBef>
              <a:spcAft>
                <a:spcPts val="0"/>
              </a:spcAft>
              <a:buSzPts val="1400"/>
              <a:buFont typeface="Nunito"/>
              <a:buNone/>
              <a:defRPr sz="1400">
                <a:latin typeface="Nunito"/>
                <a:ea typeface="Nunito"/>
                <a:cs typeface="Nunito"/>
                <a:sym typeface="Nunito"/>
              </a:defRPr>
            </a:lvl9pPr>
          </a:lstStyle>
          <a:p/>
        </p:txBody>
      </p:sp>
      <p:sp>
        <p:nvSpPr>
          <p:cNvPr id="194" name="Google Shape;194;p5"/>
          <p:cNvSpPr txBox="1"/>
          <p:nvPr>
            <p:ph idx="4"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5" name="Google Shape;195;p5"/>
          <p:cNvSpPr/>
          <p:nvPr/>
        </p:nvSpPr>
        <p:spPr>
          <a:xfrm rot="10800000">
            <a:off x="46545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8546100" y="443133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74319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9350" y="-727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rot="2700000">
            <a:off x="2708081" y="4590532"/>
            <a:ext cx="670994" cy="821442"/>
            <a:chOff x="5847850" y="2941500"/>
            <a:chExt cx="671000" cy="821450"/>
          </a:xfrm>
        </p:grpSpPr>
        <p:sp>
          <p:nvSpPr>
            <p:cNvPr id="200" name="Google Shape;200;p5"/>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5"/>
          <p:cNvGrpSpPr/>
          <p:nvPr/>
        </p:nvGrpSpPr>
        <p:grpSpPr>
          <a:xfrm>
            <a:off x="154538" y="92950"/>
            <a:ext cx="308525" cy="454325"/>
            <a:chOff x="5154075" y="2882225"/>
            <a:chExt cx="308525" cy="454325"/>
          </a:xfrm>
        </p:grpSpPr>
        <p:sp>
          <p:nvSpPr>
            <p:cNvPr id="217" name="Google Shape;217;p5"/>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5"/>
          <p:cNvGrpSpPr/>
          <p:nvPr/>
        </p:nvGrpSpPr>
        <p:grpSpPr>
          <a:xfrm rot="5400000">
            <a:off x="-570500" y="3927400"/>
            <a:ext cx="1674825" cy="392325"/>
            <a:chOff x="2173775" y="1420000"/>
            <a:chExt cx="1674825" cy="392325"/>
          </a:xfrm>
        </p:grpSpPr>
        <p:sp>
          <p:nvSpPr>
            <p:cNvPr id="220" name="Google Shape;220;p5"/>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5"/>
          <p:cNvGrpSpPr/>
          <p:nvPr/>
        </p:nvGrpSpPr>
        <p:grpSpPr>
          <a:xfrm>
            <a:off x="8289100" y="72750"/>
            <a:ext cx="449875" cy="434850"/>
            <a:chOff x="3240650" y="4150300"/>
            <a:chExt cx="449875" cy="434850"/>
          </a:xfrm>
        </p:grpSpPr>
        <p:sp>
          <p:nvSpPr>
            <p:cNvPr id="223" name="Google Shape;223;p5"/>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5"/>
          <p:cNvGrpSpPr/>
          <p:nvPr/>
        </p:nvGrpSpPr>
        <p:grpSpPr>
          <a:xfrm>
            <a:off x="8301800" y="4321425"/>
            <a:ext cx="522825" cy="502875"/>
            <a:chOff x="7116875" y="2700800"/>
            <a:chExt cx="522825" cy="502875"/>
          </a:xfrm>
        </p:grpSpPr>
        <p:sp>
          <p:nvSpPr>
            <p:cNvPr id="226" name="Google Shape;226;p5"/>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txBox="1"/>
          <p:nvPr>
            <p:ph idx="5" type="ctrTitle"/>
          </p:nvPr>
        </p:nvSpPr>
        <p:spPr>
          <a:xfrm>
            <a:off x="2268860" y="1575950"/>
            <a:ext cx="14730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
        <p:nvSpPr>
          <p:cNvPr id="233" name="Google Shape;233;p5"/>
          <p:cNvSpPr txBox="1"/>
          <p:nvPr>
            <p:ph idx="6" type="ctrTitle"/>
          </p:nvPr>
        </p:nvSpPr>
        <p:spPr>
          <a:xfrm>
            <a:off x="5402166" y="1575950"/>
            <a:ext cx="14730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 name="Shape 234"/>
        <p:cNvGrpSpPr/>
        <p:nvPr/>
      </p:nvGrpSpPr>
      <p:grpSpPr>
        <a:xfrm>
          <a:off x="0" y="0"/>
          <a:ext cx="0" cy="0"/>
          <a:chOff x="0" y="0"/>
          <a:chExt cx="0" cy="0"/>
        </a:xfrm>
      </p:grpSpPr>
      <p:sp>
        <p:nvSpPr>
          <p:cNvPr id="235" name="Google Shape;235;p6"/>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36" name="Google Shape;236;p6"/>
          <p:cNvSpPr/>
          <p:nvPr/>
        </p:nvSpPr>
        <p:spPr>
          <a:xfrm rot="-1643562">
            <a:off x="6929110" y="-605359"/>
            <a:ext cx="1904381" cy="1267487"/>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6"/>
          <p:cNvGrpSpPr/>
          <p:nvPr/>
        </p:nvGrpSpPr>
        <p:grpSpPr>
          <a:xfrm>
            <a:off x="400800" y="-273475"/>
            <a:ext cx="541825" cy="544850"/>
            <a:chOff x="2391850" y="3439225"/>
            <a:chExt cx="541825" cy="544850"/>
          </a:xfrm>
        </p:grpSpPr>
        <p:sp>
          <p:nvSpPr>
            <p:cNvPr id="238" name="Google Shape;238;p6"/>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6"/>
          <p:cNvGrpSpPr/>
          <p:nvPr/>
        </p:nvGrpSpPr>
        <p:grpSpPr>
          <a:xfrm rot="5400000">
            <a:off x="7984725" y="3935338"/>
            <a:ext cx="1674825" cy="392325"/>
            <a:chOff x="2173775" y="1420000"/>
            <a:chExt cx="1674825" cy="392325"/>
          </a:xfrm>
        </p:grpSpPr>
        <p:sp>
          <p:nvSpPr>
            <p:cNvPr id="275" name="Google Shape;275;p6"/>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6"/>
          <p:cNvGrpSpPr/>
          <p:nvPr/>
        </p:nvGrpSpPr>
        <p:grpSpPr>
          <a:xfrm>
            <a:off x="-188450" y="1529475"/>
            <a:ext cx="792600" cy="940775"/>
            <a:chOff x="4097800" y="1302400"/>
            <a:chExt cx="792600" cy="940775"/>
          </a:xfrm>
        </p:grpSpPr>
        <p:sp>
          <p:nvSpPr>
            <p:cNvPr id="278" name="Google Shape;278;p6"/>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6"/>
          <p:cNvGrpSpPr/>
          <p:nvPr/>
        </p:nvGrpSpPr>
        <p:grpSpPr>
          <a:xfrm>
            <a:off x="8597200" y="617075"/>
            <a:ext cx="449875" cy="434850"/>
            <a:chOff x="3240650" y="4150300"/>
            <a:chExt cx="449875" cy="434850"/>
          </a:xfrm>
        </p:grpSpPr>
        <p:sp>
          <p:nvSpPr>
            <p:cNvPr id="281" name="Google Shape;281;p6"/>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6"/>
          <p:cNvSpPr/>
          <p:nvPr/>
        </p:nvSpPr>
        <p:spPr>
          <a:xfrm>
            <a:off x="189600" y="4935902"/>
            <a:ext cx="1532633" cy="207599"/>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4" name="Shape 284"/>
        <p:cNvGrpSpPr/>
        <p:nvPr/>
      </p:nvGrpSpPr>
      <p:grpSpPr>
        <a:xfrm>
          <a:off x="0" y="0"/>
          <a:ext cx="0" cy="0"/>
          <a:chOff x="0" y="0"/>
          <a:chExt cx="0" cy="0"/>
        </a:xfrm>
      </p:grpSpPr>
      <p:sp>
        <p:nvSpPr>
          <p:cNvPr id="285" name="Google Shape;285;p7"/>
          <p:cNvSpPr txBox="1"/>
          <p:nvPr>
            <p:ph type="title"/>
          </p:nvPr>
        </p:nvSpPr>
        <p:spPr>
          <a:xfrm>
            <a:off x="1121625" y="1867825"/>
            <a:ext cx="3471900" cy="5454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6" name="Google Shape;286;p7"/>
          <p:cNvSpPr txBox="1"/>
          <p:nvPr>
            <p:ph idx="1" type="body"/>
          </p:nvPr>
        </p:nvSpPr>
        <p:spPr>
          <a:xfrm>
            <a:off x="1121625" y="2413225"/>
            <a:ext cx="2984100" cy="124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7" name="Google Shape;287;p7"/>
          <p:cNvSpPr/>
          <p:nvPr/>
        </p:nvSpPr>
        <p:spPr>
          <a:xfrm flipH="1">
            <a:off x="8656900" y="92938"/>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flipH="1">
            <a:off x="-665925"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7"/>
          <p:cNvGrpSpPr/>
          <p:nvPr/>
        </p:nvGrpSpPr>
        <p:grpSpPr>
          <a:xfrm flipH="1" rot="-2700000">
            <a:off x="2443426" y="4607082"/>
            <a:ext cx="670994" cy="821442"/>
            <a:chOff x="5847850" y="2941500"/>
            <a:chExt cx="671000" cy="821450"/>
          </a:xfrm>
        </p:grpSpPr>
        <p:sp>
          <p:nvSpPr>
            <p:cNvPr id="290" name="Google Shape;290;p7"/>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flipH="1">
            <a:off x="7320650" y="4634738"/>
            <a:ext cx="1674825" cy="392325"/>
            <a:chOff x="2173775" y="1420000"/>
            <a:chExt cx="1674825" cy="392325"/>
          </a:xfrm>
        </p:grpSpPr>
        <p:sp>
          <p:nvSpPr>
            <p:cNvPr id="307" name="Google Shape;307;p7"/>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7"/>
          <p:cNvGrpSpPr/>
          <p:nvPr/>
        </p:nvGrpSpPr>
        <p:grpSpPr>
          <a:xfrm flipH="1" rot="-5400000">
            <a:off x="8214100" y="20038"/>
            <a:ext cx="308525" cy="454325"/>
            <a:chOff x="5154075" y="2882225"/>
            <a:chExt cx="308525" cy="454325"/>
          </a:xfrm>
        </p:grpSpPr>
        <p:sp>
          <p:nvSpPr>
            <p:cNvPr id="310" name="Google Shape;310;p7"/>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7"/>
          <p:cNvGrpSpPr/>
          <p:nvPr/>
        </p:nvGrpSpPr>
        <p:grpSpPr>
          <a:xfrm flipH="1">
            <a:off x="104550" y="4490150"/>
            <a:ext cx="449875" cy="434850"/>
            <a:chOff x="3240650" y="4150300"/>
            <a:chExt cx="449875" cy="434850"/>
          </a:xfrm>
        </p:grpSpPr>
        <p:sp>
          <p:nvSpPr>
            <p:cNvPr id="313" name="Google Shape;313;p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7"/>
          <p:cNvSpPr/>
          <p:nvPr/>
        </p:nvSpPr>
        <p:spPr>
          <a:xfrm flipH="1" rot="10800000">
            <a:off x="2039700"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6" name="Shape 316"/>
        <p:cNvGrpSpPr/>
        <p:nvPr/>
      </p:nvGrpSpPr>
      <p:grpSpPr>
        <a:xfrm>
          <a:off x="0" y="0"/>
          <a:ext cx="0" cy="0"/>
          <a:chOff x="0" y="0"/>
          <a:chExt cx="0" cy="0"/>
        </a:xfrm>
      </p:grpSpPr>
      <p:sp>
        <p:nvSpPr>
          <p:cNvPr id="317" name="Google Shape;317;p8"/>
          <p:cNvSpPr txBox="1"/>
          <p:nvPr>
            <p:ph type="title"/>
          </p:nvPr>
        </p:nvSpPr>
        <p:spPr>
          <a:xfrm>
            <a:off x="937800" y="1528800"/>
            <a:ext cx="7268400" cy="20859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318" name="Google Shape;318;p8"/>
          <p:cNvSpPr/>
          <p:nvPr/>
        </p:nvSpPr>
        <p:spPr>
          <a:xfrm>
            <a:off x="-392950" y="2622313"/>
            <a:ext cx="784975" cy="517525"/>
          </a:xfrm>
          <a:custGeom>
            <a:rect b="b" l="l" r="r" t="t"/>
            <a:pathLst>
              <a:path extrusionOk="0" h="20701" w="31399">
                <a:moveTo>
                  <a:pt x="0" y="1"/>
                </a:moveTo>
                <a:lnTo>
                  <a:pt x="0" y="20700"/>
                </a:lnTo>
                <a:lnTo>
                  <a:pt x="31399" y="20700"/>
                </a:lnTo>
                <a:lnTo>
                  <a:pt x="313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rot="-5648419">
            <a:off x="628270" y="4134795"/>
            <a:ext cx="679382" cy="1642941"/>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8"/>
          <p:cNvGrpSpPr/>
          <p:nvPr/>
        </p:nvGrpSpPr>
        <p:grpSpPr>
          <a:xfrm>
            <a:off x="4144313" y="4744013"/>
            <a:ext cx="541825" cy="544850"/>
            <a:chOff x="2391850" y="3439225"/>
            <a:chExt cx="541825" cy="544850"/>
          </a:xfrm>
        </p:grpSpPr>
        <p:sp>
          <p:nvSpPr>
            <p:cNvPr id="321" name="Google Shape;321;p8"/>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8"/>
          <p:cNvSpPr/>
          <p:nvPr/>
        </p:nvSpPr>
        <p:spPr>
          <a:xfrm>
            <a:off x="8010450" y="-176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8"/>
          <p:cNvGrpSpPr/>
          <p:nvPr/>
        </p:nvGrpSpPr>
        <p:grpSpPr>
          <a:xfrm>
            <a:off x="-190250" y="2470350"/>
            <a:ext cx="671000" cy="821450"/>
            <a:chOff x="5847850" y="2941500"/>
            <a:chExt cx="671000" cy="821450"/>
          </a:xfrm>
        </p:grpSpPr>
        <p:sp>
          <p:nvSpPr>
            <p:cNvPr id="359" name="Google Shape;359;p8"/>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8"/>
          <p:cNvGrpSpPr/>
          <p:nvPr/>
        </p:nvGrpSpPr>
        <p:grpSpPr>
          <a:xfrm>
            <a:off x="181150" y="193025"/>
            <a:ext cx="1674825" cy="392325"/>
            <a:chOff x="2173775" y="1420000"/>
            <a:chExt cx="1674825" cy="392325"/>
          </a:xfrm>
        </p:grpSpPr>
        <p:sp>
          <p:nvSpPr>
            <p:cNvPr id="376" name="Google Shape;376;p8"/>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8"/>
          <p:cNvGrpSpPr/>
          <p:nvPr/>
        </p:nvGrpSpPr>
        <p:grpSpPr>
          <a:xfrm>
            <a:off x="8071925" y="4396925"/>
            <a:ext cx="696850" cy="555500"/>
            <a:chOff x="6610025" y="3412625"/>
            <a:chExt cx="696850" cy="555500"/>
          </a:xfrm>
        </p:grpSpPr>
        <p:sp>
          <p:nvSpPr>
            <p:cNvPr id="379" name="Google Shape;379;p8"/>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499338" y="286300"/>
            <a:ext cx="522825" cy="502875"/>
            <a:chOff x="7116875" y="2700800"/>
            <a:chExt cx="522825" cy="502875"/>
          </a:xfrm>
        </p:grpSpPr>
        <p:sp>
          <p:nvSpPr>
            <p:cNvPr id="382" name="Google Shape;382;p8"/>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8" name="Shape 388"/>
        <p:cNvGrpSpPr/>
        <p:nvPr/>
      </p:nvGrpSpPr>
      <p:grpSpPr>
        <a:xfrm>
          <a:off x="0" y="0"/>
          <a:ext cx="0" cy="0"/>
          <a:chOff x="0" y="0"/>
          <a:chExt cx="0" cy="0"/>
        </a:xfrm>
      </p:grpSpPr>
      <p:sp>
        <p:nvSpPr>
          <p:cNvPr id="389" name="Google Shape;389;p9"/>
          <p:cNvSpPr txBox="1"/>
          <p:nvPr>
            <p:ph type="title"/>
          </p:nvPr>
        </p:nvSpPr>
        <p:spPr>
          <a:xfrm>
            <a:off x="2549400" y="1621175"/>
            <a:ext cx="4045200" cy="6003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7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0" name="Google Shape;390;p9"/>
          <p:cNvSpPr txBox="1"/>
          <p:nvPr>
            <p:ph idx="1" type="subTitle"/>
          </p:nvPr>
        </p:nvSpPr>
        <p:spPr>
          <a:xfrm>
            <a:off x="2036850" y="2720275"/>
            <a:ext cx="5070300" cy="423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1" name="Google Shape;391;p9"/>
          <p:cNvSpPr/>
          <p:nvPr/>
        </p:nvSpPr>
        <p:spPr>
          <a:xfrm flipH="1">
            <a:off x="534967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flipH="1">
            <a:off x="8585625" y="29687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flipH="1">
            <a:off x="-607950" y="-670587"/>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9"/>
          <p:cNvGrpSpPr/>
          <p:nvPr/>
        </p:nvGrpSpPr>
        <p:grpSpPr>
          <a:xfrm flipH="1">
            <a:off x="-173675" y="2441350"/>
            <a:ext cx="541825" cy="544850"/>
            <a:chOff x="2391850" y="3439225"/>
            <a:chExt cx="541825" cy="544850"/>
          </a:xfrm>
        </p:grpSpPr>
        <p:sp>
          <p:nvSpPr>
            <p:cNvPr id="395" name="Google Shape;395;p9"/>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9"/>
          <p:cNvSpPr/>
          <p:nvPr/>
        </p:nvSpPr>
        <p:spPr>
          <a:xfrm flipH="1">
            <a:off x="-287975" y="-820787"/>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9"/>
          <p:cNvGrpSpPr/>
          <p:nvPr/>
        </p:nvGrpSpPr>
        <p:grpSpPr>
          <a:xfrm flipH="1">
            <a:off x="440450" y="4486175"/>
            <a:ext cx="1674825" cy="392325"/>
            <a:chOff x="2173775" y="1420000"/>
            <a:chExt cx="1674825" cy="392325"/>
          </a:xfrm>
        </p:grpSpPr>
        <p:sp>
          <p:nvSpPr>
            <p:cNvPr id="433" name="Google Shape;433;p9"/>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9"/>
          <p:cNvGrpSpPr/>
          <p:nvPr/>
        </p:nvGrpSpPr>
        <p:grpSpPr>
          <a:xfrm flipH="1">
            <a:off x="8441625" y="211275"/>
            <a:ext cx="792600" cy="940775"/>
            <a:chOff x="4097800" y="1302400"/>
            <a:chExt cx="792600" cy="940775"/>
          </a:xfrm>
        </p:grpSpPr>
        <p:sp>
          <p:nvSpPr>
            <p:cNvPr id="436" name="Google Shape;436;p9"/>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9"/>
          <p:cNvGrpSpPr/>
          <p:nvPr/>
        </p:nvGrpSpPr>
        <p:grpSpPr>
          <a:xfrm flipH="1">
            <a:off x="8481600" y="4204825"/>
            <a:ext cx="522825" cy="502875"/>
            <a:chOff x="7116875" y="2700800"/>
            <a:chExt cx="522825" cy="502875"/>
          </a:xfrm>
        </p:grpSpPr>
        <p:sp>
          <p:nvSpPr>
            <p:cNvPr id="439" name="Google Shape;439;p9"/>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9"/>
          <p:cNvSpPr/>
          <p:nvPr/>
        </p:nvSpPr>
        <p:spPr>
          <a:xfrm flipH="1" rot="-8999956">
            <a:off x="4614747" y="4594368"/>
            <a:ext cx="1904283" cy="1267422"/>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6" name="Shape 446"/>
        <p:cNvGrpSpPr/>
        <p:nvPr/>
      </p:nvGrpSpPr>
      <p:grpSpPr>
        <a:xfrm>
          <a:off x="0" y="0"/>
          <a:ext cx="0" cy="0"/>
          <a:chOff x="0" y="0"/>
          <a:chExt cx="0" cy="0"/>
        </a:xfrm>
      </p:grpSpPr>
      <p:sp>
        <p:nvSpPr>
          <p:cNvPr id="447" name="Google Shape;447;p10"/>
          <p:cNvSpPr txBox="1"/>
          <p:nvPr>
            <p:ph type="title"/>
          </p:nvPr>
        </p:nvSpPr>
        <p:spPr>
          <a:xfrm>
            <a:off x="695175" y="519680"/>
            <a:ext cx="2389500" cy="767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a:lvl1pPr>
            <a:lvl2pPr lvl="1" rtl="0">
              <a:spcBef>
                <a:spcPts val="0"/>
              </a:spcBef>
              <a:spcAft>
                <a:spcPts val="0"/>
              </a:spcAft>
              <a:buSzPts val="2500"/>
              <a:buFont typeface="Montserrat"/>
              <a:buNone/>
              <a:defRPr b="0">
                <a:latin typeface="Montserrat"/>
                <a:ea typeface="Montserrat"/>
                <a:cs typeface="Montserrat"/>
                <a:sym typeface="Montserrat"/>
              </a:defRPr>
            </a:lvl2pPr>
            <a:lvl3pPr lvl="2" rtl="0">
              <a:spcBef>
                <a:spcPts val="0"/>
              </a:spcBef>
              <a:spcAft>
                <a:spcPts val="0"/>
              </a:spcAft>
              <a:buSzPts val="2500"/>
              <a:buFont typeface="Montserrat"/>
              <a:buNone/>
              <a:defRPr b="0">
                <a:latin typeface="Montserrat"/>
                <a:ea typeface="Montserrat"/>
                <a:cs typeface="Montserrat"/>
                <a:sym typeface="Montserrat"/>
              </a:defRPr>
            </a:lvl3pPr>
            <a:lvl4pPr lvl="3" rtl="0">
              <a:spcBef>
                <a:spcPts val="0"/>
              </a:spcBef>
              <a:spcAft>
                <a:spcPts val="0"/>
              </a:spcAft>
              <a:buSzPts val="2500"/>
              <a:buFont typeface="Montserrat"/>
              <a:buNone/>
              <a:defRPr b="0">
                <a:latin typeface="Montserrat"/>
                <a:ea typeface="Montserrat"/>
                <a:cs typeface="Montserrat"/>
                <a:sym typeface="Montserrat"/>
              </a:defRPr>
            </a:lvl4pPr>
            <a:lvl5pPr lvl="4" rtl="0">
              <a:spcBef>
                <a:spcPts val="0"/>
              </a:spcBef>
              <a:spcAft>
                <a:spcPts val="0"/>
              </a:spcAft>
              <a:buSzPts val="2500"/>
              <a:buFont typeface="Montserrat"/>
              <a:buNone/>
              <a:defRPr b="0">
                <a:latin typeface="Montserrat"/>
                <a:ea typeface="Montserrat"/>
                <a:cs typeface="Montserrat"/>
                <a:sym typeface="Montserrat"/>
              </a:defRPr>
            </a:lvl5pPr>
            <a:lvl6pPr lvl="5" rtl="0">
              <a:spcBef>
                <a:spcPts val="0"/>
              </a:spcBef>
              <a:spcAft>
                <a:spcPts val="0"/>
              </a:spcAft>
              <a:buSzPts val="2500"/>
              <a:buFont typeface="Montserrat"/>
              <a:buNone/>
              <a:defRPr b="0">
                <a:latin typeface="Montserrat"/>
                <a:ea typeface="Montserrat"/>
                <a:cs typeface="Montserrat"/>
                <a:sym typeface="Montserrat"/>
              </a:defRPr>
            </a:lvl6pPr>
            <a:lvl7pPr lvl="6" rtl="0">
              <a:spcBef>
                <a:spcPts val="0"/>
              </a:spcBef>
              <a:spcAft>
                <a:spcPts val="0"/>
              </a:spcAft>
              <a:buSzPts val="2500"/>
              <a:buFont typeface="Montserrat"/>
              <a:buNone/>
              <a:defRPr b="0">
                <a:latin typeface="Montserrat"/>
                <a:ea typeface="Montserrat"/>
                <a:cs typeface="Montserrat"/>
                <a:sym typeface="Montserrat"/>
              </a:defRPr>
            </a:lvl7pPr>
            <a:lvl8pPr lvl="7" rtl="0">
              <a:spcBef>
                <a:spcPts val="0"/>
              </a:spcBef>
              <a:spcAft>
                <a:spcPts val="0"/>
              </a:spcAft>
              <a:buSzPts val="2500"/>
              <a:buFont typeface="Montserrat"/>
              <a:buNone/>
              <a:defRPr b="0">
                <a:latin typeface="Montserrat"/>
                <a:ea typeface="Montserrat"/>
                <a:cs typeface="Montserrat"/>
                <a:sym typeface="Montserrat"/>
              </a:defRPr>
            </a:lvl8pPr>
            <a:lvl9pPr lvl="8" rtl="0">
              <a:spcBef>
                <a:spcPts val="0"/>
              </a:spcBef>
              <a:spcAft>
                <a:spcPts val="0"/>
              </a:spcAft>
              <a:buSzPts val="2500"/>
              <a:buFont typeface="Montserrat"/>
              <a:buNone/>
              <a:defRPr b="0">
                <a:latin typeface="Montserrat"/>
                <a:ea typeface="Montserrat"/>
                <a:cs typeface="Montserrat"/>
                <a:sym typeface="Montserrat"/>
              </a:defRPr>
            </a:lvl9pPr>
          </a:lstStyle>
          <a:p/>
        </p:txBody>
      </p:sp>
      <p:sp>
        <p:nvSpPr>
          <p:cNvPr id="448" name="Google Shape;448;p10"/>
          <p:cNvSpPr/>
          <p:nvPr/>
        </p:nvSpPr>
        <p:spPr>
          <a:xfrm>
            <a:off x="8546100" y="443133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7989675" y="-5397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29350" y="-727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0"/>
          <p:cNvGrpSpPr/>
          <p:nvPr/>
        </p:nvGrpSpPr>
        <p:grpSpPr>
          <a:xfrm rot="2700000">
            <a:off x="1468681" y="4600857"/>
            <a:ext cx="670994" cy="821442"/>
            <a:chOff x="5847850" y="2941500"/>
            <a:chExt cx="671000" cy="821450"/>
          </a:xfrm>
        </p:grpSpPr>
        <p:sp>
          <p:nvSpPr>
            <p:cNvPr id="452" name="Google Shape;452;p10"/>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10"/>
          <p:cNvGrpSpPr/>
          <p:nvPr/>
        </p:nvGrpSpPr>
        <p:grpSpPr>
          <a:xfrm>
            <a:off x="154538" y="92950"/>
            <a:ext cx="308525" cy="454325"/>
            <a:chOff x="5154075" y="2882225"/>
            <a:chExt cx="308525" cy="454325"/>
          </a:xfrm>
        </p:grpSpPr>
        <p:sp>
          <p:nvSpPr>
            <p:cNvPr id="469" name="Google Shape;469;p10"/>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0"/>
          <p:cNvGrpSpPr/>
          <p:nvPr/>
        </p:nvGrpSpPr>
        <p:grpSpPr>
          <a:xfrm rot="5400000">
            <a:off x="-570500" y="3927400"/>
            <a:ext cx="1674825" cy="392325"/>
            <a:chOff x="2173775" y="1420000"/>
            <a:chExt cx="1674825" cy="392325"/>
          </a:xfrm>
        </p:grpSpPr>
        <p:sp>
          <p:nvSpPr>
            <p:cNvPr id="472" name="Google Shape;472;p10"/>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8301800" y="4321425"/>
            <a:ext cx="522825" cy="502875"/>
            <a:chOff x="7116875" y="2700800"/>
            <a:chExt cx="522825" cy="502875"/>
          </a:xfrm>
        </p:grpSpPr>
        <p:sp>
          <p:nvSpPr>
            <p:cNvPr id="475" name="Google Shape;475;p10"/>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6"/>
            </a:gs>
            <a:gs pos="100000">
              <a:schemeClr val="accent5"/>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0250" y="528000"/>
            <a:ext cx="6983400" cy="968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566325" y="2615525"/>
            <a:ext cx="6897300" cy="2047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indent="-317500" lvl="1" marL="9144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indent="-317500" lvl="2" marL="13716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indent="-317500" lvl="3" marL="18288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indent="-317500" lvl="4" marL="22860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indent="-317500" lvl="5" marL="27432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indent="-317500" lvl="6" marL="32004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indent="-317500" lvl="7" marL="36576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indent="-317500" lvl="8" marL="41148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hyperlink" Target="https://github.com/Ayushi-Khare" TargetMode="External"/><Relationship Id="rId4" Type="http://schemas.openxmlformats.org/officeDocument/2006/relationships/hyperlink" Target="https://www.linkedin.com/in/ayushi-khare-963668167/" TargetMode="External"/><Relationship Id="rId9" Type="http://schemas.openxmlformats.org/officeDocument/2006/relationships/hyperlink" Target="https://github.com/Pragya-PS/" TargetMode="External"/><Relationship Id="rId5" Type="http://schemas.openxmlformats.org/officeDocument/2006/relationships/hyperlink" Target="https://github.com/Chhavi-Trivedi" TargetMode="External"/><Relationship Id="rId6" Type="http://schemas.openxmlformats.org/officeDocument/2006/relationships/hyperlink" Target="https://www.linkedin.com/in/chhavi-trivedi-8a77b9193/" TargetMode="External"/><Relationship Id="rId7" Type="http://schemas.openxmlformats.org/officeDocument/2006/relationships/hyperlink" Target="https://github.com/Meghna-DAS" TargetMode="External"/><Relationship Id="rId8" Type="http://schemas.openxmlformats.org/officeDocument/2006/relationships/hyperlink" Target="https://www.linkedin.com/in/meghna-das15/" TargetMode="External"/><Relationship Id="rId11" Type="http://schemas.openxmlformats.org/officeDocument/2006/relationships/image" Target="../media/image2.png"/><Relationship Id="rId10" Type="http://schemas.openxmlformats.org/officeDocument/2006/relationships/hyperlink" Target="https://www.linkedin.com/in/pragya-parmita-sambodhi-6ab109192/" TargetMode="External"/><Relationship Id="rId13" Type="http://schemas.openxmlformats.org/officeDocument/2006/relationships/image" Target="../media/image4.png"/><Relationship Id="rId12" Type="http://schemas.openxmlformats.org/officeDocument/2006/relationships/image" Target="../media/image1.png"/><Relationship Id="rId1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AFA"/>
            </a:gs>
            <a:gs pos="100000">
              <a:schemeClr val="accent5"/>
            </a:gs>
          </a:gsLst>
          <a:lin ang="5400012" scaled="0"/>
        </a:gradFill>
      </p:bgPr>
    </p:bg>
    <p:spTree>
      <p:nvGrpSpPr>
        <p:cNvPr id="1233" name="Shape 1233"/>
        <p:cNvGrpSpPr/>
        <p:nvPr/>
      </p:nvGrpSpPr>
      <p:grpSpPr>
        <a:xfrm>
          <a:off x="0" y="0"/>
          <a:ext cx="0" cy="0"/>
          <a:chOff x="0" y="0"/>
          <a:chExt cx="0" cy="0"/>
        </a:xfrm>
      </p:grpSpPr>
      <p:grpSp>
        <p:nvGrpSpPr>
          <p:cNvPr id="1234" name="Google Shape;1234;p30"/>
          <p:cNvGrpSpPr/>
          <p:nvPr/>
        </p:nvGrpSpPr>
        <p:grpSpPr>
          <a:xfrm>
            <a:off x="2158952" y="3359735"/>
            <a:ext cx="4656955" cy="553204"/>
            <a:chOff x="547138" y="2070875"/>
            <a:chExt cx="714662" cy="882162"/>
          </a:xfrm>
        </p:grpSpPr>
        <p:sp>
          <p:nvSpPr>
            <p:cNvPr id="1235" name="Google Shape;1235;p30"/>
            <p:cNvSpPr/>
            <p:nvPr/>
          </p:nvSpPr>
          <p:spPr>
            <a:xfrm>
              <a:off x="547138" y="2256137"/>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7" name="Google Shape;1237;p30"/>
          <p:cNvSpPr txBox="1"/>
          <p:nvPr>
            <p:ph type="ctrTitle"/>
          </p:nvPr>
        </p:nvSpPr>
        <p:spPr>
          <a:xfrm>
            <a:off x="1614300" y="673826"/>
            <a:ext cx="5915400" cy="209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Medico-Guide</a:t>
            </a:r>
            <a:endParaRPr/>
          </a:p>
          <a:p>
            <a:pPr indent="0" lvl="0" marL="0" rtl="0" algn="ctr">
              <a:spcBef>
                <a:spcPts val="1000"/>
              </a:spcBef>
              <a:spcAft>
                <a:spcPts val="0"/>
              </a:spcAft>
              <a:buNone/>
            </a:pPr>
            <a:r>
              <a:rPr lang="en" sz="2300"/>
              <a:t>A multidimensional hybrid healthcare assistant</a:t>
            </a:r>
            <a:endParaRPr sz="1200"/>
          </a:p>
        </p:txBody>
      </p:sp>
      <p:sp>
        <p:nvSpPr>
          <p:cNvPr id="1238" name="Google Shape;1238;p30"/>
          <p:cNvSpPr txBox="1"/>
          <p:nvPr>
            <p:ph idx="1" type="subTitle"/>
          </p:nvPr>
        </p:nvSpPr>
        <p:spPr>
          <a:xfrm>
            <a:off x="1939375" y="3359723"/>
            <a:ext cx="5096100" cy="4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Ayushi, Chhavi, Meghna, Pragya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grpSp>
        <p:nvGrpSpPr>
          <p:cNvPr id="1393" name="Google Shape;1393;p39"/>
          <p:cNvGrpSpPr/>
          <p:nvPr/>
        </p:nvGrpSpPr>
        <p:grpSpPr>
          <a:xfrm>
            <a:off x="611079" y="1119296"/>
            <a:ext cx="825931" cy="986183"/>
            <a:chOff x="500363" y="2070875"/>
            <a:chExt cx="761438" cy="760650"/>
          </a:xfrm>
        </p:grpSpPr>
        <p:sp>
          <p:nvSpPr>
            <p:cNvPr id="1394" name="Google Shape;1394;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9"/>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39"/>
          <p:cNvGrpSpPr/>
          <p:nvPr/>
        </p:nvGrpSpPr>
        <p:grpSpPr>
          <a:xfrm>
            <a:off x="611079" y="3138966"/>
            <a:ext cx="825931" cy="873226"/>
            <a:chOff x="500363" y="2070875"/>
            <a:chExt cx="761438" cy="760650"/>
          </a:xfrm>
        </p:grpSpPr>
        <p:sp>
          <p:nvSpPr>
            <p:cNvPr id="1397" name="Google Shape;1397;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39"/>
          <p:cNvGrpSpPr/>
          <p:nvPr/>
        </p:nvGrpSpPr>
        <p:grpSpPr>
          <a:xfrm>
            <a:off x="4603204" y="1062776"/>
            <a:ext cx="825931" cy="986183"/>
            <a:chOff x="500363" y="2070875"/>
            <a:chExt cx="761438" cy="760650"/>
          </a:xfrm>
        </p:grpSpPr>
        <p:sp>
          <p:nvSpPr>
            <p:cNvPr id="1400" name="Google Shape;1400;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2" name="Google Shape;1402;p39"/>
          <p:cNvGrpSpPr/>
          <p:nvPr/>
        </p:nvGrpSpPr>
        <p:grpSpPr>
          <a:xfrm>
            <a:off x="4603205" y="3138963"/>
            <a:ext cx="825931" cy="873226"/>
            <a:chOff x="500363" y="2070875"/>
            <a:chExt cx="761438" cy="760650"/>
          </a:xfrm>
        </p:grpSpPr>
        <p:sp>
          <p:nvSpPr>
            <p:cNvPr id="1403" name="Google Shape;1403;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9"/>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39"/>
          <p:cNvSpPr txBox="1"/>
          <p:nvPr>
            <p:ph idx="2" type="ctrTitle"/>
          </p:nvPr>
        </p:nvSpPr>
        <p:spPr>
          <a:xfrm>
            <a:off x="5517200" y="708100"/>
            <a:ext cx="38409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SUGGESTIONS FOR DOCTOR’S APPOINTMENT</a:t>
            </a:r>
            <a:endParaRPr sz="1600"/>
          </a:p>
        </p:txBody>
      </p:sp>
      <p:sp>
        <p:nvSpPr>
          <p:cNvPr id="1406" name="Google Shape;1406;p39"/>
          <p:cNvSpPr txBox="1"/>
          <p:nvPr>
            <p:ph idx="1" type="subTitle"/>
          </p:nvPr>
        </p:nvSpPr>
        <p:spPr>
          <a:xfrm>
            <a:off x="1541275" y="1205475"/>
            <a:ext cx="2098200" cy="125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Relaxing Sounds for all kinds of frame of minds; Motivational voice interviews (Volunteer professionals)</a:t>
            </a:r>
            <a:endParaRPr sz="1200"/>
          </a:p>
        </p:txBody>
      </p:sp>
      <p:sp>
        <p:nvSpPr>
          <p:cNvPr id="1407" name="Google Shape;1407;p39"/>
          <p:cNvSpPr txBox="1"/>
          <p:nvPr>
            <p:ph idx="3" type="ctrTitle"/>
          </p:nvPr>
        </p:nvSpPr>
        <p:spPr>
          <a:xfrm>
            <a:off x="1541275" y="893500"/>
            <a:ext cx="27543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RELAXING PLAYLIST</a:t>
            </a:r>
            <a:endParaRPr sz="1700"/>
          </a:p>
        </p:txBody>
      </p:sp>
      <p:sp>
        <p:nvSpPr>
          <p:cNvPr id="1408" name="Google Shape;1408;p39"/>
          <p:cNvSpPr txBox="1"/>
          <p:nvPr>
            <p:ph idx="4" type="subTitle"/>
          </p:nvPr>
        </p:nvSpPr>
        <p:spPr>
          <a:xfrm>
            <a:off x="5517200" y="1383375"/>
            <a:ext cx="2754300" cy="138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The app suggests the doctor names, </a:t>
            </a:r>
            <a:r>
              <a:rPr lang="en" sz="1200"/>
              <a:t>according</a:t>
            </a:r>
            <a:r>
              <a:rPr lang="en" sz="1200"/>
              <a:t> to the problems user have along with the complete information of the doctor that helps in contacting them easily</a:t>
            </a:r>
            <a:endParaRPr sz="1200"/>
          </a:p>
        </p:txBody>
      </p:sp>
      <p:sp>
        <p:nvSpPr>
          <p:cNvPr id="1409" name="Google Shape;1409;p39"/>
          <p:cNvSpPr txBox="1"/>
          <p:nvPr>
            <p:ph idx="7" type="ctrTitle"/>
          </p:nvPr>
        </p:nvSpPr>
        <p:spPr>
          <a:xfrm>
            <a:off x="1541275" y="3011726"/>
            <a:ext cx="19722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FORUM</a:t>
            </a:r>
            <a:endParaRPr sz="1700"/>
          </a:p>
        </p:txBody>
      </p:sp>
      <p:sp>
        <p:nvSpPr>
          <p:cNvPr id="1410" name="Google Shape;1410;p39"/>
          <p:cNvSpPr txBox="1"/>
          <p:nvPr>
            <p:ph idx="8" type="subTitle"/>
          </p:nvPr>
        </p:nvSpPr>
        <p:spPr>
          <a:xfrm>
            <a:off x="1541275" y="3296400"/>
            <a:ext cx="1972200" cy="116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t>A forum having all users connected to each other where they can share their issues.</a:t>
            </a:r>
            <a:endParaRPr sz="1300"/>
          </a:p>
        </p:txBody>
      </p:sp>
      <p:sp>
        <p:nvSpPr>
          <p:cNvPr id="1411" name="Google Shape;1411;p39"/>
          <p:cNvSpPr txBox="1"/>
          <p:nvPr>
            <p:ph idx="9" type="ctrTitle"/>
          </p:nvPr>
        </p:nvSpPr>
        <p:spPr>
          <a:xfrm>
            <a:off x="5594600" y="3138975"/>
            <a:ext cx="3090000" cy="3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MONITORS MENSTRUAL CYCLE</a:t>
            </a:r>
            <a:endParaRPr sz="1600"/>
          </a:p>
        </p:txBody>
      </p:sp>
      <p:sp>
        <p:nvSpPr>
          <p:cNvPr id="1412" name="Google Shape;1412;p39"/>
          <p:cNvSpPr txBox="1"/>
          <p:nvPr>
            <p:ph idx="13" type="subTitle"/>
          </p:nvPr>
        </p:nvSpPr>
        <p:spPr>
          <a:xfrm>
            <a:off x="5650800" y="3358950"/>
            <a:ext cx="2754300" cy="104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Monitors cycle and gives suggestions or remedies for problems </a:t>
            </a:r>
            <a:r>
              <a:rPr lang="en" sz="1200"/>
              <a:t>related</a:t>
            </a:r>
            <a:r>
              <a:rPr lang="en" sz="1200"/>
              <a:t> to that (ex. Cramp remedies etc.)</a:t>
            </a:r>
            <a:endParaRPr sz="1200"/>
          </a:p>
        </p:txBody>
      </p:sp>
      <p:grpSp>
        <p:nvGrpSpPr>
          <p:cNvPr id="1413" name="Google Shape;1413;p39"/>
          <p:cNvGrpSpPr/>
          <p:nvPr/>
        </p:nvGrpSpPr>
        <p:grpSpPr>
          <a:xfrm>
            <a:off x="4838327" y="1383363"/>
            <a:ext cx="355663" cy="308725"/>
            <a:chOff x="-28462125" y="3199700"/>
            <a:chExt cx="298550" cy="259150"/>
          </a:xfrm>
        </p:grpSpPr>
        <p:sp>
          <p:nvSpPr>
            <p:cNvPr id="1414" name="Google Shape;1414;p39"/>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9"/>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9"/>
          <p:cNvGrpSpPr/>
          <p:nvPr/>
        </p:nvGrpSpPr>
        <p:grpSpPr>
          <a:xfrm>
            <a:off x="845311" y="3399256"/>
            <a:ext cx="357468" cy="352675"/>
            <a:chOff x="-33645475" y="3228075"/>
            <a:chExt cx="294600" cy="290650"/>
          </a:xfrm>
        </p:grpSpPr>
        <p:sp>
          <p:nvSpPr>
            <p:cNvPr id="1418" name="Google Shape;1418;p39"/>
            <p:cNvSpPr/>
            <p:nvPr/>
          </p:nvSpPr>
          <p:spPr>
            <a:xfrm>
              <a:off x="-33456450" y="3261925"/>
              <a:ext cx="84300" cy="85100"/>
            </a:xfrm>
            <a:custGeom>
              <a:rect b="b" l="l" r="r" t="t"/>
              <a:pathLst>
                <a:path extrusionOk="0" h="3404" w="3372">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a:off x="-33575375" y="3433625"/>
              <a:ext cx="85075" cy="85100"/>
            </a:xfrm>
            <a:custGeom>
              <a:rect b="b" l="l" r="r" t="t"/>
              <a:pathLst>
                <a:path extrusionOk="0" h="3404" w="3403">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a:off x="-33645475" y="3228075"/>
              <a:ext cx="206375" cy="153600"/>
            </a:xfrm>
            <a:custGeom>
              <a:rect b="b" l="l" r="r" t="t"/>
              <a:pathLst>
                <a:path extrusionOk="0" h="6144" w="8255">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a:off x="-33593500" y="3279250"/>
              <a:ext cx="104775" cy="52275"/>
            </a:xfrm>
            <a:custGeom>
              <a:rect b="b" l="l" r="r" t="t"/>
              <a:pathLst>
                <a:path extrusionOk="0" h="2091" w="4191">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a:off x="-33593500" y="3341475"/>
              <a:ext cx="104775" cy="74075"/>
            </a:xfrm>
            <a:custGeom>
              <a:rect b="b" l="l" r="r" t="t"/>
              <a:pathLst>
                <a:path extrusionOk="0" h="2963" w="4191">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33455650" y="3381650"/>
              <a:ext cx="104775" cy="52250"/>
            </a:xfrm>
            <a:custGeom>
              <a:rect b="b" l="l" r="r" t="t"/>
              <a:pathLst>
                <a:path extrusionOk="0" h="2090" w="4191">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a:off x="-33456450" y="3443875"/>
              <a:ext cx="102425" cy="74850"/>
            </a:xfrm>
            <a:custGeom>
              <a:rect b="b" l="l" r="r" t="t"/>
              <a:pathLst>
                <a:path extrusionOk="0" h="2994" w="4097">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39"/>
          <p:cNvGrpSpPr/>
          <p:nvPr/>
        </p:nvGrpSpPr>
        <p:grpSpPr>
          <a:xfrm>
            <a:off x="4828672" y="3401114"/>
            <a:ext cx="353802" cy="348926"/>
            <a:chOff x="2034675" y="3617925"/>
            <a:chExt cx="299325" cy="295200"/>
          </a:xfrm>
        </p:grpSpPr>
        <p:sp>
          <p:nvSpPr>
            <p:cNvPr id="1426" name="Google Shape;1426;p39"/>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9"/>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39"/>
          <p:cNvGrpSpPr/>
          <p:nvPr/>
        </p:nvGrpSpPr>
        <p:grpSpPr>
          <a:xfrm>
            <a:off x="846389" y="1456191"/>
            <a:ext cx="355288" cy="312375"/>
            <a:chOff x="-46779900" y="3588000"/>
            <a:chExt cx="300125" cy="263875"/>
          </a:xfrm>
        </p:grpSpPr>
        <p:sp>
          <p:nvSpPr>
            <p:cNvPr id="1432" name="Google Shape;1432;p39"/>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40"/>
          <p:cNvSpPr txBox="1"/>
          <p:nvPr>
            <p:ph idx="1" type="subTitle"/>
          </p:nvPr>
        </p:nvSpPr>
        <p:spPr>
          <a:xfrm>
            <a:off x="2569625" y="2909450"/>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BENEFITS</a:t>
            </a:r>
            <a:endParaRPr/>
          </a:p>
        </p:txBody>
      </p:sp>
      <p:sp>
        <p:nvSpPr>
          <p:cNvPr id="1441" name="Google Shape;1441;p40"/>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41"/>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1447" name="Google Shape;1447;p41"/>
          <p:cNvSpPr txBox="1"/>
          <p:nvPr/>
        </p:nvSpPr>
        <p:spPr>
          <a:xfrm>
            <a:off x="327875" y="2787275"/>
            <a:ext cx="1816200" cy="80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HANDY DURING WORK FROM HOME/ ONLINE CLASSES OF COLLEGE STUDENTS</a:t>
            </a:r>
            <a:endParaRPr sz="1500">
              <a:solidFill>
                <a:srgbClr val="202124"/>
              </a:solidFill>
              <a:highlight>
                <a:srgbClr val="FFFFFF"/>
              </a:highlight>
              <a:latin typeface="Verdana"/>
              <a:ea typeface="Verdana"/>
              <a:cs typeface="Verdana"/>
              <a:sym typeface="Verdana"/>
            </a:endParaRPr>
          </a:p>
        </p:txBody>
      </p:sp>
      <p:sp>
        <p:nvSpPr>
          <p:cNvPr id="1448" name="Google Shape;1448;p41"/>
          <p:cNvSpPr txBox="1"/>
          <p:nvPr/>
        </p:nvSpPr>
        <p:spPr>
          <a:xfrm>
            <a:off x="2198951" y="2839075"/>
            <a:ext cx="1816200" cy="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USEFUL DURING MENSTRUAL CYCLE OF COLLEGE STUDENTS</a:t>
            </a:r>
            <a:endParaRPr>
              <a:solidFill>
                <a:srgbClr val="202124"/>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(FEMALES)</a:t>
            </a:r>
            <a:endParaRPr>
              <a:solidFill>
                <a:srgbClr val="202124"/>
              </a:solidFill>
              <a:highlight>
                <a:srgbClr val="FFFFFF"/>
              </a:highlight>
              <a:latin typeface="Verdana"/>
              <a:ea typeface="Verdana"/>
              <a:cs typeface="Verdana"/>
              <a:sym typeface="Verdana"/>
            </a:endParaRPr>
          </a:p>
        </p:txBody>
      </p:sp>
      <p:sp>
        <p:nvSpPr>
          <p:cNvPr id="1449" name="Google Shape;1449;p41"/>
          <p:cNvSpPr txBox="1"/>
          <p:nvPr/>
        </p:nvSpPr>
        <p:spPr>
          <a:xfrm>
            <a:off x="4220001" y="2839375"/>
            <a:ext cx="1816200" cy="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VOICE ASSISTANT TO PROVIDE CONSTANT GUIDANCE</a:t>
            </a:r>
            <a:endParaRPr sz="1800">
              <a:solidFill>
                <a:schemeClr val="dk1"/>
              </a:solidFill>
              <a:latin typeface="Verdana"/>
              <a:ea typeface="Verdana"/>
              <a:cs typeface="Verdana"/>
              <a:sym typeface="Verdana"/>
            </a:endParaRPr>
          </a:p>
        </p:txBody>
      </p:sp>
      <p:grpSp>
        <p:nvGrpSpPr>
          <p:cNvPr id="1450" name="Google Shape;1450;p41"/>
          <p:cNvGrpSpPr/>
          <p:nvPr/>
        </p:nvGrpSpPr>
        <p:grpSpPr>
          <a:xfrm>
            <a:off x="941908" y="1774950"/>
            <a:ext cx="761438" cy="760650"/>
            <a:chOff x="500363" y="2070875"/>
            <a:chExt cx="761438" cy="760650"/>
          </a:xfrm>
        </p:grpSpPr>
        <p:sp>
          <p:nvSpPr>
            <p:cNvPr id="1451" name="Google Shape;1451;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1"/>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3" name="Google Shape;1453;p41"/>
          <p:cNvGrpSpPr/>
          <p:nvPr/>
        </p:nvGrpSpPr>
        <p:grpSpPr>
          <a:xfrm>
            <a:off x="2639670" y="1774950"/>
            <a:ext cx="761437" cy="760650"/>
            <a:chOff x="500363" y="2070875"/>
            <a:chExt cx="761438" cy="760650"/>
          </a:xfrm>
        </p:grpSpPr>
        <p:sp>
          <p:nvSpPr>
            <p:cNvPr id="1454" name="Google Shape;1454;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1"/>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1"/>
          <p:cNvGrpSpPr/>
          <p:nvPr/>
        </p:nvGrpSpPr>
        <p:grpSpPr>
          <a:xfrm>
            <a:off x="4560975" y="1782913"/>
            <a:ext cx="761438" cy="760650"/>
            <a:chOff x="500363" y="2070875"/>
            <a:chExt cx="761438" cy="760650"/>
          </a:xfrm>
        </p:grpSpPr>
        <p:sp>
          <p:nvSpPr>
            <p:cNvPr id="1457" name="Google Shape;1457;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1"/>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59" name="Google Shape;1459;p41"/>
          <p:cNvCxnSpPr>
            <a:endCxn id="1452" idx="1"/>
          </p:cNvCxnSpPr>
          <p:nvPr/>
        </p:nvCxnSpPr>
        <p:spPr>
          <a:xfrm>
            <a:off x="341346" y="2122500"/>
            <a:ext cx="665100" cy="900"/>
          </a:xfrm>
          <a:prstGeom prst="straightConnector1">
            <a:avLst/>
          </a:prstGeom>
          <a:noFill/>
          <a:ln cap="flat" cmpd="sng" w="28575">
            <a:solidFill>
              <a:schemeClr val="dk1"/>
            </a:solidFill>
            <a:prstDash val="solid"/>
            <a:round/>
            <a:headEnd len="med" w="med" type="oval"/>
            <a:tailEnd len="med" w="med" type="none"/>
          </a:ln>
        </p:spPr>
      </p:cxnSp>
      <p:cxnSp>
        <p:nvCxnSpPr>
          <p:cNvPr id="1460" name="Google Shape;1460;p41"/>
          <p:cNvCxnSpPr>
            <a:stCxn id="1452" idx="3"/>
            <a:endCxn id="1455" idx="1"/>
          </p:cNvCxnSpPr>
          <p:nvPr/>
        </p:nvCxnSpPr>
        <p:spPr>
          <a:xfrm>
            <a:off x="1703346" y="2123400"/>
            <a:ext cx="1000800" cy="0"/>
          </a:xfrm>
          <a:prstGeom prst="straightConnector1">
            <a:avLst/>
          </a:prstGeom>
          <a:noFill/>
          <a:ln cap="flat" cmpd="sng" w="28575">
            <a:solidFill>
              <a:schemeClr val="dk1"/>
            </a:solidFill>
            <a:prstDash val="solid"/>
            <a:round/>
            <a:headEnd len="med" w="med" type="none"/>
            <a:tailEnd len="med" w="med" type="none"/>
          </a:ln>
        </p:spPr>
      </p:cxnSp>
      <p:cxnSp>
        <p:nvCxnSpPr>
          <p:cNvPr id="1461" name="Google Shape;1461;p41"/>
          <p:cNvCxnSpPr>
            <a:stCxn id="1455" idx="3"/>
            <a:endCxn id="1458" idx="1"/>
          </p:cNvCxnSpPr>
          <p:nvPr/>
        </p:nvCxnSpPr>
        <p:spPr>
          <a:xfrm>
            <a:off x="3401107" y="2123400"/>
            <a:ext cx="1224300" cy="8100"/>
          </a:xfrm>
          <a:prstGeom prst="straightConnector1">
            <a:avLst/>
          </a:prstGeom>
          <a:noFill/>
          <a:ln cap="flat" cmpd="sng" w="28575">
            <a:solidFill>
              <a:schemeClr val="dk1"/>
            </a:solidFill>
            <a:prstDash val="solid"/>
            <a:round/>
            <a:headEnd len="med" w="med" type="none"/>
            <a:tailEnd len="med" w="med" type="none"/>
          </a:ln>
        </p:spPr>
      </p:cxnSp>
      <p:cxnSp>
        <p:nvCxnSpPr>
          <p:cNvPr id="1462" name="Google Shape;1462;p41"/>
          <p:cNvCxnSpPr>
            <a:endCxn id="1458" idx="3"/>
          </p:cNvCxnSpPr>
          <p:nvPr/>
        </p:nvCxnSpPr>
        <p:spPr>
          <a:xfrm flipH="1">
            <a:off x="5322413" y="2115763"/>
            <a:ext cx="3251400" cy="15600"/>
          </a:xfrm>
          <a:prstGeom prst="straightConnector1">
            <a:avLst/>
          </a:prstGeom>
          <a:noFill/>
          <a:ln cap="flat" cmpd="sng" w="28575">
            <a:solidFill>
              <a:schemeClr val="dk1"/>
            </a:solidFill>
            <a:prstDash val="solid"/>
            <a:round/>
            <a:headEnd len="med" w="med" type="oval"/>
            <a:tailEnd len="med" w="med" type="none"/>
          </a:ln>
        </p:spPr>
      </p:cxnSp>
      <p:sp>
        <p:nvSpPr>
          <p:cNvPr id="1463" name="Google Shape;1463;p41"/>
          <p:cNvSpPr txBox="1"/>
          <p:nvPr/>
        </p:nvSpPr>
        <p:spPr>
          <a:xfrm>
            <a:off x="808325" y="1169125"/>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01</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sp>
        <p:nvSpPr>
          <p:cNvPr id="1464" name="Google Shape;1464;p41"/>
          <p:cNvSpPr txBox="1"/>
          <p:nvPr/>
        </p:nvSpPr>
        <p:spPr>
          <a:xfrm>
            <a:off x="2679426" y="1169125"/>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02</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sp>
        <p:nvSpPr>
          <p:cNvPr id="1465" name="Google Shape;1465;p41"/>
          <p:cNvSpPr txBox="1"/>
          <p:nvPr/>
        </p:nvSpPr>
        <p:spPr>
          <a:xfrm>
            <a:off x="4550527" y="1169125"/>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03</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grpSp>
        <p:nvGrpSpPr>
          <p:cNvPr id="1466" name="Google Shape;1466;p41"/>
          <p:cNvGrpSpPr/>
          <p:nvPr/>
        </p:nvGrpSpPr>
        <p:grpSpPr>
          <a:xfrm>
            <a:off x="6482300" y="1767613"/>
            <a:ext cx="753800" cy="759688"/>
            <a:chOff x="500363" y="2071838"/>
            <a:chExt cx="753800" cy="759688"/>
          </a:xfrm>
        </p:grpSpPr>
        <p:sp>
          <p:nvSpPr>
            <p:cNvPr id="1467" name="Google Shape;1467;p41"/>
            <p:cNvSpPr/>
            <p:nvPr/>
          </p:nvSpPr>
          <p:spPr>
            <a:xfrm>
              <a:off x="500363" y="2134625"/>
              <a:ext cx="696900" cy="696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1"/>
            <p:cNvSpPr/>
            <p:nvPr/>
          </p:nvSpPr>
          <p:spPr>
            <a:xfrm>
              <a:off x="557263" y="2071838"/>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9" name="Google Shape;1469;p41"/>
          <p:cNvSpPr txBox="1"/>
          <p:nvPr/>
        </p:nvSpPr>
        <p:spPr>
          <a:xfrm>
            <a:off x="6322177" y="1169113"/>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04</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sp>
        <p:nvSpPr>
          <p:cNvPr id="1470" name="Google Shape;1470;p41"/>
          <p:cNvSpPr txBox="1"/>
          <p:nvPr/>
        </p:nvSpPr>
        <p:spPr>
          <a:xfrm>
            <a:off x="6036200" y="2839350"/>
            <a:ext cx="15240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IMPROVED RELAXATION TECHNIQUES LIKE PODCAST AND FORUM</a:t>
            </a:r>
            <a:endParaRPr>
              <a:latin typeface="Verdana"/>
              <a:ea typeface="Verdana"/>
              <a:cs typeface="Verdana"/>
              <a:sym typeface="Verdana"/>
            </a:endParaRPr>
          </a:p>
        </p:txBody>
      </p:sp>
      <p:grpSp>
        <p:nvGrpSpPr>
          <p:cNvPr id="1471" name="Google Shape;1471;p41"/>
          <p:cNvGrpSpPr/>
          <p:nvPr/>
        </p:nvGrpSpPr>
        <p:grpSpPr>
          <a:xfrm>
            <a:off x="4763918" y="1946140"/>
            <a:ext cx="355557" cy="353615"/>
            <a:chOff x="-34406325" y="3919600"/>
            <a:chExt cx="293025" cy="291425"/>
          </a:xfrm>
        </p:grpSpPr>
        <p:sp>
          <p:nvSpPr>
            <p:cNvPr id="1472" name="Google Shape;1472;p41"/>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1"/>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1"/>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1"/>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1"/>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1"/>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41"/>
          <p:cNvGrpSpPr/>
          <p:nvPr/>
        </p:nvGrpSpPr>
        <p:grpSpPr>
          <a:xfrm>
            <a:off x="6681551" y="1966766"/>
            <a:ext cx="355288" cy="312375"/>
            <a:chOff x="-46779900" y="3588000"/>
            <a:chExt cx="300125" cy="263875"/>
          </a:xfrm>
        </p:grpSpPr>
        <p:sp>
          <p:nvSpPr>
            <p:cNvPr id="1480" name="Google Shape;1480;p41"/>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41"/>
          <p:cNvGrpSpPr/>
          <p:nvPr/>
        </p:nvGrpSpPr>
        <p:grpSpPr>
          <a:xfrm>
            <a:off x="2877104" y="1947915"/>
            <a:ext cx="351024" cy="350079"/>
            <a:chOff x="3859600" y="3591950"/>
            <a:chExt cx="296975" cy="296175"/>
          </a:xfrm>
        </p:grpSpPr>
        <p:sp>
          <p:nvSpPr>
            <p:cNvPr id="1485" name="Google Shape;1485;p41"/>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41"/>
          <p:cNvGrpSpPr/>
          <p:nvPr/>
        </p:nvGrpSpPr>
        <p:grpSpPr>
          <a:xfrm>
            <a:off x="1179381" y="1960401"/>
            <a:ext cx="351032" cy="353587"/>
            <a:chOff x="-4837325" y="3612425"/>
            <a:chExt cx="293800" cy="291450"/>
          </a:xfrm>
        </p:grpSpPr>
        <p:sp>
          <p:nvSpPr>
            <p:cNvPr id="1489" name="Google Shape;1489;p41"/>
            <p:cNvSpPr/>
            <p:nvPr/>
          </p:nvSpPr>
          <p:spPr>
            <a:xfrm>
              <a:off x="-4836550" y="3612425"/>
              <a:ext cx="293025" cy="170925"/>
            </a:xfrm>
            <a:custGeom>
              <a:rect b="b" l="l" r="r" t="t"/>
              <a:pathLst>
                <a:path extrusionOk="0" h="6837" w="11721">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1"/>
            <p:cNvSpPr/>
            <p:nvPr/>
          </p:nvSpPr>
          <p:spPr>
            <a:xfrm>
              <a:off x="-4837325" y="3743950"/>
              <a:ext cx="291425" cy="159925"/>
            </a:xfrm>
            <a:custGeom>
              <a:rect b="b" l="l" r="r" t="t"/>
              <a:pathLst>
                <a:path extrusionOk="0" h="6397" w="11657">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1"/>
            <p:cNvSpPr/>
            <p:nvPr/>
          </p:nvSpPr>
          <p:spPr>
            <a:xfrm>
              <a:off x="-4716825" y="3799075"/>
              <a:ext cx="51225" cy="18950"/>
            </a:xfrm>
            <a:custGeom>
              <a:rect b="b" l="l" r="r" t="t"/>
              <a:pathLst>
                <a:path extrusionOk="0" h="758" w="2049">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41"/>
          <p:cNvGrpSpPr/>
          <p:nvPr/>
        </p:nvGrpSpPr>
        <p:grpSpPr>
          <a:xfrm>
            <a:off x="8025350" y="1747113"/>
            <a:ext cx="761438" cy="760650"/>
            <a:chOff x="500363" y="2070875"/>
            <a:chExt cx="761438" cy="760650"/>
          </a:xfrm>
        </p:grpSpPr>
        <p:sp>
          <p:nvSpPr>
            <p:cNvPr id="1493" name="Google Shape;1493;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1"/>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5" name="Google Shape;1495;p41"/>
          <p:cNvSpPr txBox="1"/>
          <p:nvPr/>
        </p:nvSpPr>
        <p:spPr>
          <a:xfrm>
            <a:off x="6968075" y="117525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05</a:t>
            </a:r>
            <a:endParaRPr/>
          </a:p>
        </p:txBody>
      </p:sp>
      <p:sp>
        <p:nvSpPr>
          <p:cNvPr id="1496" name="Google Shape;1496;p41"/>
          <p:cNvSpPr txBox="1"/>
          <p:nvPr/>
        </p:nvSpPr>
        <p:spPr>
          <a:xfrm>
            <a:off x="7585726" y="2839350"/>
            <a:ext cx="16407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EASY CONSULTATION WITH DOCTORS- IF REQUIRED</a:t>
            </a:r>
            <a:endParaRPr sz="1800">
              <a:solidFill>
                <a:srgbClr val="202124"/>
              </a:solidFill>
              <a:highlight>
                <a:srgbClr val="FFFFFF"/>
              </a:highlight>
              <a:latin typeface="Verdana"/>
              <a:ea typeface="Verdana"/>
              <a:cs typeface="Verdana"/>
              <a:sym typeface="Verdana"/>
            </a:endParaRPr>
          </a:p>
        </p:txBody>
      </p:sp>
      <p:grpSp>
        <p:nvGrpSpPr>
          <p:cNvPr id="1497" name="Google Shape;1497;p41"/>
          <p:cNvGrpSpPr/>
          <p:nvPr/>
        </p:nvGrpSpPr>
        <p:grpSpPr>
          <a:xfrm>
            <a:off x="8292575" y="1931598"/>
            <a:ext cx="351021" cy="312376"/>
            <a:chOff x="-30345325" y="3184750"/>
            <a:chExt cx="292225" cy="291450"/>
          </a:xfrm>
        </p:grpSpPr>
        <p:sp>
          <p:nvSpPr>
            <p:cNvPr id="1498" name="Google Shape;1498;p41"/>
            <p:cNvSpPr/>
            <p:nvPr/>
          </p:nvSpPr>
          <p:spPr>
            <a:xfrm>
              <a:off x="-30328000" y="3184750"/>
              <a:ext cx="258375" cy="120950"/>
            </a:xfrm>
            <a:custGeom>
              <a:rect b="b" l="l" r="r" t="t"/>
              <a:pathLst>
                <a:path extrusionOk="0" h="4838" w="10335">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1"/>
            <p:cNvSpPr/>
            <p:nvPr/>
          </p:nvSpPr>
          <p:spPr>
            <a:xfrm>
              <a:off x="-30310675" y="3322575"/>
              <a:ext cx="68550" cy="69350"/>
            </a:xfrm>
            <a:custGeom>
              <a:rect b="b" l="l" r="r" t="t"/>
              <a:pathLst>
                <a:path extrusionOk="0" h="2774" w="2742">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1"/>
            <p:cNvSpPr/>
            <p:nvPr/>
          </p:nvSpPr>
          <p:spPr>
            <a:xfrm>
              <a:off x="-30345325" y="3408425"/>
              <a:ext cx="137075" cy="67775"/>
            </a:xfrm>
            <a:custGeom>
              <a:rect b="b" l="l" r="r" t="t"/>
              <a:pathLst>
                <a:path extrusionOk="0" h="2711" w="5483">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1"/>
            <p:cNvSpPr/>
            <p:nvPr/>
          </p:nvSpPr>
          <p:spPr>
            <a:xfrm>
              <a:off x="-30156300" y="3322575"/>
              <a:ext cx="68550" cy="69350"/>
            </a:xfrm>
            <a:custGeom>
              <a:rect b="b" l="l" r="r" t="t"/>
              <a:pathLst>
                <a:path extrusionOk="0" h="2774" w="2742">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1"/>
            <p:cNvSpPr/>
            <p:nvPr/>
          </p:nvSpPr>
          <p:spPr>
            <a:xfrm>
              <a:off x="-30190950" y="3408425"/>
              <a:ext cx="137850" cy="67775"/>
            </a:xfrm>
            <a:custGeom>
              <a:rect b="b" l="l" r="r" t="t"/>
              <a:pathLst>
                <a:path extrusionOk="0" h="2711" w="5514">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42"/>
          <p:cNvSpPr txBox="1"/>
          <p:nvPr>
            <p:ph type="title"/>
          </p:nvPr>
        </p:nvSpPr>
        <p:spPr>
          <a:xfrm>
            <a:off x="3334200" y="14912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508" name="Google Shape;1508;p42"/>
          <p:cNvSpPr txBox="1"/>
          <p:nvPr>
            <p:ph idx="1" type="subTitle"/>
          </p:nvPr>
        </p:nvSpPr>
        <p:spPr>
          <a:xfrm>
            <a:off x="3065100" y="3118568"/>
            <a:ext cx="30138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USED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grpSp>
        <p:nvGrpSpPr>
          <p:cNvPr id="1513" name="Google Shape;1513;p43"/>
          <p:cNvGrpSpPr/>
          <p:nvPr/>
        </p:nvGrpSpPr>
        <p:grpSpPr>
          <a:xfrm>
            <a:off x="1633400" y="1962588"/>
            <a:ext cx="761437" cy="760650"/>
            <a:chOff x="500363" y="2070875"/>
            <a:chExt cx="761438" cy="760650"/>
          </a:xfrm>
        </p:grpSpPr>
        <p:sp>
          <p:nvSpPr>
            <p:cNvPr id="1514" name="Google Shape;1514;p43"/>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43"/>
          <p:cNvGrpSpPr/>
          <p:nvPr/>
        </p:nvGrpSpPr>
        <p:grpSpPr>
          <a:xfrm>
            <a:off x="6749162" y="1962588"/>
            <a:ext cx="761438" cy="760650"/>
            <a:chOff x="500363" y="2070875"/>
            <a:chExt cx="761438" cy="760650"/>
          </a:xfrm>
        </p:grpSpPr>
        <p:sp>
          <p:nvSpPr>
            <p:cNvPr id="1517" name="Google Shape;1517;p43"/>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3"/>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9" name="Google Shape;1519;p43"/>
          <p:cNvGrpSpPr/>
          <p:nvPr/>
        </p:nvGrpSpPr>
        <p:grpSpPr>
          <a:xfrm>
            <a:off x="4213260" y="1962588"/>
            <a:ext cx="761438" cy="760650"/>
            <a:chOff x="500363" y="2070875"/>
            <a:chExt cx="761438" cy="760650"/>
          </a:xfrm>
        </p:grpSpPr>
        <p:sp>
          <p:nvSpPr>
            <p:cNvPr id="1520" name="Google Shape;1520;p43"/>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3"/>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2" name="Google Shape;1522;p43"/>
          <p:cNvSpPr txBox="1"/>
          <p:nvPr>
            <p:ph idx="1" type="subTitle"/>
          </p:nvPr>
        </p:nvSpPr>
        <p:spPr>
          <a:xfrm>
            <a:off x="3131179" y="2805575"/>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Studio</a:t>
            </a:r>
            <a:endParaRPr/>
          </a:p>
        </p:txBody>
      </p:sp>
      <p:sp>
        <p:nvSpPr>
          <p:cNvPr id="1523" name="Google Shape;1523;p43"/>
          <p:cNvSpPr txBox="1"/>
          <p:nvPr>
            <p:ph idx="2" type="subTitle"/>
          </p:nvPr>
        </p:nvSpPr>
        <p:spPr>
          <a:xfrm>
            <a:off x="5667081" y="280556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1524" name="Google Shape;1524;p43"/>
          <p:cNvSpPr txBox="1"/>
          <p:nvPr>
            <p:ph idx="3" type="subTitle"/>
          </p:nvPr>
        </p:nvSpPr>
        <p:spPr>
          <a:xfrm>
            <a:off x="551319" y="280556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InVision</a:t>
            </a:r>
            <a:endParaRPr/>
          </a:p>
        </p:txBody>
      </p:sp>
      <p:sp>
        <p:nvSpPr>
          <p:cNvPr id="1525" name="Google Shape;1525;p43"/>
          <p:cNvSpPr txBox="1"/>
          <p:nvPr>
            <p:ph idx="4" type="subTitle"/>
          </p:nvPr>
        </p:nvSpPr>
        <p:spPr>
          <a:xfrm>
            <a:off x="837069" y="3142005"/>
            <a:ext cx="235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Prototype Design</a:t>
            </a:r>
            <a:endParaRPr/>
          </a:p>
        </p:txBody>
      </p:sp>
      <p:sp>
        <p:nvSpPr>
          <p:cNvPr id="1526" name="Google Shape;1526;p43"/>
          <p:cNvSpPr txBox="1"/>
          <p:nvPr>
            <p:ph idx="5" type="subTitle"/>
          </p:nvPr>
        </p:nvSpPr>
        <p:spPr>
          <a:xfrm>
            <a:off x="3476929" y="3140493"/>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Application Development</a:t>
            </a:r>
            <a:endParaRPr/>
          </a:p>
        </p:txBody>
      </p:sp>
      <p:sp>
        <p:nvSpPr>
          <p:cNvPr id="1527" name="Google Shape;1527;p43"/>
          <p:cNvSpPr txBox="1"/>
          <p:nvPr>
            <p:ph idx="6" type="subTitle"/>
          </p:nvPr>
        </p:nvSpPr>
        <p:spPr>
          <a:xfrm>
            <a:off x="6012831" y="3142008"/>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Database Connectivity </a:t>
            </a:r>
            <a:r>
              <a:rPr lang="en"/>
              <a:t>in App</a:t>
            </a:r>
            <a:endParaRPr/>
          </a:p>
        </p:txBody>
      </p:sp>
      <p:sp>
        <p:nvSpPr>
          <p:cNvPr id="1528" name="Google Shape;1528;p43"/>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grpSp>
        <p:nvGrpSpPr>
          <p:cNvPr id="1529" name="Google Shape;1529;p43"/>
          <p:cNvGrpSpPr/>
          <p:nvPr/>
        </p:nvGrpSpPr>
        <p:grpSpPr>
          <a:xfrm>
            <a:off x="1816221" y="2139311"/>
            <a:ext cx="395828" cy="407236"/>
            <a:chOff x="-48262200" y="3200500"/>
            <a:chExt cx="301675" cy="300100"/>
          </a:xfrm>
        </p:grpSpPr>
        <p:sp>
          <p:nvSpPr>
            <p:cNvPr id="1530" name="Google Shape;1530;p43"/>
            <p:cNvSpPr/>
            <p:nvPr/>
          </p:nvSpPr>
          <p:spPr>
            <a:xfrm>
              <a:off x="-48191325" y="3288700"/>
              <a:ext cx="51225" cy="51225"/>
            </a:xfrm>
            <a:custGeom>
              <a:rect b="b" l="l" r="r" t="t"/>
              <a:pathLst>
                <a:path extrusionOk="0" h="2049" w="2049">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3"/>
            <p:cNvSpPr/>
            <p:nvPr/>
          </p:nvSpPr>
          <p:spPr>
            <a:xfrm>
              <a:off x="-48155875" y="3324150"/>
              <a:ext cx="15775" cy="15775"/>
            </a:xfrm>
            <a:custGeom>
              <a:rect b="b" l="l" r="r" t="t"/>
              <a:pathLst>
                <a:path extrusionOk="0" h="631" w="631">
                  <a:moveTo>
                    <a:pt x="1" y="1"/>
                  </a:moveTo>
                  <a:lnTo>
                    <a:pt x="1" y="631"/>
                  </a:lnTo>
                  <a:cubicBezTo>
                    <a:pt x="284" y="505"/>
                    <a:pt x="536" y="253"/>
                    <a:pt x="6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3"/>
            <p:cNvSpPr/>
            <p:nvPr/>
          </p:nvSpPr>
          <p:spPr>
            <a:xfrm>
              <a:off x="-48085775" y="3206000"/>
              <a:ext cx="47275" cy="47300"/>
            </a:xfrm>
            <a:custGeom>
              <a:rect b="b" l="l" r="r" t="t"/>
              <a:pathLst>
                <a:path extrusionOk="0" h="1892" w="1891">
                  <a:moveTo>
                    <a:pt x="1" y="1"/>
                  </a:moveTo>
                  <a:lnTo>
                    <a:pt x="1" y="1891"/>
                  </a:lnTo>
                  <a:lnTo>
                    <a:pt x="1891" y="1891"/>
                  </a:lnTo>
                  <a:lnTo>
                    <a:pt x="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3"/>
            <p:cNvSpPr/>
            <p:nvPr/>
          </p:nvSpPr>
          <p:spPr>
            <a:xfrm>
              <a:off x="-48262200" y="3200500"/>
              <a:ext cx="228425" cy="300100"/>
            </a:xfrm>
            <a:custGeom>
              <a:rect b="b" l="l" r="r" t="t"/>
              <a:pathLst>
                <a:path extrusionOk="0" h="12004" w="9137">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3"/>
            <p:cNvSpPr/>
            <p:nvPr/>
          </p:nvSpPr>
          <p:spPr>
            <a:xfrm>
              <a:off x="-48155075" y="3322575"/>
              <a:ext cx="52775" cy="53575"/>
            </a:xfrm>
            <a:custGeom>
              <a:rect b="b" l="l" r="r" t="t"/>
              <a:pathLst>
                <a:path extrusionOk="0" h="2143" w="2111">
                  <a:moveTo>
                    <a:pt x="1355" y="1"/>
                  </a:moveTo>
                  <a:cubicBezTo>
                    <a:pt x="1197" y="725"/>
                    <a:pt x="662" y="1261"/>
                    <a:pt x="0" y="1387"/>
                  </a:cubicBezTo>
                  <a:lnTo>
                    <a:pt x="0" y="2143"/>
                  </a:lnTo>
                  <a:lnTo>
                    <a:pt x="2111" y="2143"/>
                  </a:lnTo>
                  <a:lnTo>
                    <a:pt x="211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3"/>
            <p:cNvSpPr/>
            <p:nvPr/>
          </p:nvSpPr>
          <p:spPr>
            <a:xfrm>
              <a:off x="-48014100" y="3417100"/>
              <a:ext cx="53575" cy="18125"/>
            </a:xfrm>
            <a:custGeom>
              <a:rect b="b" l="l" r="r" t="t"/>
              <a:pathLst>
                <a:path extrusionOk="0" h="725" w="2143">
                  <a:moveTo>
                    <a:pt x="1" y="0"/>
                  </a:moveTo>
                  <a:lnTo>
                    <a:pt x="1" y="725"/>
                  </a:lnTo>
                  <a:lnTo>
                    <a:pt x="2143" y="725"/>
                  </a:lnTo>
                  <a:lnTo>
                    <a:pt x="214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3"/>
            <p:cNvSpPr/>
            <p:nvPr/>
          </p:nvSpPr>
          <p:spPr>
            <a:xfrm>
              <a:off x="-48014100" y="3289500"/>
              <a:ext cx="53575" cy="110300"/>
            </a:xfrm>
            <a:custGeom>
              <a:rect b="b" l="l" r="r" t="t"/>
              <a:pathLst>
                <a:path extrusionOk="0" h="4412" w="2143">
                  <a:moveTo>
                    <a:pt x="1" y="0"/>
                  </a:moveTo>
                  <a:lnTo>
                    <a:pt x="1" y="4411"/>
                  </a:lnTo>
                  <a:lnTo>
                    <a:pt x="2143" y="4411"/>
                  </a:lnTo>
                  <a:lnTo>
                    <a:pt x="214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3"/>
            <p:cNvSpPr/>
            <p:nvPr/>
          </p:nvSpPr>
          <p:spPr>
            <a:xfrm>
              <a:off x="-48014100" y="3451750"/>
              <a:ext cx="53575" cy="48075"/>
            </a:xfrm>
            <a:custGeom>
              <a:rect b="b" l="l" r="r" t="t"/>
              <a:pathLst>
                <a:path extrusionOk="0" h="1923" w="2143">
                  <a:moveTo>
                    <a:pt x="1" y="0"/>
                  </a:moveTo>
                  <a:lnTo>
                    <a:pt x="1" y="883"/>
                  </a:lnTo>
                  <a:cubicBezTo>
                    <a:pt x="1" y="1450"/>
                    <a:pt x="473" y="1922"/>
                    <a:pt x="1072" y="1922"/>
                  </a:cubicBezTo>
                  <a:cubicBezTo>
                    <a:pt x="1670" y="1922"/>
                    <a:pt x="2143" y="1450"/>
                    <a:pt x="2143" y="883"/>
                  </a:cubicBezTo>
                  <a:lnTo>
                    <a:pt x="214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3"/>
            <p:cNvSpPr/>
            <p:nvPr/>
          </p:nvSpPr>
          <p:spPr>
            <a:xfrm>
              <a:off x="-48011725" y="3220375"/>
              <a:ext cx="48050" cy="51025"/>
            </a:xfrm>
            <a:custGeom>
              <a:rect b="b" l="l" r="r" t="t"/>
              <a:pathLst>
                <a:path extrusionOk="0" h="2041" w="1922">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43"/>
          <p:cNvGrpSpPr/>
          <p:nvPr/>
        </p:nvGrpSpPr>
        <p:grpSpPr>
          <a:xfrm>
            <a:off x="4374088" y="2083454"/>
            <a:ext cx="395819" cy="407252"/>
            <a:chOff x="-50469125" y="3183175"/>
            <a:chExt cx="233150" cy="301825"/>
          </a:xfrm>
        </p:grpSpPr>
        <p:sp>
          <p:nvSpPr>
            <p:cNvPr id="1540" name="Google Shape;1540;p43"/>
            <p:cNvSpPr/>
            <p:nvPr/>
          </p:nvSpPr>
          <p:spPr>
            <a:xfrm>
              <a:off x="-50388775" y="3227275"/>
              <a:ext cx="70900" cy="70900"/>
            </a:xfrm>
            <a:custGeom>
              <a:rect b="b" l="l" r="r" t="t"/>
              <a:pathLst>
                <a:path extrusionOk="0" h="2836" w="2836">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3"/>
            <p:cNvSpPr/>
            <p:nvPr/>
          </p:nvSpPr>
          <p:spPr>
            <a:xfrm>
              <a:off x="-50469125" y="3290275"/>
              <a:ext cx="233150" cy="194725"/>
            </a:xfrm>
            <a:custGeom>
              <a:rect b="b" l="l" r="r" t="t"/>
              <a:pathLst>
                <a:path extrusionOk="0" h="7789" w="9326">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3"/>
            <p:cNvSpPr/>
            <p:nvPr/>
          </p:nvSpPr>
          <p:spPr>
            <a:xfrm>
              <a:off x="-50379325" y="3183175"/>
              <a:ext cx="52775" cy="34675"/>
            </a:xfrm>
            <a:custGeom>
              <a:rect b="b" l="l" r="r" t="t"/>
              <a:pathLst>
                <a:path extrusionOk="0" h="1387" w="2111">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43"/>
          <p:cNvSpPr/>
          <p:nvPr/>
        </p:nvSpPr>
        <p:spPr>
          <a:xfrm>
            <a:off x="6975900" y="2139288"/>
            <a:ext cx="302913" cy="407264"/>
          </a:xfrm>
          <a:custGeom>
            <a:rect b="b" l="l" r="r" t="t"/>
            <a:pathLst>
              <a:path extrusionOk="0" h="12729" w="10776">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44"/>
          <p:cNvSpPr txBox="1"/>
          <p:nvPr>
            <p:ph idx="1" type="subTitle"/>
          </p:nvPr>
        </p:nvSpPr>
        <p:spPr>
          <a:xfrm>
            <a:off x="2674400" y="3299975"/>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PERMISSIONS REQUIRED FOR APP</a:t>
            </a:r>
            <a:endParaRPr/>
          </a:p>
        </p:txBody>
      </p:sp>
      <p:sp>
        <p:nvSpPr>
          <p:cNvPr id="1549" name="Google Shape;1549;p44"/>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grpSp>
        <p:nvGrpSpPr>
          <p:cNvPr id="1554" name="Google Shape;1554;p45"/>
          <p:cNvGrpSpPr/>
          <p:nvPr/>
        </p:nvGrpSpPr>
        <p:grpSpPr>
          <a:xfrm>
            <a:off x="928700" y="1327213"/>
            <a:ext cx="761437" cy="760650"/>
            <a:chOff x="500363" y="2070875"/>
            <a:chExt cx="761438" cy="760650"/>
          </a:xfrm>
        </p:grpSpPr>
        <p:sp>
          <p:nvSpPr>
            <p:cNvPr id="1555" name="Google Shape;1555;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45"/>
          <p:cNvGrpSpPr/>
          <p:nvPr/>
        </p:nvGrpSpPr>
        <p:grpSpPr>
          <a:xfrm>
            <a:off x="6917362" y="1327213"/>
            <a:ext cx="761438" cy="760650"/>
            <a:chOff x="500363" y="2070875"/>
            <a:chExt cx="761438" cy="760650"/>
          </a:xfrm>
        </p:grpSpPr>
        <p:sp>
          <p:nvSpPr>
            <p:cNvPr id="1558" name="Google Shape;1558;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564900" y="2070875"/>
              <a:ext cx="696900" cy="696900"/>
            </a:xfrm>
            <a:prstGeom prst="roundRect">
              <a:avLst>
                <a:gd fmla="val 16667"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45"/>
          <p:cNvGrpSpPr/>
          <p:nvPr/>
        </p:nvGrpSpPr>
        <p:grpSpPr>
          <a:xfrm>
            <a:off x="3923035" y="1327213"/>
            <a:ext cx="761438" cy="760650"/>
            <a:chOff x="500363" y="2070875"/>
            <a:chExt cx="761438" cy="760650"/>
          </a:xfrm>
        </p:grpSpPr>
        <p:sp>
          <p:nvSpPr>
            <p:cNvPr id="1561" name="Google Shape;1561;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3" name="Google Shape;1563;p45"/>
          <p:cNvSpPr txBox="1"/>
          <p:nvPr>
            <p:ph idx="1" type="subTitle"/>
          </p:nvPr>
        </p:nvSpPr>
        <p:spPr>
          <a:xfrm>
            <a:off x="3506075" y="2332875"/>
            <a:ext cx="15693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Speaker</a:t>
            </a:r>
            <a:endParaRPr/>
          </a:p>
        </p:txBody>
      </p:sp>
      <p:sp>
        <p:nvSpPr>
          <p:cNvPr id="1564" name="Google Shape;1564;p45"/>
          <p:cNvSpPr txBox="1"/>
          <p:nvPr>
            <p:ph idx="2" type="subTitle"/>
          </p:nvPr>
        </p:nvSpPr>
        <p:spPr>
          <a:xfrm>
            <a:off x="6459425" y="2332875"/>
            <a:ext cx="16554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Calendar</a:t>
            </a:r>
            <a:endParaRPr/>
          </a:p>
        </p:txBody>
      </p:sp>
      <p:sp>
        <p:nvSpPr>
          <p:cNvPr id="1565" name="Google Shape;1565;p45"/>
          <p:cNvSpPr txBox="1"/>
          <p:nvPr>
            <p:ph idx="3" type="subTitle"/>
          </p:nvPr>
        </p:nvSpPr>
        <p:spPr>
          <a:xfrm>
            <a:off x="631922" y="2332875"/>
            <a:ext cx="14901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a:t>
            </a:r>
            <a:endParaRPr/>
          </a:p>
        </p:txBody>
      </p:sp>
      <p:grpSp>
        <p:nvGrpSpPr>
          <p:cNvPr id="1566" name="Google Shape;1566;p45"/>
          <p:cNvGrpSpPr/>
          <p:nvPr/>
        </p:nvGrpSpPr>
        <p:grpSpPr>
          <a:xfrm>
            <a:off x="2397200" y="3381363"/>
            <a:ext cx="761438" cy="760650"/>
            <a:chOff x="500363" y="2070875"/>
            <a:chExt cx="761438" cy="760650"/>
          </a:xfrm>
        </p:grpSpPr>
        <p:sp>
          <p:nvSpPr>
            <p:cNvPr id="1567" name="Google Shape;1567;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564900" y="2070875"/>
              <a:ext cx="696900" cy="6969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45"/>
          <p:cNvGrpSpPr/>
          <p:nvPr/>
        </p:nvGrpSpPr>
        <p:grpSpPr>
          <a:xfrm>
            <a:off x="5557800" y="3381363"/>
            <a:ext cx="761438" cy="760650"/>
            <a:chOff x="500363" y="2070875"/>
            <a:chExt cx="761438" cy="760650"/>
          </a:xfrm>
        </p:grpSpPr>
        <p:sp>
          <p:nvSpPr>
            <p:cNvPr id="1570" name="Google Shape;1570;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564900" y="2070875"/>
              <a:ext cx="696900" cy="696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45"/>
          <p:cNvSpPr txBox="1"/>
          <p:nvPr>
            <p:ph idx="3" type="subTitle"/>
          </p:nvPr>
        </p:nvSpPr>
        <p:spPr>
          <a:xfrm>
            <a:off x="2337224" y="4274050"/>
            <a:ext cx="8814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a:t>
            </a:r>
            <a:endParaRPr/>
          </a:p>
        </p:txBody>
      </p:sp>
      <p:sp>
        <p:nvSpPr>
          <p:cNvPr id="1573" name="Google Shape;1573;p45"/>
          <p:cNvSpPr txBox="1"/>
          <p:nvPr>
            <p:ph idx="3" type="subTitle"/>
          </p:nvPr>
        </p:nvSpPr>
        <p:spPr>
          <a:xfrm>
            <a:off x="5292175" y="4274050"/>
            <a:ext cx="12927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grpSp>
        <p:nvGrpSpPr>
          <p:cNvPr id="1574" name="Google Shape;1574;p45"/>
          <p:cNvGrpSpPr/>
          <p:nvPr/>
        </p:nvGrpSpPr>
        <p:grpSpPr>
          <a:xfrm>
            <a:off x="1180891" y="1537928"/>
            <a:ext cx="298169" cy="339253"/>
            <a:chOff x="1529350" y="258825"/>
            <a:chExt cx="423475" cy="481825"/>
          </a:xfrm>
        </p:grpSpPr>
        <p:sp>
          <p:nvSpPr>
            <p:cNvPr id="1575" name="Google Shape;1575;p45"/>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6" name="Google Shape;1576;p45"/>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77" name="Google Shape;1577;p45"/>
          <p:cNvGrpSpPr/>
          <p:nvPr/>
        </p:nvGrpSpPr>
        <p:grpSpPr>
          <a:xfrm>
            <a:off x="7128443" y="1537927"/>
            <a:ext cx="339253" cy="339253"/>
            <a:chOff x="5660400" y="238125"/>
            <a:chExt cx="481825" cy="481825"/>
          </a:xfrm>
        </p:grpSpPr>
        <p:sp>
          <p:nvSpPr>
            <p:cNvPr id="1578" name="Google Shape;1578;p45"/>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9" name="Google Shape;1579;p45"/>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80" name="Google Shape;1580;p45"/>
          <p:cNvGrpSpPr/>
          <p:nvPr/>
        </p:nvGrpSpPr>
        <p:grpSpPr>
          <a:xfrm>
            <a:off x="5768900" y="3592070"/>
            <a:ext cx="339253" cy="339253"/>
            <a:chOff x="900750" y="1436075"/>
            <a:chExt cx="481825" cy="481825"/>
          </a:xfrm>
        </p:grpSpPr>
        <p:sp>
          <p:nvSpPr>
            <p:cNvPr id="1581" name="Google Shape;1581;p45"/>
            <p:cNvSpPr/>
            <p:nvPr/>
          </p:nvSpPr>
          <p:spPr>
            <a:xfrm>
              <a:off x="900750" y="1627500"/>
              <a:ext cx="481825" cy="290400"/>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2" name="Google Shape;1582;p45"/>
            <p:cNvSpPr/>
            <p:nvPr/>
          </p:nvSpPr>
          <p:spPr>
            <a:xfrm>
              <a:off x="1296950" y="1549900"/>
              <a:ext cx="71550" cy="105850"/>
            </a:xfrm>
            <a:custGeom>
              <a:rect b="b" l="l" r="r" t="t"/>
              <a:pathLst>
                <a:path extrusionOk="0" h="4234" w="2862">
                  <a:moveTo>
                    <a:pt x="0" y="0"/>
                  </a:moveTo>
                  <a:lnTo>
                    <a:pt x="0" y="4234"/>
                  </a:lnTo>
                  <a:lnTo>
                    <a:pt x="2861" y="2117"/>
                  </a:lnTo>
                  <a:lnTo>
                    <a:pt x="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3" name="Google Shape;1583;p45"/>
            <p:cNvSpPr/>
            <p:nvPr/>
          </p:nvSpPr>
          <p:spPr>
            <a:xfrm>
              <a:off x="914900" y="1549900"/>
              <a:ext cx="71550" cy="105850"/>
            </a:xfrm>
            <a:custGeom>
              <a:rect b="b" l="l" r="r" t="t"/>
              <a:pathLst>
                <a:path extrusionOk="0" h="4234" w="2862">
                  <a:moveTo>
                    <a:pt x="2861" y="0"/>
                  </a:moveTo>
                  <a:lnTo>
                    <a:pt x="0" y="2117"/>
                  </a:lnTo>
                  <a:lnTo>
                    <a:pt x="2861" y="4234"/>
                  </a:lnTo>
                  <a:lnTo>
                    <a:pt x="2861"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4" name="Google Shape;1584;p45"/>
            <p:cNvSpPr/>
            <p:nvPr/>
          </p:nvSpPr>
          <p:spPr>
            <a:xfrm>
              <a:off x="1014650" y="1436075"/>
              <a:ext cx="254100" cy="336150"/>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85" name="Google Shape;1585;p45"/>
          <p:cNvGrpSpPr/>
          <p:nvPr/>
        </p:nvGrpSpPr>
        <p:grpSpPr>
          <a:xfrm>
            <a:off x="4118089" y="1534303"/>
            <a:ext cx="371314" cy="346487"/>
            <a:chOff x="2678350" y="1464650"/>
            <a:chExt cx="499750" cy="422700"/>
          </a:xfrm>
        </p:grpSpPr>
        <p:sp>
          <p:nvSpPr>
            <p:cNvPr id="1586" name="Google Shape;1586;p45"/>
            <p:cNvSpPr/>
            <p:nvPr/>
          </p:nvSpPr>
          <p:spPr>
            <a:xfrm>
              <a:off x="3081050" y="1542700"/>
              <a:ext cx="97050" cy="267350"/>
            </a:xfrm>
            <a:custGeom>
              <a:rect b="b" l="l" r="r" t="t"/>
              <a:pathLst>
                <a:path extrusionOk="0" h="10694" w="3882">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7" name="Google Shape;1587;p45"/>
            <p:cNvSpPr/>
            <p:nvPr/>
          </p:nvSpPr>
          <p:spPr>
            <a:xfrm>
              <a:off x="3041000" y="1582600"/>
              <a:ext cx="75075" cy="187725"/>
            </a:xfrm>
            <a:custGeom>
              <a:rect b="b" l="l" r="r" t="t"/>
              <a:pathLst>
                <a:path extrusionOk="0" h="7509" w="3003">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8" name="Google Shape;1588;p45"/>
            <p:cNvSpPr/>
            <p:nvPr/>
          </p:nvSpPr>
          <p:spPr>
            <a:xfrm>
              <a:off x="2678350" y="1464650"/>
              <a:ext cx="339700" cy="422700"/>
            </a:xfrm>
            <a:custGeom>
              <a:rect b="b" l="l" r="r" t="t"/>
              <a:pathLst>
                <a:path extrusionOk="0" h="16908" w="13588">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589" name="Google Shape;1589;p45"/>
          <p:cNvSpPr/>
          <p:nvPr/>
        </p:nvSpPr>
        <p:spPr>
          <a:xfrm>
            <a:off x="2608304" y="3602673"/>
            <a:ext cx="339253" cy="318060"/>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90" name="Google Shape;1590;p45"/>
          <p:cNvSpPr txBox="1"/>
          <p:nvPr>
            <p:ph type="title"/>
          </p:nvPr>
        </p:nvSpPr>
        <p:spPr>
          <a:xfrm>
            <a:off x="2947550" y="212775"/>
            <a:ext cx="30201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Permissions Required</a:t>
            </a:r>
            <a:endParaRPr sz="2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46"/>
          <p:cNvSpPr txBox="1"/>
          <p:nvPr>
            <p:ph idx="1" type="subTitle"/>
          </p:nvPr>
        </p:nvSpPr>
        <p:spPr>
          <a:xfrm>
            <a:off x="2674400" y="3299975"/>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NEEDS </a:t>
            </a:r>
            <a:r>
              <a:rPr lang="en"/>
              <a:t>FOR APP TO GET STARTED</a:t>
            </a:r>
            <a:endParaRPr/>
          </a:p>
        </p:txBody>
      </p:sp>
      <p:sp>
        <p:nvSpPr>
          <p:cNvPr id="1596" name="Google Shape;1596;p46"/>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47"/>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for the application</a:t>
            </a:r>
            <a:endParaRPr/>
          </a:p>
        </p:txBody>
      </p:sp>
      <p:sp>
        <p:nvSpPr>
          <p:cNvPr id="1602" name="Google Shape;1602;p47"/>
          <p:cNvSpPr txBox="1"/>
          <p:nvPr/>
        </p:nvSpPr>
        <p:spPr>
          <a:xfrm>
            <a:off x="703092" y="1404138"/>
            <a:ext cx="1315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ontserrat"/>
                <a:ea typeface="Montserrat"/>
                <a:cs typeface="Montserrat"/>
                <a:sym typeface="Montserrat"/>
              </a:rPr>
              <a:t>Doctors</a:t>
            </a:r>
            <a:endParaRPr b="1" sz="2000">
              <a:solidFill>
                <a:schemeClr val="dk1"/>
              </a:solidFill>
              <a:latin typeface="Montserrat"/>
              <a:ea typeface="Montserrat"/>
              <a:cs typeface="Montserrat"/>
              <a:sym typeface="Montserrat"/>
            </a:endParaRPr>
          </a:p>
        </p:txBody>
      </p:sp>
      <p:sp>
        <p:nvSpPr>
          <p:cNvPr id="1603" name="Google Shape;1603;p47"/>
          <p:cNvSpPr txBox="1"/>
          <p:nvPr/>
        </p:nvSpPr>
        <p:spPr>
          <a:xfrm>
            <a:off x="6447301" y="1404150"/>
            <a:ext cx="1993800" cy="39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Montserrat"/>
                <a:ea typeface="Montserrat"/>
                <a:cs typeface="Montserrat"/>
                <a:sym typeface="Montserrat"/>
              </a:rPr>
              <a:t>Motivational Speakers</a:t>
            </a:r>
            <a:endParaRPr b="1" sz="2000">
              <a:solidFill>
                <a:schemeClr val="dk1"/>
              </a:solidFill>
              <a:latin typeface="Montserrat"/>
              <a:ea typeface="Montserrat"/>
              <a:cs typeface="Montserrat"/>
              <a:sym typeface="Montserrat"/>
            </a:endParaRPr>
          </a:p>
        </p:txBody>
      </p:sp>
      <p:grpSp>
        <p:nvGrpSpPr>
          <p:cNvPr id="1604" name="Google Shape;1604;p47"/>
          <p:cNvGrpSpPr/>
          <p:nvPr/>
        </p:nvGrpSpPr>
        <p:grpSpPr>
          <a:xfrm>
            <a:off x="7015916" y="2242884"/>
            <a:ext cx="1425175" cy="70675"/>
            <a:chOff x="773341" y="2500497"/>
            <a:chExt cx="1425175" cy="70675"/>
          </a:xfrm>
        </p:grpSpPr>
        <p:sp>
          <p:nvSpPr>
            <p:cNvPr id="1605" name="Google Shape;1605;p47"/>
            <p:cNvSpPr/>
            <p:nvPr/>
          </p:nvSpPr>
          <p:spPr>
            <a:xfrm>
              <a:off x="773341" y="2528159"/>
              <a:ext cx="1425175" cy="15350"/>
            </a:xfrm>
            <a:custGeom>
              <a:rect b="b" l="l" r="r" t="t"/>
              <a:pathLst>
                <a:path extrusionOk="0" h="614" w="57007">
                  <a:moveTo>
                    <a:pt x="307" y="1"/>
                  </a:moveTo>
                  <a:cubicBezTo>
                    <a:pt x="137" y="1"/>
                    <a:pt x="1" y="137"/>
                    <a:pt x="1" y="307"/>
                  </a:cubicBezTo>
                  <a:cubicBezTo>
                    <a:pt x="1" y="477"/>
                    <a:pt x="137" y="613"/>
                    <a:pt x="307" y="613"/>
                  </a:cubicBezTo>
                  <a:lnTo>
                    <a:pt x="56700" y="613"/>
                  </a:lnTo>
                  <a:cubicBezTo>
                    <a:pt x="56871" y="613"/>
                    <a:pt x="57007" y="477"/>
                    <a:pt x="57007" y="307"/>
                  </a:cubicBezTo>
                  <a:cubicBezTo>
                    <a:pt x="57007" y="137"/>
                    <a:pt x="56871" y="1"/>
                    <a:pt x="5670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7"/>
            <p:cNvSpPr/>
            <p:nvPr/>
          </p:nvSpPr>
          <p:spPr>
            <a:xfrm>
              <a:off x="1643816" y="2500497"/>
              <a:ext cx="70800" cy="70675"/>
            </a:xfrm>
            <a:custGeom>
              <a:rect b="b" l="l" r="r" t="t"/>
              <a:pathLst>
                <a:path extrusionOk="0" h="2827" w="2832">
                  <a:moveTo>
                    <a:pt x="1419" y="1"/>
                  </a:moveTo>
                  <a:cubicBezTo>
                    <a:pt x="636" y="1"/>
                    <a:pt x="1" y="630"/>
                    <a:pt x="1" y="1413"/>
                  </a:cubicBezTo>
                  <a:cubicBezTo>
                    <a:pt x="1" y="2196"/>
                    <a:pt x="636" y="2826"/>
                    <a:pt x="1419" y="2826"/>
                  </a:cubicBezTo>
                  <a:cubicBezTo>
                    <a:pt x="2202" y="2826"/>
                    <a:pt x="2831" y="2196"/>
                    <a:pt x="2831" y="1413"/>
                  </a:cubicBezTo>
                  <a:cubicBezTo>
                    <a:pt x="2831" y="630"/>
                    <a:pt x="2202" y="1"/>
                    <a:pt x="1419" y="1"/>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47"/>
          <p:cNvGrpSpPr/>
          <p:nvPr/>
        </p:nvGrpSpPr>
        <p:grpSpPr>
          <a:xfrm>
            <a:off x="705366" y="2242804"/>
            <a:ext cx="1425175" cy="70800"/>
            <a:chOff x="773341" y="3474429"/>
            <a:chExt cx="1425175" cy="70800"/>
          </a:xfrm>
        </p:grpSpPr>
        <p:sp>
          <p:nvSpPr>
            <p:cNvPr id="1608" name="Google Shape;1608;p47"/>
            <p:cNvSpPr/>
            <p:nvPr/>
          </p:nvSpPr>
          <p:spPr>
            <a:xfrm>
              <a:off x="773341" y="3502104"/>
              <a:ext cx="1425175" cy="15350"/>
            </a:xfrm>
            <a:custGeom>
              <a:rect b="b" l="l" r="r" t="t"/>
              <a:pathLst>
                <a:path extrusionOk="0" h="614" w="57007">
                  <a:moveTo>
                    <a:pt x="307" y="1"/>
                  </a:moveTo>
                  <a:cubicBezTo>
                    <a:pt x="137" y="1"/>
                    <a:pt x="1" y="137"/>
                    <a:pt x="1" y="307"/>
                  </a:cubicBezTo>
                  <a:cubicBezTo>
                    <a:pt x="1" y="477"/>
                    <a:pt x="137" y="613"/>
                    <a:pt x="307" y="613"/>
                  </a:cubicBezTo>
                  <a:lnTo>
                    <a:pt x="56700" y="613"/>
                  </a:lnTo>
                  <a:cubicBezTo>
                    <a:pt x="56871" y="613"/>
                    <a:pt x="57007" y="477"/>
                    <a:pt x="57007" y="307"/>
                  </a:cubicBezTo>
                  <a:cubicBezTo>
                    <a:pt x="57007" y="137"/>
                    <a:pt x="56871" y="1"/>
                    <a:pt x="5670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7"/>
            <p:cNvSpPr/>
            <p:nvPr/>
          </p:nvSpPr>
          <p:spPr>
            <a:xfrm>
              <a:off x="1750866" y="3474429"/>
              <a:ext cx="70675" cy="70800"/>
            </a:xfrm>
            <a:custGeom>
              <a:rect b="b" l="l" r="r" t="t"/>
              <a:pathLst>
                <a:path extrusionOk="0" h="2832" w="2827">
                  <a:moveTo>
                    <a:pt x="1414" y="0"/>
                  </a:moveTo>
                  <a:cubicBezTo>
                    <a:pt x="631" y="0"/>
                    <a:pt x="1" y="636"/>
                    <a:pt x="1" y="1419"/>
                  </a:cubicBezTo>
                  <a:cubicBezTo>
                    <a:pt x="1" y="2197"/>
                    <a:pt x="631" y="2831"/>
                    <a:pt x="1414" y="2831"/>
                  </a:cubicBezTo>
                  <a:cubicBezTo>
                    <a:pt x="2197" y="2831"/>
                    <a:pt x="2826" y="2197"/>
                    <a:pt x="2826" y="1419"/>
                  </a:cubicBezTo>
                  <a:cubicBezTo>
                    <a:pt x="2826" y="636"/>
                    <a:pt x="2197" y="0"/>
                    <a:pt x="1414"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0" name="Google Shape;1610;p47"/>
          <p:cNvSpPr txBox="1"/>
          <p:nvPr>
            <p:ph idx="4294967295" type="subTitle"/>
          </p:nvPr>
        </p:nvSpPr>
        <p:spPr>
          <a:xfrm>
            <a:off x="6206950" y="2500506"/>
            <a:ext cx="2234100" cy="142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Connect with Motivational Speakers to post their Content on this app</a:t>
            </a:r>
            <a:endParaRPr sz="1400"/>
          </a:p>
        </p:txBody>
      </p:sp>
      <p:sp>
        <p:nvSpPr>
          <p:cNvPr id="1611" name="Google Shape;1611;p47"/>
          <p:cNvSpPr txBox="1"/>
          <p:nvPr/>
        </p:nvSpPr>
        <p:spPr>
          <a:xfrm flipH="1">
            <a:off x="705375" y="2493900"/>
            <a:ext cx="1993800" cy="14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Tie-up with Doctors and Counsellors for Professional help in health related issues </a:t>
            </a:r>
            <a:endParaRPr>
              <a:solidFill>
                <a:schemeClr val="dk1"/>
              </a:solidFill>
              <a:latin typeface="Montserrat Medium"/>
              <a:ea typeface="Montserrat Medium"/>
              <a:cs typeface="Montserrat Medium"/>
              <a:sym typeface="Montserrat Medium"/>
            </a:endParaRPr>
          </a:p>
        </p:txBody>
      </p:sp>
      <p:grpSp>
        <p:nvGrpSpPr>
          <p:cNvPr id="1612" name="Google Shape;1612;p47"/>
          <p:cNvGrpSpPr/>
          <p:nvPr/>
        </p:nvGrpSpPr>
        <p:grpSpPr>
          <a:xfrm>
            <a:off x="3941737" y="2049450"/>
            <a:ext cx="1239163" cy="1145181"/>
            <a:chOff x="3941737" y="2049450"/>
            <a:chExt cx="1239163" cy="1145181"/>
          </a:xfrm>
        </p:grpSpPr>
        <p:grpSp>
          <p:nvGrpSpPr>
            <p:cNvPr id="1613" name="Google Shape;1613;p47"/>
            <p:cNvGrpSpPr/>
            <p:nvPr/>
          </p:nvGrpSpPr>
          <p:grpSpPr>
            <a:xfrm>
              <a:off x="3941737" y="2049473"/>
              <a:ext cx="1239163" cy="1145159"/>
              <a:chOff x="500363" y="2070875"/>
              <a:chExt cx="761438" cy="760650"/>
            </a:xfrm>
          </p:grpSpPr>
          <p:sp>
            <p:nvSpPr>
              <p:cNvPr id="1614" name="Google Shape;1614;p47"/>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7"/>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47"/>
            <p:cNvGrpSpPr/>
            <p:nvPr/>
          </p:nvGrpSpPr>
          <p:grpSpPr>
            <a:xfrm>
              <a:off x="4030062" y="2049450"/>
              <a:ext cx="1150800" cy="1044600"/>
              <a:chOff x="3877662" y="2049450"/>
              <a:chExt cx="1150800" cy="1044600"/>
            </a:xfrm>
          </p:grpSpPr>
          <p:sp>
            <p:nvSpPr>
              <p:cNvPr id="1617" name="Google Shape;1617;p47"/>
              <p:cNvSpPr/>
              <p:nvPr/>
            </p:nvSpPr>
            <p:spPr>
              <a:xfrm>
                <a:off x="3877662" y="2049450"/>
                <a:ext cx="1150800" cy="10446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8" name="Google Shape;1618;p47"/>
              <p:cNvGrpSpPr/>
              <p:nvPr/>
            </p:nvGrpSpPr>
            <p:grpSpPr>
              <a:xfrm>
                <a:off x="4042499" y="2192157"/>
                <a:ext cx="821126" cy="759186"/>
                <a:chOff x="-5254775" y="3631325"/>
                <a:chExt cx="296950" cy="292625"/>
              </a:xfrm>
            </p:grpSpPr>
            <p:sp>
              <p:nvSpPr>
                <p:cNvPr id="1619" name="Google Shape;1619;p47"/>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7"/>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7"/>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7"/>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48"/>
          <p:cNvSpPr txBox="1"/>
          <p:nvPr>
            <p:ph idx="1" type="subTitle"/>
          </p:nvPr>
        </p:nvSpPr>
        <p:spPr>
          <a:xfrm>
            <a:off x="2674400" y="3299975"/>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UNIQUENESS OF APP</a:t>
            </a:r>
            <a:endParaRPr/>
          </a:p>
        </p:txBody>
      </p:sp>
      <p:sp>
        <p:nvSpPr>
          <p:cNvPr id="1631" name="Google Shape;1631;p48"/>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31"/>
          <p:cNvSpPr txBox="1"/>
          <p:nvPr>
            <p:ph type="ctrTitle"/>
          </p:nvPr>
        </p:nvSpPr>
        <p:spPr>
          <a:xfrm>
            <a:off x="513025" y="912425"/>
            <a:ext cx="7911000" cy="19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HEALTHTECH</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rPr lang="en" sz="2600">
                <a:solidFill>
                  <a:srgbClr val="00C3B1"/>
                </a:solidFill>
              </a:rPr>
              <a:t>Create solution to deal with these </a:t>
            </a:r>
            <a:endParaRPr sz="2600">
              <a:solidFill>
                <a:srgbClr val="00C3B1"/>
              </a:solidFill>
            </a:endParaRPr>
          </a:p>
          <a:p>
            <a:pPr indent="0" lvl="0" marL="0" rtl="0" algn="ctr">
              <a:spcBef>
                <a:spcPts val="0"/>
              </a:spcBef>
              <a:spcAft>
                <a:spcPts val="0"/>
              </a:spcAft>
              <a:buNone/>
            </a:pPr>
            <a:r>
              <a:rPr lang="en" sz="2600">
                <a:solidFill>
                  <a:srgbClr val="00C3B1"/>
                </a:solidFill>
              </a:rPr>
              <a:t>two major challenges faced </a:t>
            </a:r>
            <a:endParaRPr sz="2600">
              <a:solidFill>
                <a:srgbClr val="00C3B1"/>
              </a:solidFill>
            </a:endParaRPr>
          </a:p>
          <a:p>
            <a:pPr indent="0" lvl="0" marL="0" rtl="0" algn="ctr">
              <a:spcBef>
                <a:spcPts val="0"/>
              </a:spcBef>
              <a:spcAft>
                <a:spcPts val="0"/>
              </a:spcAft>
              <a:buNone/>
            </a:pPr>
            <a:r>
              <a:rPr lang="en" sz="2600">
                <a:solidFill>
                  <a:srgbClr val="00C3B1"/>
                </a:solidFill>
              </a:rPr>
              <a:t>by patients</a:t>
            </a:r>
            <a:endParaRPr sz="2600">
              <a:solidFill>
                <a:srgbClr val="00C3B1"/>
              </a:solidFill>
            </a:endParaRPr>
          </a:p>
        </p:txBody>
      </p:sp>
      <p:sp>
        <p:nvSpPr>
          <p:cNvPr id="1244" name="Google Shape;1244;p31"/>
          <p:cNvSpPr txBox="1"/>
          <p:nvPr>
            <p:ph idx="1" type="subTitle"/>
          </p:nvPr>
        </p:nvSpPr>
        <p:spPr>
          <a:xfrm>
            <a:off x="2023950" y="3234848"/>
            <a:ext cx="5096100" cy="4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PERSONAL MEDICAL ASSISTANT</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grpSp>
        <p:nvGrpSpPr>
          <p:cNvPr id="1636" name="Google Shape;1636;p49"/>
          <p:cNvGrpSpPr/>
          <p:nvPr/>
        </p:nvGrpSpPr>
        <p:grpSpPr>
          <a:xfrm>
            <a:off x="3337288" y="2992413"/>
            <a:ext cx="1076825" cy="1075711"/>
            <a:chOff x="500363" y="2070875"/>
            <a:chExt cx="761438" cy="760650"/>
          </a:xfrm>
        </p:grpSpPr>
        <p:sp>
          <p:nvSpPr>
            <p:cNvPr id="1637" name="Google Shape;1637;p4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9"/>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9" name="Google Shape;1639;p49"/>
          <p:cNvGrpSpPr/>
          <p:nvPr/>
        </p:nvGrpSpPr>
        <p:grpSpPr>
          <a:xfrm>
            <a:off x="4540822" y="1584923"/>
            <a:ext cx="1265890" cy="1264581"/>
            <a:chOff x="4540822" y="1584923"/>
            <a:chExt cx="1265890" cy="1264581"/>
          </a:xfrm>
        </p:grpSpPr>
        <p:sp>
          <p:nvSpPr>
            <p:cNvPr id="1640" name="Google Shape;1640;p49"/>
            <p:cNvSpPr/>
            <p:nvPr/>
          </p:nvSpPr>
          <p:spPr>
            <a:xfrm rot="10800000">
              <a:off x="4648116" y="1584923"/>
              <a:ext cx="1158596" cy="1158596"/>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9"/>
            <p:cNvSpPr/>
            <p:nvPr/>
          </p:nvSpPr>
          <p:spPr>
            <a:xfrm rot="10800000">
              <a:off x="4540822" y="1690907"/>
              <a:ext cx="1158596" cy="1158596"/>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49"/>
          <p:cNvGrpSpPr/>
          <p:nvPr/>
        </p:nvGrpSpPr>
        <p:grpSpPr>
          <a:xfrm flipH="1">
            <a:off x="4540822" y="2981183"/>
            <a:ext cx="1188223" cy="1186994"/>
            <a:chOff x="500363" y="2070875"/>
            <a:chExt cx="761438" cy="760650"/>
          </a:xfrm>
        </p:grpSpPr>
        <p:sp>
          <p:nvSpPr>
            <p:cNvPr id="1643" name="Google Shape;1643;p4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49"/>
          <p:cNvGrpSpPr/>
          <p:nvPr/>
        </p:nvGrpSpPr>
        <p:grpSpPr>
          <a:xfrm>
            <a:off x="3469473" y="1918211"/>
            <a:ext cx="944639" cy="943662"/>
            <a:chOff x="500363" y="2070875"/>
            <a:chExt cx="761438" cy="760650"/>
          </a:xfrm>
        </p:grpSpPr>
        <p:sp>
          <p:nvSpPr>
            <p:cNvPr id="1646" name="Google Shape;1646;p4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49"/>
          <p:cNvSpPr txBox="1"/>
          <p:nvPr>
            <p:ph type="title"/>
          </p:nvPr>
        </p:nvSpPr>
        <p:spPr>
          <a:xfrm>
            <a:off x="546100" y="3465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SELLING PROPOSITION</a:t>
            </a:r>
            <a:endParaRPr/>
          </a:p>
        </p:txBody>
      </p:sp>
      <p:sp>
        <p:nvSpPr>
          <p:cNvPr id="1649" name="Google Shape;1649;p49"/>
          <p:cNvSpPr txBox="1"/>
          <p:nvPr/>
        </p:nvSpPr>
        <p:spPr>
          <a:xfrm>
            <a:off x="604151" y="1290300"/>
            <a:ext cx="2272200" cy="31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00C3B1"/>
                </a:solidFill>
                <a:latin typeface="Montserrat"/>
                <a:ea typeface="Montserrat"/>
                <a:cs typeface="Montserrat"/>
                <a:sym typeface="Montserrat"/>
              </a:rPr>
              <a:t>ONE SINGLE PLATFORM </a:t>
            </a:r>
            <a:endParaRPr b="1" sz="2000">
              <a:solidFill>
                <a:srgbClr val="00C3B1"/>
              </a:solidFill>
              <a:latin typeface="Montserrat"/>
              <a:ea typeface="Montserrat"/>
              <a:cs typeface="Montserrat"/>
              <a:sym typeface="Montserrat"/>
            </a:endParaRPr>
          </a:p>
          <a:p>
            <a:pPr indent="0" lvl="0" marL="0" rtl="0" algn="r">
              <a:spcBef>
                <a:spcPts val="0"/>
              </a:spcBef>
              <a:spcAft>
                <a:spcPts val="0"/>
              </a:spcAft>
              <a:buNone/>
            </a:pPr>
            <a:r>
              <a:t/>
            </a:r>
            <a:endParaRPr b="1" sz="2000">
              <a:solidFill>
                <a:srgbClr val="00C3B1"/>
              </a:solidFill>
              <a:latin typeface="Montserrat"/>
              <a:ea typeface="Montserrat"/>
              <a:cs typeface="Montserrat"/>
              <a:sym typeface="Montserrat"/>
            </a:endParaRPr>
          </a:p>
        </p:txBody>
      </p:sp>
      <p:sp>
        <p:nvSpPr>
          <p:cNvPr id="1650" name="Google Shape;1650;p49"/>
          <p:cNvSpPr txBox="1"/>
          <p:nvPr/>
        </p:nvSpPr>
        <p:spPr>
          <a:xfrm>
            <a:off x="546100" y="1991675"/>
            <a:ext cx="2330100" cy="87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dk1"/>
                </a:solidFill>
                <a:latin typeface="Montserrat Medium"/>
                <a:ea typeface="Montserrat Medium"/>
                <a:cs typeface="Montserrat Medium"/>
                <a:sym typeface="Montserrat Medium"/>
              </a:rPr>
              <a:t>DEALS WITH PHYSICAL,MENTAL AND MENSTRUAL HEALTH AT ONE PLACE</a:t>
            </a:r>
            <a:endParaRPr sz="1200">
              <a:solidFill>
                <a:schemeClr val="dk1"/>
              </a:solidFill>
              <a:latin typeface="Montserrat Medium"/>
              <a:ea typeface="Montserrat Medium"/>
              <a:cs typeface="Montserrat Medium"/>
              <a:sym typeface="Montserrat Medium"/>
            </a:endParaRPr>
          </a:p>
        </p:txBody>
      </p:sp>
      <p:sp>
        <p:nvSpPr>
          <p:cNvPr id="1651" name="Google Shape;1651;p49"/>
          <p:cNvSpPr txBox="1"/>
          <p:nvPr/>
        </p:nvSpPr>
        <p:spPr>
          <a:xfrm>
            <a:off x="5933400" y="972300"/>
            <a:ext cx="33015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15600"/>
                </a:solidFill>
                <a:latin typeface="Montserrat"/>
                <a:ea typeface="Montserrat"/>
                <a:cs typeface="Montserrat"/>
                <a:sym typeface="Montserrat"/>
              </a:rPr>
              <a:t>ACCESS TO EXCLUSIVE PODCASTS AND FORUMS</a:t>
            </a:r>
            <a:endParaRPr b="1" sz="1900">
              <a:solidFill>
                <a:srgbClr val="915600"/>
              </a:solidFill>
              <a:latin typeface="Montserrat"/>
              <a:ea typeface="Montserrat"/>
              <a:cs typeface="Montserrat"/>
              <a:sym typeface="Montserrat"/>
            </a:endParaRPr>
          </a:p>
        </p:txBody>
      </p:sp>
      <p:sp>
        <p:nvSpPr>
          <p:cNvPr id="1652" name="Google Shape;1652;p49"/>
          <p:cNvSpPr txBox="1"/>
          <p:nvPr/>
        </p:nvSpPr>
        <p:spPr>
          <a:xfrm>
            <a:off x="5933400" y="1935788"/>
            <a:ext cx="28560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MOTIVATIONAL TALKS AND EXPERT INTERVIEWS TO COPE WITH DAILY LIFE STRESS.  INTERACTION WITH FELLOW COMMUNITY MEMBERS CAN HELP IN FEELING LESS LONELY</a:t>
            </a:r>
            <a:endParaRPr sz="900">
              <a:solidFill>
                <a:schemeClr val="dk1"/>
              </a:solidFill>
              <a:latin typeface="Montserrat Medium"/>
              <a:ea typeface="Montserrat Medium"/>
              <a:cs typeface="Montserrat Medium"/>
              <a:sym typeface="Montserrat Medium"/>
            </a:endParaRPr>
          </a:p>
        </p:txBody>
      </p:sp>
      <p:sp>
        <p:nvSpPr>
          <p:cNvPr id="1653" name="Google Shape;1653;p49"/>
          <p:cNvSpPr txBox="1"/>
          <p:nvPr/>
        </p:nvSpPr>
        <p:spPr>
          <a:xfrm>
            <a:off x="5855750" y="2981175"/>
            <a:ext cx="2856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C3B1"/>
                </a:solidFill>
                <a:latin typeface="Montserrat"/>
                <a:ea typeface="Montserrat"/>
                <a:cs typeface="Montserrat"/>
                <a:sym typeface="Montserrat"/>
              </a:rPr>
              <a:t>EXCELLENT RECOMMENDATION SYSTEM</a:t>
            </a:r>
            <a:endParaRPr b="1" sz="2000">
              <a:solidFill>
                <a:srgbClr val="00C3B1"/>
              </a:solidFill>
              <a:latin typeface="Montserrat"/>
              <a:ea typeface="Montserrat"/>
              <a:cs typeface="Montserrat"/>
              <a:sym typeface="Montserrat"/>
            </a:endParaRPr>
          </a:p>
        </p:txBody>
      </p:sp>
      <p:sp>
        <p:nvSpPr>
          <p:cNvPr id="1654" name="Google Shape;1654;p49"/>
          <p:cNvSpPr txBox="1"/>
          <p:nvPr/>
        </p:nvSpPr>
        <p:spPr>
          <a:xfrm>
            <a:off x="5855751" y="4068125"/>
            <a:ext cx="23301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Montserrat Medium"/>
                <a:ea typeface="Montserrat Medium"/>
                <a:cs typeface="Montserrat Medium"/>
                <a:sym typeface="Montserrat Medium"/>
              </a:rPr>
              <a:t>PROVIDES SUGGESTIONS FOR AUDIO, YOGA, EXERCISES, PODCASTS AND FOOD HABITS ETC</a:t>
            </a:r>
            <a:endParaRPr sz="1100">
              <a:solidFill>
                <a:schemeClr val="dk1"/>
              </a:solidFill>
              <a:latin typeface="Montserrat Medium"/>
              <a:ea typeface="Montserrat Medium"/>
              <a:cs typeface="Montserrat Medium"/>
              <a:sym typeface="Montserrat Medium"/>
            </a:endParaRPr>
          </a:p>
        </p:txBody>
      </p:sp>
      <p:sp>
        <p:nvSpPr>
          <p:cNvPr id="1655" name="Google Shape;1655;p49"/>
          <p:cNvSpPr txBox="1"/>
          <p:nvPr/>
        </p:nvSpPr>
        <p:spPr>
          <a:xfrm>
            <a:off x="274101" y="3226275"/>
            <a:ext cx="2602200" cy="31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915600"/>
                </a:solidFill>
                <a:latin typeface="Montserrat"/>
                <a:ea typeface="Montserrat"/>
                <a:cs typeface="Montserrat"/>
                <a:sym typeface="Montserrat"/>
              </a:rPr>
              <a:t>VOICE ASSISTANT</a:t>
            </a:r>
            <a:endParaRPr b="1" sz="2000">
              <a:solidFill>
                <a:srgbClr val="915600"/>
              </a:solidFill>
              <a:latin typeface="Montserrat"/>
              <a:ea typeface="Montserrat"/>
              <a:cs typeface="Montserrat"/>
              <a:sym typeface="Montserrat"/>
            </a:endParaRPr>
          </a:p>
          <a:p>
            <a:pPr indent="0" lvl="0" marL="0" rtl="0" algn="r">
              <a:spcBef>
                <a:spcPts val="0"/>
              </a:spcBef>
              <a:spcAft>
                <a:spcPts val="0"/>
              </a:spcAft>
              <a:buNone/>
            </a:pPr>
            <a:r>
              <a:t/>
            </a:r>
            <a:endParaRPr b="1" sz="2000">
              <a:solidFill>
                <a:srgbClr val="915600"/>
              </a:solidFill>
              <a:latin typeface="Montserrat"/>
              <a:ea typeface="Montserrat"/>
              <a:cs typeface="Montserrat"/>
              <a:sym typeface="Montserrat"/>
            </a:endParaRPr>
          </a:p>
        </p:txBody>
      </p:sp>
      <p:sp>
        <p:nvSpPr>
          <p:cNvPr id="1656" name="Google Shape;1656;p49"/>
          <p:cNvSpPr txBox="1"/>
          <p:nvPr/>
        </p:nvSpPr>
        <p:spPr>
          <a:xfrm>
            <a:off x="546099" y="3611500"/>
            <a:ext cx="2330100" cy="7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Montserrat Medium"/>
                <a:ea typeface="Montserrat Medium"/>
                <a:cs typeface="Montserrat Medium"/>
                <a:sym typeface="Montserrat Medium"/>
              </a:rPr>
              <a:t>PROVIDE CONSTANT GUIDANCE AND ANSWER FAQS</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t/>
            </a:r>
            <a:endParaRPr sz="1100">
              <a:solidFill>
                <a:schemeClr val="dk1"/>
              </a:solidFill>
              <a:latin typeface="Montserrat Medium"/>
              <a:ea typeface="Montserrat Medium"/>
              <a:cs typeface="Montserrat Medium"/>
              <a:sym typeface="Montserrat Medium"/>
            </a:endParaRPr>
          </a:p>
        </p:txBody>
      </p:sp>
      <p:grpSp>
        <p:nvGrpSpPr>
          <p:cNvPr id="1657" name="Google Shape;1657;p49"/>
          <p:cNvGrpSpPr/>
          <p:nvPr/>
        </p:nvGrpSpPr>
        <p:grpSpPr>
          <a:xfrm>
            <a:off x="4870197" y="3291578"/>
            <a:ext cx="387322" cy="471274"/>
            <a:chOff x="-24709100" y="3888875"/>
            <a:chExt cx="243400" cy="296175"/>
          </a:xfrm>
        </p:grpSpPr>
        <p:sp>
          <p:nvSpPr>
            <p:cNvPr id="1658" name="Google Shape;1658;p49"/>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9"/>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9"/>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49"/>
          <p:cNvGrpSpPr/>
          <p:nvPr/>
        </p:nvGrpSpPr>
        <p:grpSpPr>
          <a:xfrm>
            <a:off x="3706416" y="3276050"/>
            <a:ext cx="467513" cy="465005"/>
            <a:chOff x="-33277650" y="3226875"/>
            <a:chExt cx="277275" cy="291850"/>
          </a:xfrm>
        </p:grpSpPr>
        <p:sp>
          <p:nvSpPr>
            <p:cNvPr id="1662" name="Google Shape;1662;p49"/>
            <p:cNvSpPr/>
            <p:nvPr/>
          </p:nvSpPr>
          <p:spPr>
            <a:xfrm>
              <a:off x="-33071300" y="3440725"/>
              <a:ext cx="33100" cy="33900"/>
            </a:xfrm>
            <a:custGeom>
              <a:rect b="b" l="l" r="r" t="t"/>
              <a:pathLst>
                <a:path extrusionOk="0" h="1356" w="1324">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9"/>
            <p:cNvSpPr/>
            <p:nvPr/>
          </p:nvSpPr>
          <p:spPr>
            <a:xfrm>
              <a:off x="-33157925" y="3227275"/>
              <a:ext cx="17350" cy="103200"/>
            </a:xfrm>
            <a:custGeom>
              <a:rect b="b" l="l" r="r" t="t"/>
              <a:pathLst>
                <a:path extrusionOk="0" h="4128" w="694">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9"/>
            <p:cNvSpPr/>
            <p:nvPr/>
          </p:nvSpPr>
          <p:spPr>
            <a:xfrm>
              <a:off x="-33175250" y="3347650"/>
              <a:ext cx="51200" cy="51350"/>
            </a:xfrm>
            <a:custGeom>
              <a:rect b="b" l="l" r="r" t="t"/>
              <a:pathLst>
                <a:path extrusionOk="0" h="2054" w="2048">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9"/>
            <p:cNvSpPr/>
            <p:nvPr/>
          </p:nvSpPr>
          <p:spPr>
            <a:xfrm>
              <a:off x="-33224875" y="3404500"/>
              <a:ext cx="159900" cy="114225"/>
            </a:xfrm>
            <a:custGeom>
              <a:rect b="b" l="l" r="r" t="t"/>
              <a:pathLst>
                <a:path extrusionOk="0" h="4569" w="6396">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9"/>
            <p:cNvSpPr/>
            <p:nvPr/>
          </p:nvSpPr>
          <p:spPr>
            <a:xfrm>
              <a:off x="-33141400" y="3312350"/>
              <a:ext cx="127625" cy="138625"/>
            </a:xfrm>
            <a:custGeom>
              <a:rect b="b" l="l" r="r" t="t"/>
              <a:pathLst>
                <a:path extrusionOk="0" h="5545" w="5105">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9"/>
            <p:cNvSpPr/>
            <p:nvPr/>
          </p:nvSpPr>
          <p:spPr>
            <a:xfrm>
              <a:off x="-33122500" y="3226875"/>
              <a:ext cx="122125" cy="83925"/>
            </a:xfrm>
            <a:custGeom>
              <a:rect b="b" l="l" r="r" t="t"/>
              <a:pathLst>
                <a:path extrusionOk="0" h="3357" w="4885">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9"/>
            <p:cNvSpPr/>
            <p:nvPr/>
          </p:nvSpPr>
          <p:spPr>
            <a:xfrm>
              <a:off x="-33277650" y="3245400"/>
              <a:ext cx="102400" cy="198500"/>
            </a:xfrm>
            <a:custGeom>
              <a:rect b="b" l="l" r="r" t="t"/>
              <a:pathLst>
                <a:path extrusionOk="0" h="7940" w="4096">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49"/>
          <p:cNvGrpSpPr/>
          <p:nvPr/>
        </p:nvGrpSpPr>
        <p:grpSpPr>
          <a:xfrm>
            <a:off x="4845286" y="1991683"/>
            <a:ext cx="579301" cy="560391"/>
            <a:chOff x="-46779900" y="3588000"/>
            <a:chExt cx="300125" cy="263875"/>
          </a:xfrm>
        </p:grpSpPr>
        <p:sp>
          <p:nvSpPr>
            <p:cNvPr id="1670" name="Google Shape;1670;p49"/>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9"/>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9"/>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9"/>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49"/>
          <p:cNvGrpSpPr/>
          <p:nvPr/>
        </p:nvGrpSpPr>
        <p:grpSpPr>
          <a:xfrm>
            <a:off x="3800835" y="2102243"/>
            <a:ext cx="387305" cy="471273"/>
            <a:chOff x="3907325" y="2620775"/>
            <a:chExt cx="395250" cy="481825"/>
          </a:xfrm>
        </p:grpSpPr>
        <p:sp>
          <p:nvSpPr>
            <p:cNvPr id="1675" name="Google Shape;1675;p49"/>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6" name="Google Shape;1676;p49"/>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7" name="Google Shape;1677;p49"/>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8" name="Google Shape;1678;p49"/>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50"/>
          <p:cNvSpPr txBox="1"/>
          <p:nvPr>
            <p:ph type="title"/>
          </p:nvPr>
        </p:nvSpPr>
        <p:spPr>
          <a:xfrm>
            <a:off x="617600" y="805775"/>
            <a:ext cx="2862900" cy="345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1684" name="Google Shape;1684;p50"/>
          <p:cNvSpPr txBox="1"/>
          <p:nvPr>
            <p:ph idx="1" type="subTitle"/>
          </p:nvPr>
        </p:nvSpPr>
        <p:spPr>
          <a:xfrm>
            <a:off x="1521025" y="1550974"/>
            <a:ext cx="6254700" cy="260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As we have discussed above, our app consists of some major features that people deal with in present time. Our app is simple to use and is user fri</a:t>
            </a:r>
            <a:r>
              <a:rPr lang="en" sz="1600">
                <a:solidFill>
                  <a:srgbClr val="000000"/>
                </a:solidFill>
              </a:rPr>
              <a:t>endly. </a:t>
            </a:r>
            <a:endParaRPr sz="1600">
              <a:solidFill>
                <a:srgbClr val="000000"/>
              </a:solidFill>
            </a:endParaRPr>
          </a:p>
          <a:p>
            <a:pPr indent="0" lvl="0" marL="0" rtl="0" algn="just">
              <a:spcBef>
                <a:spcPts val="0"/>
              </a:spcBef>
              <a:spcAft>
                <a:spcPts val="0"/>
              </a:spcAft>
              <a:buNone/>
            </a:pPr>
            <a:r>
              <a:rPr lang="en" sz="1600">
                <a:solidFill>
                  <a:srgbClr val="000000"/>
                </a:solidFill>
              </a:rPr>
              <a:t>Although the target audience of our app are the students, we have also included some features that are beneficial for the entire community. The app covers various solutions on the issues faced by students, but, it also has features like motivational videos, relaxing sounds etc. that is beneficial for all.</a:t>
            </a:r>
            <a:endParaRPr sz="1600">
              <a:solidFill>
                <a:srgbClr val="000000"/>
              </a:solidFill>
            </a:endParaRPr>
          </a:p>
        </p:txBody>
      </p:sp>
      <p:grpSp>
        <p:nvGrpSpPr>
          <p:cNvPr id="1685" name="Google Shape;1685;p50"/>
          <p:cNvGrpSpPr/>
          <p:nvPr/>
        </p:nvGrpSpPr>
        <p:grpSpPr>
          <a:xfrm>
            <a:off x="3971958" y="4422011"/>
            <a:ext cx="1352847" cy="308227"/>
            <a:chOff x="3057591" y="1061347"/>
            <a:chExt cx="1159351" cy="242374"/>
          </a:xfrm>
        </p:grpSpPr>
        <p:grpSp>
          <p:nvGrpSpPr>
            <p:cNvPr id="1686" name="Google Shape;1686;p50"/>
            <p:cNvGrpSpPr/>
            <p:nvPr/>
          </p:nvGrpSpPr>
          <p:grpSpPr>
            <a:xfrm>
              <a:off x="3525633" y="1071904"/>
              <a:ext cx="278159" cy="221703"/>
              <a:chOff x="-28462125" y="3199700"/>
              <a:chExt cx="298550" cy="259150"/>
            </a:xfrm>
          </p:grpSpPr>
          <p:sp>
            <p:nvSpPr>
              <p:cNvPr id="1687" name="Google Shape;1687;p50"/>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0"/>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50"/>
            <p:cNvGrpSpPr/>
            <p:nvPr/>
          </p:nvGrpSpPr>
          <p:grpSpPr>
            <a:xfrm>
              <a:off x="3057591" y="1061347"/>
              <a:ext cx="315108" cy="242374"/>
              <a:chOff x="7617850" y="2063282"/>
              <a:chExt cx="799565" cy="670282"/>
            </a:xfrm>
          </p:grpSpPr>
          <p:cxnSp>
            <p:nvCxnSpPr>
              <p:cNvPr id="1691" name="Google Shape;1691;p50"/>
              <p:cNvCxnSpPr/>
              <p:nvPr/>
            </p:nvCxnSpPr>
            <p:spPr>
              <a:xfrm flipH="1" rot="5400000">
                <a:off x="7629118"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2" name="Google Shape;1692;p50"/>
              <p:cNvCxnSpPr/>
              <p:nvPr/>
            </p:nvCxnSpPr>
            <p:spPr>
              <a:xfrm rot="-5400000">
                <a:off x="8276270"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3" name="Google Shape;1693;p50"/>
              <p:cNvCxnSpPr/>
              <p:nvPr/>
            </p:nvCxnSpPr>
            <p:spPr>
              <a:xfrm rot="5400000">
                <a:off x="7629118"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4" name="Google Shape;1694;p50"/>
              <p:cNvCxnSpPr/>
              <p:nvPr/>
            </p:nvCxnSpPr>
            <p:spPr>
              <a:xfrm flipH="1" rot="-5400000">
                <a:off x="8276270"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5" name="Google Shape;1695;p50"/>
              <p:cNvCxnSpPr/>
              <p:nvPr/>
            </p:nvCxnSpPr>
            <p:spPr>
              <a:xfrm rot="10800000">
                <a:off x="7617850" y="2393356"/>
                <a:ext cx="83400" cy="0"/>
              </a:xfrm>
              <a:prstGeom prst="straightConnector1">
                <a:avLst/>
              </a:prstGeom>
              <a:noFill/>
              <a:ln cap="flat" cmpd="sng" w="9525">
                <a:solidFill>
                  <a:srgbClr val="667E92"/>
                </a:solidFill>
                <a:prstDash val="solid"/>
                <a:round/>
                <a:headEnd len="med" w="med" type="none"/>
                <a:tailEnd len="med" w="med" type="none"/>
              </a:ln>
            </p:spPr>
          </p:cxnSp>
          <p:cxnSp>
            <p:nvCxnSpPr>
              <p:cNvPr id="1696" name="Google Shape;1696;p50"/>
              <p:cNvCxnSpPr/>
              <p:nvPr/>
            </p:nvCxnSpPr>
            <p:spPr>
              <a:xfrm rot="10800000">
                <a:off x="8334015" y="2393356"/>
                <a:ext cx="83400" cy="0"/>
              </a:xfrm>
              <a:prstGeom prst="straightConnector1">
                <a:avLst/>
              </a:prstGeom>
              <a:noFill/>
              <a:ln cap="flat" cmpd="sng" w="9525">
                <a:solidFill>
                  <a:srgbClr val="667E92"/>
                </a:solidFill>
                <a:prstDash val="solid"/>
                <a:round/>
                <a:headEnd len="med" w="med" type="none"/>
                <a:tailEnd len="med" w="med" type="none"/>
              </a:ln>
            </p:spPr>
          </p:cxnSp>
          <p:grpSp>
            <p:nvGrpSpPr>
              <p:cNvPr id="1697" name="Google Shape;1697;p50"/>
              <p:cNvGrpSpPr/>
              <p:nvPr/>
            </p:nvGrpSpPr>
            <p:grpSpPr>
              <a:xfrm>
                <a:off x="7734309" y="2063282"/>
                <a:ext cx="570957" cy="620095"/>
                <a:chOff x="7734309" y="2063282"/>
                <a:chExt cx="570957" cy="620095"/>
              </a:xfrm>
            </p:grpSpPr>
            <p:grpSp>
              <p:nvGrpSpPr>
                <p:cNvPr id="1698" name="Google Shape;1698;p50"/>
                <p:cNvGrpSpPr/>
                <p:nvPr/>
              </p:nvGrpSpPr>
              <p:grpSpPr>
                <a:xfrm>
                  <a:off x="8031573" y="2063282"/>
                  <a:ext cx="273693" cy="620095"/>
                  <a:chOff x="8031573" y="2063282"/>
                  <a:chExt cx="273693" cy="620095"/>
                </a:xfrm>
              </p:grpSpPr>
              <p:sp>
                <p:nvSpPr>
                  <p:cNvPr id="1699" name="Google Shape;1699;p50"/>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0"/>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0"/>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0"/>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50"/>
                <p:cNvGrpSpPr/>
                <p:nvPr/>
              </p:nvGrpSpPr>
              <p:grpSpPr>
                <a:xfrm flipH="1">
                  <a:off x="7734309" y="2063282"/>
                  <a:ext cx="273693" cy="620095"/>
                  <a:chOff x="8031573" y="2063282"/>
                  <a:chExt cx="273693" cy="620095"/>
                </a:xfrm>
              </p:grpSpPr>
              <p:sp>
                <p:nvSpPr>
                  <p:cNvPr id="1704" name="Google Shape;1704;p50"/>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0"/>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0"/>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708" name="Google Shape;1708;p50"/>
            <p:cNvGrpSpPr/>
            <p:nvPr/>
          </p:nvGrpSpPr>
          <p:grpSpPr>
            <a:xfrm>
              <a:off x="3980023" y="1071754"/>
              <a:ext cx="236918" cy="221687"/>
              <a:chOff x="4645650" y="3962900"/>
              <a:chExt cx="259950" cy="296175"/>
            </a:xfrm>
          </p:grpSpPr>
          <p:sp>
            <p:nvSpPr>
              <p:cNvPr id="1709" name="Google Shape;1709;p50"/>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0"/>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0"/>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0"/>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0"/>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0"/>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51"/>
          <p:cNvSpPr txBox="1"/>
          <p:nvPr>
            <p:ph idx="1" type="subTitle"/>
          </p:nvPr>
        </p:nvSpPr>
        <p:spPr>
          <a:xfrm>
            <a:off x="2034924" y="3180050"/>
            <a:ext cx="26151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CHHAVI TRIVEDI</a:t>
            </a:r>
            <a:endParaRPr b="1" sz="1600">
              <a:latin typeface="Montserrat"/>
              <a:ea typeface="Montserrat"/>
              <a:cs typeface="Montserrat"/>
              <a:sym typeface="Montserrat"/>
            </a:endParaRPr>
          </a:p>
        </p:txBody>
      </p:sp>
      <p:sp>
        <p:nvSpPr>
          <p:cNvPr id="1720" name="Google Shape;1720;p51"/>
          <p:cNvSpPr txBox="1"/>
          <p:nvPr>
            <p:ph idx="2" type="subTitle"/>
          </p:nvPr>
        </p:nvSpPr>
        <p:spPr>
          <a:xfrm>
            <a:off x="-139601" y="3180050"/>
            <a:ext cx="2427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AYUSHI KHARE</a:t>
            </a:r>
            <a:endParaRPr b="1" sz="1600">
              <a:latin typeface="Montserrat"/>
              <a:ea typeface="Montserrat"/>
              <a:cs typeface="Montserrat"/>
              <a:sym typeface="Montserrat"/>
            </a:endParaRPr>
          </a:p>
        </p:txBody>
      </p:sp>
      <p:sp>
        <p:nvSpPr>
          <p:cNvPr id="1721" name="Google Shape;1721;p51"/>
          <p:cNvSpPr txBox="1"/>
          <p:nvPr>
            <p:ph idx="3" type="subTitle"/>
          </p:nvPr>
        </p:nvSpPr>
        <p:spPr>
          <a:xfrm>
            <a:off x="118038" y="3512350"/>
            <a:ext cx="222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GITHUB</a:t>
            </a:r>
            <a:endParaRPr/>
          </a:p>
          <a:p>
            <a:pPr indent="0" lvl="0" marL="0" rtl="0" algn="ctr">
              <a:spcBef>
                <a:spcPts val="0"/>
              </a:spcBef>
              <a:spcAft>
                <a:spcPts val="0"/>
              </a:spcAft>
              <a:buNone/>
            </a:pPr>
            <a:r>
              <a:rPr lang="en" u="sng">
                <a:solidFill>
                  <a:schemeClr val="hlink"/>
                </a:solidFill>
                <a:hlinkClick r:id="rId4"/>
              </a:rPr>
              <a:t>LINKEDIN</a:t>
            </a:r>
            <a:endParaRPr/>
          </a:p>
        </p:txBody>
      </p:sp>
      <p:sp>
        <p:nvSpPr>
          <p:cNvPr id="1722" name="Google Shape;1722;p51"/>
          <p:cNvSpPr txBox="1"/>
          <p:nvPr>
            <p:ph idx="4" type="subTitle"/>
          </p:nvPr>
        </p:nvSpPr>
        <p:spPr>
          <a:xfrm>
            <a:off x="2330112" y="3549350"/>
            <a:ext cx="222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5"/>
              </a:rPr>
              <a:t>GITHUB</a:t>
            </a:r>
            <a:endParaRPr/>
          </a:p>
          <a:p>
            <a:pPr indent="0" lvl="0" marL="0" rtl="0" algn="ctr">
              <a:spcBef>
                <a:spcPts val="0"/>
              </a:spcBef>
              <a:spcAft>
                <a:spcPts val="0"/>
              </a:spcAft>
              <a:buNone/>
            </a:pPr>
            <a:r>
              <a:rPr lang="en" u="sng">
                <a:solidFill>
                  <a:schemeClr val="hlink"/>
                </a:solidFill>
                <a:hlinkClick r:id="rId6"/>
              </a:rPr>
              <a:t>LINKEDIN</a:t>
            </a:r>
            <a:endParaRPr/>
          </a:p>
        </p:txBody>
      </p:sp>
      <p:sp>
        <p:nvSpPr>
          <p:cNvPr id="1723" name="Google Shape;1723;p51"/>
          <p:cNvSpPr txBox="1"/>
          <p:nvPr>
            <p:ph type="title"/>
          </p:nvPr>
        </p:nvSpPr>
        <p:spPr>
          <a:xfrm>
            <a:off x="650075"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MediCoders - </a:t>
            </a:r>
            <a:r>
              <a:rPr lang="en"/>
              <a:t>OUR TEAM</a:t>
            </a:r>
            <a:endParaRPr/>
          </a:p>
        </p:txBody>
      </p:sp>
      <p:sp>
        <p:nvSpPr>
          <p:cNvPr id="1724" name="Google Shape;1724;p51"/>
          <p:cNvSpPr/>
          <p:nvPr/>
        </p:nvSpPr>
        <p:spPr>
          <a:xfrm>
            <a:off x="2497525" y="1230625"/>
            <a:ext cx="1716600" cy="17166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1"/>
          <p:cNvSpPr/>
          <p:nvPr/>
        </p:nvSpPr>
        <p:spPr>
          <a:xfrm>
            <a:off x="7026238" y="1173075"/>
            <a:ext cx="1716600" cy="17166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1"/>
          <p:cNvSpPr txBox="1"/>
          <p:nvPr/>
        </p:nvSpPr>
        <p:spPr>
          <a:xfrm>
            <a:off x="4212275" y="3195313"/>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1500">
                <a:solidFill>
                  <a:schemeClr val="dk1"/>
                </a:solidFill>
                <a:latin typeface="Montserrat"/>
                <a:ea typeface="Montserrat"/>
                <a:cs typeface="Montserrat"/>
                <a:sym typeface="Montserrat"/>
              </a:rPr>
              <a:t>MEGHNA DAS</a:t>
            </a:r>
            <a:endParaRPr sz="900"/>
          </a:p>
        </p:txBody>
      </p:sp>
      <p:sp>
        <p:nvSpPr>
          <p:cNvPr id="1727" name="Google Shape;1727;p51"/>
          <p:cNvSpPr txBox="1"/>
          <p:nvPr/>
        </p:nvSpPr>
        <p:spPr>
          <a:xfrm>
            <a:off x="4935575" y="3549350"/>
            <a:ext cx="1553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u="sng">
                <a:solidFill>
                  <a:schemeClr val="hlink"/>
                </a:solidFill>
                <a:latin typeface="Nunito"/>
                <a:ea typeface="Nunito"/>
                <a:cs typeface="Nunito"/>
                <a:sym typeface="Nunito"/>
                <a:hlinkClick r:id="rId7"/>
              </a:rPr>
              <a:t>GITHUB</a:t>
            </a:r>
            <a:endParaRPr>
              <a:solidFill>
                <a:schemeClr val="dk1"/>
              </a:solidFill>
              <a:latin typeface="Nunito"/>
              <a:ea typeface="Nunito"/>
              <a:cs typeface="Nunito"/>
              <a:sym typeface="Nunito"/>
            </a:endParaRPr>
          </a:p>
          <a:p>
            <a:pPr indent="0" lvl="0" marL="0" marR="0" rtl="0" algn="ctr">
              <a:lnSpc>
                <a:spcPct val="100000"/>
              </a:lnSpc>
              <a:spcBef>
                <a:spcPts val="0"/>
              </a:spcBef>
              <a:spcAft>
                <a:spcPts val="0"/>
              </a:spcAft>
              <a:buNone/>
            </a:pPr>
            <a:r>
              <a:rPr lang="en" u="sng">
                <a:solidFill>
                  <a:schemeClr val="hlink"/>
                </a:solidFill>
                <a:latin typeface="Nunito"/>
                <a:ea typeface="Nunito"/>
                <a:cs typeface="Nunito"/>
                <a:sym typeface="Nunito"/>
                <a:hlinkClick r:id="rId8"/>
              </a:rPr>
              <a:t>LINKEDIN</a:t>
            </a:r>
            <a:endParaRPr>
              <a:solidFill>
                <a:schemeClr val="dk1"/>
              </a:solidFill>
              <a:latin typeface="Nunito"/>
              <a:ea typeface="Nunito"/>
              <a:cs typeface="Nunito"/>
              <a:sym typeface="Nunito"/>
            </a:endParaRPr>
          </a:p>
        </p:txBody>
      </p:sp>
      <p:sp>
        <p:nvSpPr>
          <p:cNvPr id="1728" name="Google Shape;1728;p51"/>
          <p:cNvSpPr txBox="1"/>
          <p:nvPr/>
        </p:nvSpPr>
        <p:spPr>
          <a:xfrm>
            <a:off x="6488975" y="318005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1500">
                <a:solidFill>
                  <a:schemeClr val="dk1"/>
                </a:solidFill>
                <a:latin typeface="Montserrat"/>
                <a:ea typeface="Montserrat"/>
                <a:cs typeface="Montserrat"/>
                <a:sym typeface="Montserrat"/>
              </a:rPr>
              <a:t>PRAGYA PARMITA SAMBODHI</a:t>
            </a:r>
            <a:endParaRPr/>
          </a:p>
        </p:txBody>
      </p:sp>
      <p:sp>
        <p:nvSpPr>
          <p:cNvPr id="1729" name="Google Shape;1729;p51"/>
          <p:cNvSpPr txBox="1"/>
          <p:nvPr/>
        </p:nvSpPr>
        <p:spPr>
          <a:xfrm>
            <a:off x="6384550" y="36417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latin typeface="Nunito"/>
                <a:ea typeface="Nunito"/>
                <a:cs typeface="Nunito"/>
                <a:sym typeface="Nunito"/>
                <a:hlinkClick r:id="rId9"/>
              </a:rPr>
              <a:t>GITHUB</a:t>
            </a:r>
            <a:endParaRPr>
              <a:solidFill>
                <a:schemeClr val="dk1"/>
              </a:solidFill>
              <a:latin typeface="Nunito"/>
              <a:ea typeface="Nunito"/>
              <a:cs typeface="Nunito"/>
              <a:sym typeface="Nunito"/>
            </a:endParaRPr>
          </a:p>
          <a:p>
            <a:pPr indent="0" lvl="0" marL="0" rtl="0" algn="ctr">
              <a:spcBef>
                <a:spcPts val="0"/>
              </a:spcBef>
              <a:spcAft>
                <a:spcPts val="0"/>
              </a:spcAft>
              <a:buNone/>
            </a:pPr>
            <a:r>
              <a:rPr lang="en" u="sng">
                <a:solidFill>
                  <a:schemeClr val="hlink"/>
                </a:solidFill>
                <a:latin typeface="Nunito"/>
                <a:ea typeface="Nunito"/>
                <a:cs typeface="Nunito"/>
                <a:sym typeface="Nunito"/>
                <a:hlinkClick r:id="rId10"/>
              </a:rPr>
              <a:t>LINKEDIN</a:t>
            </a:r>
            <a:endParaRPr>
              <a:solidFill>
                <a:schemeClr val="dk1"/>
              </a:solidFill>
              <a:latin typeface="Nunito"/>
              <a:ea typeface="Nunito"/>
              <a:cs typeface="Nunito"/>
              <a:sym typeface="Nunito"/>
            </a:endParaRPr>
          </a:p>
        </p:txBody>
      </p:sp>
      <p:sp>
        <p:nvSpPr>
          <p:cNvPr id="1730" name="Google Shape;1730;p51"/>
          <p:cNvSpPr/>
          <p:nvPr/>
        </p:nvSpPr>
        <p:spPr>
          <a:xfrm>
            <a:off x="297300" y="1272738"/>
            <a:ext cx="1716600" cy="17166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1" name="Google Shape;1731;p51"/>
          <p:cNvPicPr preferRelativeResize="0"/>
          <p:nvPr/>
        </p:nvPicPr>
        <p:blipFill>
          <a:blip r:embed="rId11">
            <a:alphaModFix/>
          </a:blip>
          <a:stretch>
            <a:fillRect/>
          </a:stretch>
        </p:blipFill>
        <p:spPr>
          <a:xfrm>
            <a:off x="4721177" y="1237027"/>
            <a:ext cx="1817038" cy="1788000"/>
          </a:xfrm>
          <a:prstGeom prst="rect">
            <a:avLst/>
          </a:prstGeom>
          <a:noFill/>
          <a:ln>
            <a:noFill/>
          </a:ln>
        </p:spPr>
      </p:pic>
      <p:pic>
        <p:nvPicPr>
          <p:cNvPr id="1732" name="Google Shape;1732;p51"/>
          <p:cNvPicPr preferRelativeResize="0"/>
          <p:nvPr/>
        </p:nvPicPr>
        <p:blipFill>
          <a:blip r:embed="rId12">
            <a:alphaModFix/>
          </a:blip>
          <a:stretch>
            <a:fillRect/>
          </a:stretch>
        </p:blipFill>
        <p:spPr>
          <a:xfrm>
            <a:off x="2403888" y="1204213"/>
            <a:ext cx="1853650" cy="1853650"/>
          </a:xfrm>
          <a:prstGeom prst="rect">
            <a:avLst/>
          </a:prstGeom>
          <a:noFill/>
          <a:ln>
            <a:noFill/>
          </a:ln>
        </p:spPr>
      </p:pic>
      <p:pic>
        <p:nvPicPr>
          <p:cNvPr id="1733" name="Google Shape;1733;p51"/>
          <p:cNvPicPr preferRelativeResize="0"/>
          <p:nvPr/>
        </p:nvPicPr>
        <p:blipFill>
          <a:blip r:embed="rId13">
            <a:alphaModFix/>
          </a:blip>
          <a:stretch>
            <a:fillRect/>
          </a:stretch>
        </p:blipFill>
        <p:spPr>
          <a:xfrm>
            <a:off x="249275" y="1215801"/>
            <a:ext cx="1817050" cy="1817050"/>
          </a:xfrm>
          <a:prstGeom prst="rect">
            <a:avLst/>
          </a:prstGeom>
          <a:noFill/>
          <a:ln>
            <a:noFill/>
          </a:ln>
        </p:spPr>
      </p:pic>
      <p:pic>
        <p:nvPicPr>
          <p:cNvPr id="1734" name="Google Shape;1734;p51"/>
          <p:cNvPicPr preferRelativeResize="0"/>
          <p:nvPr/>
        </p:nvPicPr>
        <p:blipFill rotWithShape="1">
          <a:blip r:embed="rId14">
            <a:alphaModFix/>
          </a:blip>
          <a:srcRect b="0" l="4450" r="-4449" t="0"/>
          <a:stretch/>
        </p:blipFill>
        <p:spPr>
          <a:xfrm>
            <a:off x="7001838" y="1143900"/>
            <a:ext cx="1974275" cy="1974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52"/>
          <p:cNvSpPr txBox="1"/>
          <p:nvPr>
            <p:ph type="title"/>
          </p:nvPr>
        </p:nvSpPr>
        <p:spPr>
          <a:xfrm>
            <a:off x="1917700" y="2240975"/>
            <a:ext cx="5504100" cy="90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600"/>
              <a:t>THANK YOU!</a:t>
            </a:r>
            <a:endParaRPr sz="6600"/>
          </a:p>
        </p:txBody>
      </p:sp>
      <p:sp>
        <p:nvSpPr>
          <p:cNvPr id="1740" name="Google Shape;1740;p52"/>
          <p:cNvSpPr txBox="1"/>
          <p:nvPr>
            <p:ph idx="2" type="subTitle"/>
          </p:nvPr>
        </p:nvSpPr>
        <p:spPr>
          <a:xfrm>
            <a:off x="2761500" y="3991075"/>
            <a:ext cx="36210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Please keep this slide for attribution</a:t>
            </a:r>
            <a:endParaRPr/>
          </a:p>
        </p:txBody>
      </p:sp>
      <p:sp>
        <p:nvSpPr>
          <p:cNvPr id="1741" name="Google Shape;1741;p52"/>
          <p:cNvSpPr/>
          <p:nvPr/>
        </p:nvSpPr>
        <p:spPr>
          <a:xfrm>
            <a:off x="2629550" y="3375900"/>
            <a:ext cx="3877200" cy="1042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32"/>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250" name="Google Shape;1250;p32"/>
          <p:cNvSpPr txBox="1"/>
          <p:nvPr>
            <p:ph idx="1" type="body"/>
          </p:nvPr>
        </p:nvSpPr>
        <p:spPr>
          <a:xfrm>
            <a:off x="604150" y="1142825"/>
            <a:ext cx="7791000" cy="3636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BASIC IDEA </a:t>
            </a:r>
            <a:endParaRPr sz="2000"/>
          </a:p>
          <a:p>
            <a:pPr indent="-355600" lvl="0" marL="457200" rtl="0" algn="l">
              <a:spcBef>
                <a:spcPts val="0"/>
              </a:spcBef>
              <a:spcAft>
                <a:spcPts val="0"/>
              </a:spcAft>
              <a:buSzPts val="2000"/>
              <a:buAutoNum type="arabicPeriod"/>
            </a:pPr>
            <a:r>
              <a:rPr lang="en" sz="2000"/>
              <a:t>DOMAIN/INDUSTRY OF THE APP </a:t>
            </a:r>
            <a:endParaRPr sz="2000"/>
          </a:p>
          <a:p>
            <a:pPr indent="-355600" lvl="0" marL="457200" rtl="0" algn="l">
              <a:spcBef>
                <a:spcPts val="0"/>
              </a:spcBef>
              <a:spcAft>
                <a:spcPts val="0"/>
              </a:spcAft>
              <a:buSzPts val="2000"/>
              <a:buAutoNum type="arabicPeriod"/>
            </a:pPr>
            <a:r>
              <a:rPr lang="en" sz="2000"/>
              <a:t>FEATURES OF APP </a:t>
            </a:r>
            <a:endParaRPr sz="2000"/>
          </a:p>
          <a:p>
            <a:pPr indent="-355600" lvl="0" marL="457200" rtl="0" algn="l">
              <a:spcBef>
                <a:spcPts val="0"/>
              </a:spcBef>
              <a:spcAft>
                <a:spcPts val="0"/>
              </a:spcAft>
              <a:buSzPts val="2000"/>
              <a:buAutoNum type="arabicPeriod"/>
            </a:pPr>
            <a:r>
              <a:rPr lang="en" sz="2000"/>
              <a:t>BENEFITS OF APP</a:t>
            </a:r>
            <a:endParaRPr sz="2000"/>
          </a:p>
          <a:p>
            <a:pPr indent="-355600" lvl="0" marL="457200" rtl="0" algn="l">
              <a:spcBef>
                <a:spcPts val="0"/>
              </a:spcBef>
              <a:spcAft>
                <a:spcPts val="0"/>
              </a:spcAft>
              <a:buSzPts val="2000"/>
              <a:buAutoNum type="arabicPeriod"/>
            </a:pPr>
            <a:r>
              <a:rPr lang="en" sz="2000"/>
              <a:t>TECHNOLOGIES USED</a:t>
            </a:r>
            <a:endParaRPr sz="2000"/>
          </a:p>
          <a:p>
            <a:pPr indent="-355600" lvl="0" marL="457200" rtl="0" algn="l">
              <a:spcBef>
                <a:spcPts val="0"/>
              </a:spcBef>
              <a:spcAft>
                <a:spcPts val="0"/>
              </a:spcAft>
              <a:buSzPts val="2000"/>
              <a:buAutoNum type="arabicPeriod"/>
            </a:pPr>
            <a:r>
              <a:rPr lang="en" sz="2000"/>
              <a:t>PERMISSIONS FOR THE APP </a:t>
            </a:r>
            <a:endParaRPr sz="2000"/>
          </a:p>
          <a:p>
            <a:pPr indent="-355600" lvl="0" marL="457200" rtl="0" algn="l">
              <a:spcBef>
                <a:spcPts val="0"/>
              </a:spcBef>
              <a:spcAft>
                <a:spcPts val="0"/>
              </a:spcAft>
              <a:buSzPts val="2000"/>
              <a:buAutoNum type="arabicPeriod"/>
            </a:pPr>
            <a:r>
              <a:rPr lang="en" sz="2000"/>
              <a:t>NEEDS FOR THE APP</a:t>
            </a:r>
            <a:endParaRPr sz="2000"/>
          </a:p>
          <a:p>
            <a:pPr indent="-355600" lvl="0" marL="457200" rtl="0" algn="l">
              <a:spcBef>
                <a:spcPts val="0"/>
              </a:spcBef>
              <a:spcAft>
                <a:spcPts val="0"/>
              </a:spcAft>
              <a:buSzPts val="2000"/>
              <a:buAutoNum type="arabicPeriod"/>
            </a:pPr>
            <a:r>
              <a:rPr lang="en" sz="2000"/>
              <a:t>WHY IS THE IDEA UNIQUE</a:t>
            </a:r>
            <a:endParaRPr sz="20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33"/>
          <p:cNvSpPr txBox="1"/>
          <p:nvPr>
            <p:ph idx="1" type="subTitle"/>
          </p:nvPr>
        </p:nvSpPr>
        <p:spPr>
          <a:xfrm>
            <a:off x="3122350" y="2909443"/>
            <a:ext cx="30138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BASIC IDEA</a:t>
            </a:r>
            <a:endParaRPr/>
          </a:p>
        </p:txBody>
      </p:sp>
      <p:sp>
        <p:nvSpPr>
          <p:cNvPr id="1256" name="Google Shape;1256;p33"/>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grpSp>
        <p:nvGrpSpPr>
          <p:cNvPr id="1261" name="Google Shape;1261;p34"/>
          <p:cNvGrpSpPr/>
          <p:nvPr/>
        </p:nvGrpSpPr>
        <p:grpSpPr>
          <a:xfrm>
            <a:off x="243513" y="938150"/>
            <a:ext cx="761438" cy="760650"/>
            <a:chOff x="500363" y="2070875"/>
            <a:chExt cx="761438" cy="760650"/>
          </a:xfrm>
        </p:grpSpPr>
        <p:sp>
          <p:nvSpPr>
            <p:cNvPr id="1262" name="Google Shape;1262;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34"/>
          <p:cNvGrpSpPr/>
          <p:nvPr/>
        </p:nvGrpSpPr>
        <p:grpSpPr>
          <a:xfrm>
            <a:off x="324613" y="2888163"/>
            <a:ext cx="761438" cy="760650"/>
            <a:chOff x="500363" y="2070875"/>
            <a:chExt cx="761438" cy="760650"/>
          </a:xfrm>
        </p:grpSpPr>
        <p:sp>
          <p:nvSpPr>
            <p:cNvPr id="1265" name="Google Shape;1265;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34"/>
          <p:cNvGrpSpPr/>
          <p:nvPr/>
        </p:nvGrpSpPr>
        <p:grpSpPr>
          <a:xfrm>
            <a:off x="4742938" y="988000"/>
            <a:ext cx="761438" cy="760650"/>
            <a:chOff x="500363" y="2070875"/>
            <a:chExt cx="761438" cy="760650"/>
          </a:xfrm>
        </p:grpSpPr>
        <p:sp>
          <p:nvSpPr>
            <p:cNvPr id="1268" name="Google Shape;1268;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4"/>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34"/>
          <p:cNvGrpSpPr/>
          <p:nvPr/>
        </p:nvGrpSpPr>
        <p:grpSpPr>
          <a:xfrm>
            <a:off x="4742938" y="2987563"/>
            <a:ext cx="761438" cy="760650"/>
            <a:chOff x="500363" y="2070875"/>
            <a:chExt cx="761438" cy="760650"/>
          </a:xfrm>
        </p:grpSpPr>
        <p:sp>
          <p:nvSpPr>
            <p:cNvPr id="1271" name="Google Shape;1271;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34"/>
          <p:cNvSpPr txBox="1"/>
          <p:nvPr>
            <p:ph type="ctrTitle"/>
          </p:nvPr>
        </p:nvSpPr>
        <p:spPr>
          <a:xfrm>
            <a:off x="1197537" y="3056100"/>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 WE CONCERN ABOUT </a:t>
            </a:r>
            <a:endParaRPr/>
          </a:p>
        </p:txBody>
      </p:sp>
      <p:sp>
        <p:nvSpPr>
          <p:cNvPr id="1274" name="Google Shape;1274;p34"/>
          <p:cNvSpPr txBox="1"/>
          <p:nvPr>
            <p:ph idx="1" type="subTitle"/>
          </p:nvPr>
        </p:nvSpPr>
        <p:spPr>
          <a:xfrm>
            <a:off x="1197521" y="3368579"/>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 PHYSICAL AND MENSTRUAL HEALTH </a:t>
            </a:r>
            <a:endParaRPr/>
          </a:p>
        </p:txBody>
      </p:sp>
      <p:sp>
        <p:nvSpPr>
          <p:cNvPr id="1275" name="Google Shape;1275;p34"/>
          <p:cNvSpPr txBox="1"/>
          <p:nvPr>
            <p:ph idx="2" type="title"/>
          </p:nvPr>
        </p:nvSpPr>
        <p:spPr>
          <a:xfrm>
            <a:off x="353663" y="3185738"/>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276" name="Google Shape;1276;p34"/>
          <p:cNvSpPr txBox="1"/>
          <p:nvPr>
            <p:ph idx="3" type="ctrTitle"/>
          </p:nvPr>
        </p:nvSpPr>
        <p:spPr>
          <a:xfrm>
            <a:off x="1159437" y="888300"/>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WE MAKING </a:t>
            </a:r>
            <a:endParaRPr/>
          </a:p>
        </p:txBody>
      </p:sp>
      <p:sp>
        <p:nvSpPr>
          <p:cNvPr id="1277" name="Google Shape;1277;p34"/>
          <p:cNvSpPr txBox="1"/>
          <p:nvPr>
            <p:ph idx="4" type="subTitle"/>
          </p:nvPr>
        </p:nvSpPr>
        <p:spPr>
          <a:xfrm>
            <a:off x="1167388" y="1219075"/>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MULTIDIMENSIONAL HYBRID HEALTHCARE ASSISTANT</a:t>
            </a:r>
            <a:endParaRPr/>
          </a:p>
          <a:p>
            <a:pPr indent="0" lvl="0" marL="0" rtl="0" algn="l">
              <a:spcBef>
                <a:spcPts val="0"/>
              </a:spcBef>
              <a:spcAft>
                <a:spcPts val="0"/>
              </a:spcAft>
              <a:buNone/>
            </a:pPr>
            <a:r>
              <a:t/>
            </a:r>
            <a:endParaRPr/>
          </a:p>
        </p:txBody>
      </p:sp>
      <p:sp>
        <p:nvSpPr>
          <p:cNvPr id="1278" name="Google Shape;1278;p34"/>
          <p:cNvSpPr txBox="1"/>
          <p:nvPr>
            <p:ph idx="5" type="title"/>
          </p:nvPr>
        </p:nvSpPr>
        <p:spPr>
          <a:xfrm>
            <a:off x="324613" y="1229663"/>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279" name="Google Shape;1279;p34"/>
          <p:cNvSpPr txBox="1"/>
          <p:nvPr>
            <p:ph idx="6" type="ctrTitle"/>
          </p:nvPr>
        </p:nvSpPr>
        <p:spPr>
          <a:xfrm>
            <a:off x="5621937" y="938150"/>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WORKING FOR </a:t>
            </a:r>
            <a:endParaRPr/>
          </a:p>
        </p:txBody>
      </p:sp>
      <p:sp>
        <p:nvSpPr>
          <p:cNvPr id="1280" name="Google Shape;1280;p34"/>
          <p:cNvSpPr txBox="1"/>
          <p:nvPr>
            <p:ph idx="7" type="subTitle"/>
          </p:nvPr>
        </p:nvSpPr>
        <p:spPr>
          <a:xfrm>
            <a:off x="5621938" y="1268919"/>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COLLEGE STUDENTS WHO ARE CONSTANTLY ENGAGED IN TECHNICAL DEVICES FOR EXTENDED PERIODS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1" name="Google Shape;1281;p34"/>
          <p:cNvSpPr txBox="1"/>
          <p:nvPr>
            <p:ph idx="8" type="title"/>
          </p:nvPr>
        </p:nvSpPr>
        <p:spPr>
          <a:xfrm>
            <a:off x="4787113" y="1290338"/>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282" name="Google Shape;1282;p34"/>
          <p:cNvSpPr txBox="1"/>
          <p:nvPr>
            <p:ph idx="9" type="ctrTitle"/>
          </p:nvPr>
        </p:nvSpPr>
        <p:spPr>
          <a:xfrm>
            <a:off x="5583862" y="2850425"/>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WILL WE HELP </a:t>
            </a:r>
            <a:endParaRPr/>
          </a:p>
        </p:txBody>
      </p:sp>
      <p:sp>
        <p:nvSpPr>
          <p:cNvPr id="1283" name="Google Shape;1283;p34"/>
          <p:cNvSpPr txBox="1"/>
          <p:nvPr>
            <p:ph idx="13" type="subTitle"/>
          </p:nvPr>
        </p:nvSpPr>
        <p:spPr>
          <a:xfrm>
            <a:off x="5621938" y="3275223"/>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GIVES WAYS TO IMPROVE PHYSICAL HEALTH, MENTAL HEALTH CONDITIONS AND THE MENSTRUAL CYCLE OF FEMALES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4" name="Google Shape;1284;p34"/>
          <p:cNvSpPr txBox="1"/>
          <p:nvPr>
            <p:ph idx="14" type="title"/>
          </p:nvPr>
        </p:nvSpPr>
        <p:spPr>
          <a:xfrm>
            <a:off x="4742938" y="3275225"/>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5"/>
          <p:cNvSpPr txBox="1"/>
          <p:nvPr>
            <p:ph idx="1" type="subTitle"/>
          </p:nvPr>
        </p:nvSpPr>
        <p:spPr>
          <a:xfrm>
            <a:off x="2569625" y="2909450"/>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DOMAIN/INDUSTRY</a:t>
            </a:r>
            <a:endParaRPr/>
          </a:p>
        </p:txBody>
      </p:sp>
      <p:sp>
        <p:nvSpPr>
          <p:cNvPr id="1290" name="Google Shape;1290;p35"/>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grpSp>
        <p:nvGrpSpPr>
          <p:cNvPr id="1295" name="Google Shape;1295;p36"/>
          <p:cNvGrpSpPr/>
          <p:nvPr/>
        </p:nvGrpSpPr>
        <p:grpSpPr>
          <a:xfrm>
            <a:off x="1196725" y="1431138"/>
            <a:ext cx="761437" cy="760650"/>
            <a:chOff x="500363" y="2070875"/>
            <a:chExt cx="761438" cy="760650"/>
          </a:xfrm>
        </p:grpSpPr>
        <p:sp>
          <p:nvSpPr>
            <p:cNvPr id="1296" name="Google Shape;1296;p36"/>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36"/>
          <p:cNvGrpSpPr/>
          <p:nvPr/>
        </p:nvGrpSpPr>
        <p:grpSpPr>
          <a:xfrm>
            <a:off x="7081437" y="1431138"/>
            <a:ext cx="761438" cy="760650"/>
            <a:chOff x="500363" y="2070875"/>
            <a:chExt cx="761438" cy="760650"/>
          </a:xfrm>
        </p:grpSpPr>
        <p:sp>
          <p:nvSpPr>
            <p:cNvPr id="1299" name="Google Shape;1299;p36"/>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36"/>
          <p:cNvGrpSpPr/>
          <p:nvPr/>
        </p:nvGrpSpPr>
        <p:grpSpPr>
          <a:xfrm>
            <a:off x="4122322" y="1431138"/>
            <a:ext cx="761438" cy="760650"/>
            <a:chOff x="500363" y="2070875"/>
            <a:chExt cx="761438" cy="760650"/>
          </a:xfrm>
        </p:grpSpPr>
        <p:sp>
          <p:nvSpPr>
            <p:cNvPr id="1302" name="Google Shape;1302;p36"/>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36"/>
          <p:cNvSpPr txBox="1"/>
          <p:nvPr>
            <p:ph idx="1" type="subTitle"/>
          </p:nvPr>
        </p:nvSpPr>
        <p:spPr>
          <a:xfrm>
            <a:off x="3040241" y="2279750"/>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PHYSICAL HEALTH</a:t>
            </a:r>
            <a:endParaRPr/>
          </a:p>
        </p:txBody>
      </p:sp>
      <p:sp>
        <p:nvSpPr>
          <p:cNvPr id="1305" name="Google Shape;1305;p36"/>
          <p:cNvSpPr txBox="1"/>
          <p:nvPr>
            <p:ph idx="2" type="subTitle"/>
          </p:nvPr>
        </p:nvSpPr>
        <p:spPr>
          <a:xfrm>
            <a:off x="6218406" y="227821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WOMEN’S HEALTH</a:t>
            </a:r>
            <a:endParaRPr/>
          </a:p>
        </p:txBody>
      </p:sp>
      <p:sp>
        <p:nvSpPr>
          <p:cNvPr id="1306" name="Google Shape;1306;p36"/>
          <p:cNvSpPr txBox="1"/>
          <p:nvPr>
            <p:ph idx="3" type="subTitle"/>
          </p:nvPr>
        </p:nvSpPr>
        <p:spPr>
          <a:xfrm>
            <a:off x="114644" y="227821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MENTAL HEALTH</a:t>
            </a:r>
            <a:endParaRPr/>
          </a:p>
        </p:txBody>
      </p:sp>
      <p:sp>
        <p:nvSpPr>
          <p:cNvPr id="1307" name="Google Shape;1307;p36"/>
          <p:cNvSpPr txBox="1"/>
          <p:nvPr>
            <p:ph idx="4" type="subTitle"/>
          </p:nvPr>
        </p:nvSpPr>
        <p:spPr>
          <a:xfrm>
            <a:off x="400394" y="2614655"/>
            <a:ext cx="235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Helps students fight against anxiety and depression </a:t>
            </a:r>
            <a:endParaRPr/>
          </a:p>
        </p:txBody>
      </p:sp>
      <p:sp>
        <p:nvSpPr>
          <p:cNvPr id="1308" name="Google Shape;1308;p36"/>
          <p:cNvSpPr txBox="1"/>
          <p:nvPr>
            <p:ph idx="5" type="subTitle"/>
          </p:nvPr>
        </p:nvSpPr>
        <p:spPr>
          <a:xfrm>
            <a:off x="3385991" y="2614668"/>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Keeps a track of physical activities and sleep patterns</a:t>
            </a:r>
            <a:endParaRPr/>
          </a:p>
        </p:txBody>
      </p:sp>
      <p:sp>
        <p:nvSpPr>
          <p:cNvPr id="1309" name="Google Shape;1309;p36"/>
          <p:cNvSpPr txBox="1"/>
          <p:nvPr>
            <p:ph idx="6" type="subTitle"/>
          </p:nvPr>
        </p:nvSpPr>
        <p:spPr>
          <a:xfrm>
            <a:off x="6345106" y="2614658"/>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Gives Menstrual cycle related suggestions </a:t>
            </a:r>
            <a:endParaRPr/>
          </a:p>
          <a:p>
            <a:pPr indent="0" lvl="0" marL="0" rtl="0" algn="ctr">
              <a:spcBef>
                <a:spcPts val="0"/>
              </a:spcBef>
              <a:spcAft>
                <a:spcPts val="0"/>
              </a:spcAft>
              <a:buNone/>
            </a:pPr>
            <a:r>
              <a:rPr lang="en"/>
              <a:t> </a:t>
            </a:r>
            <a:endParaRPr/>
          </a:p>
        </p:txBody>
      </p:sp>
      <p:grpSp>
        <p:nvGrpSpPr>
          <p:cNvPr id="1310" name="Google Shape;1310;p36"/>
          <p:cNvGrpSpPr/>
          <p:nvPr/>
        </p:nvGrpSpPr>
        <p:grpSpPr>
          <a:xfrm>
            <a:off x="4298943" y="1621716"/>
            <a:ext cx="437226" cy="379525"/>
            <a:chOff x="-28462125" y="3199700"/>
            <a:chExt cx="298550" cy="259150"/>
          </a:xfrm>
        </p:grpSpPr>
        <p:sp>
          <p:nvSpPr>
            <p:cNvPr id="1311" name="Google Shape;1311;p36"/>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36"/>
          <p:cNvGrpSpPr/>
          <p:nvPr/>
        </p:nvGrpSpPr>
        <p:grpSpPr>
          <a:xfrm>
            <a:off x="1378501" y="1603989"/>
            <a:ext cx="495250" cy="414972"/>
            <a:chOff x="7617850" y="2063282"/>
            <a:chExt cx="799565" cy="670282"/>
          </a:xfrm>
        </p:grpSpPr>
        <p:cxnSp>
          <p:nvCxnSpPr>
            <p:cNvPr id="1315" name="Google Shape;1315;p36"/>
            <p:cNvCxnSpPr/>
            <p:nvPr/>
          </p:nvCxnSpPr>
          <p:spPr>
            <a:xfrm flipH="1" rot="5400000">
              <a:off x="7629118"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6" name="Google Shape;1316;p36"/>
            <p:cNvCxnSpPr/>
            <p:nvPr/>
          </p:nvCxnSpPr>
          <p:spPr>
            <a:xfrm rot="-5400000">
              <a:off x="8276270"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7" name="Google Shape;1317;p36"/>
            <p:cNvCxnSpPr/>
            <p:nvPr/>
          </p:nvCxnSpPr>
          <p:spPr>
            <a:xfrm rot="5400000">
              <a:off x="7629118"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8" name="Google Shape;1318;p36"/>
            <p:cNvCxnSpPr/>
            <p:nvPr/>
          </p:nvCxnSpPr>
          <p:spPr>
            <a:xfrm flipH="1" rot="-5400000">
              <a:off x="8276270"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9" name="Google Shape;1319;p36"/>
            <p:cNvCxnSpPr/>
            <p:nvPr/>
          </p:nvCxnSpPr>
          <p:spPr>
            <a:xfrm rot="10800000">
              <a:off x="7617850" y="2393356"/>
              <a:ext cx="83400" cy="0"/>
            </a:xfrm>
            <a:prstGeom prst="straightConnector1">
              <a:avLst/>
            </a:prstGeom>
            <a:noFill/>
            <a:ln cap="flat" cmpd="sng" w="9525">
              <a:solidFill>
                <a:srgbClr val="667E92"/>
              </a:solidFill>
              <a:prstDash val="solid"/>
              <a:round/>
              <a:headEnd len="med" w="med" type="none"/>
              <a:tailEnd len="med" w="med" type="none"/>
            </a:ln>
          </p:spPr>
        </p:cxnSp>
        <p:cxnSp>
          <p:nvCxnSpPr>
            <p:cNvPr id="1320" name="Google Shape;1320;p36"/>
            <p:cNvCxnSpPr/>
            <p:nvPr/>
          </p:nvCxnSpPr>
          <p:spPr>
            <a:xfrm rot="10800000">
              <a:off x="8334015" y="2393356"/>
              <a:ext cx="83400" cy="0"/>
            </a:xfrm>
            <a:prstGeom prst="straightConnector1">
              <a:avLst/>
            </a:prstGeom>
            <a:noFill/>
            <a:ln cap="flat" cmpd="sng" w="9525">
              <a:solidFill>
                <a:srgbClr val="667E92"/>
              </a:solidFill>
              <a:prstDash val="solid"/>
              <a:round/>
              <a:headEnd len="med" w="med" type="none"/>
              <a:tailEnd len="med" w="med" type="none"/>
            </a:ln>
          </p:spPr>
        </p:cxnSp>
        <p:grpSp>
          <p:nvGrpSpPr>
            <p:cNvPr id="1321" name="Google Shape;1321;p36"/>
            <p:cNvGrpSpPr/>
            <p:nvPr/>
          </p:nvGrpSpPr>
          <p:grpSpPr>
            <a:xfrm>
              <a:off x="7734309" y="2063282"/>
              <a:ext cx="570957" cy="620095"/>
              <a:chOff x="7734309" y="2063282"/>
              <a:chExt cx="570957" cy="620095"/>
            </a:xfrm>
          </p:grpSpPr>
          <p:grpSp>
            <p:nvGrpSpPr>
              <p:cNvPr id="1322" name="Google Shape;1322;p36"/>
              <p:cNvGrpSpPr/>
              <p:nvPr/>
            </p:nvGrpSpPr>
            <p:grpSpPr>
              <a:xfrm>
                <a:off x="8031573" y="2063282"/>
                <a:ext cx="273693" cy="620095"/>
                <a:chOff x="8031573" y="2063282"/>
                <a:chExt cx="273693" cy="620095"/>
              </a:xfrm>
            </p:grpSpPr>
            <p:sp>
              <p:nvSpPr>
                <p:cNvPr id="1323" name="Google Shape;1323;p36"/>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36"/>
              <p:cNvGrpSpPr/>
              <p:nvPr/>
            </p:nvGrpSpPr>
            <p:grpSpPr>
              <a:xfrm flipH="1">
                <a:off x="7734309" y="2063282"/>
                <a:ext cx="273693" cy="620095"/>
                <a:chOff x="8031573" y="2063282"/>
                <a:chExt cx="273693" cy="620095"/>
              </a:xfrm>
            </p:grpSpPr>
            <p:sp>
              <p:nvSpPr>
                <p:cNvPr id="1328" name="Google Shape;1328;p36"/>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32" name="Google Shape;1332;p36"/>
          <p:cNvGrpSpPr/>
          <p:nvPr/>
        </p:nvGrpSpPr>
        <p:grpSpPr>
          <a:xfrm>
            <a:off x="7324636" y="1603989"/>
            <a:ext cx="372378" cy="379519"/>
            <a:chOff x="4645650" y="3962900"/>
            <a:chExt cx="259950" cy="296175"/>
          </a:xfrm>
        </p:grpSpPr>
        <p:sp>
          <p:nvSpPr>
            <p:cNvPr id="1333" name="Google Shape;1333;p36"/>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37"/>
          <p:cNvSpPr txBox="1"/>
          <p:nvPr>
            <p:ph idx="1" type="subTitle"/>
          </p:nvPr>
        </p:nvSpPr>
        <p:spPr>
          <a:xfrm>
            <a:off x="2569625" y="2909450"/>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1344" name="Google Shape;1344;p37"/>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grpSp>
        <p:nvGrpSpPr>
          <p:cNvPr id="1349" name="Google Shape;1349;p38"/>
          <p:cNvGrpSpPr/>
          <p:nvPr/>
        </p:nvGrpSpPr>
        <p:grpSpPr>
          <a:xfrm>
            <a:off x="731911" y="1202191"/>
            <a:ext cx="760676" cy="761867"/>
            <a:chOff x="500363" y="2070875"/>
            <a:chExt cx="761438" cy="760650"/>
          </a:xfrm>
        </p:grpSpPr>
        <p:sp>
          <p:nvSpPr>
            <p:cNvPr id="1350" name="Google Shape;1350;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38"/>
          <p:cNvGrpSpPr/>
          <p:nvPr/>
        </p:nvGrpSpPr>
        <p:grpSpPr>
          <a:xfrm>
            <a:off x="759821" y="3096249"/>
            <a:ext cx="760676" cy="761867"/>
            <a:chOff x="500363" y="2070875"/>
            <a:chExt cx="761438" cy="760650"/>
          </a:xfrm>
        </p:grpSpPr>
        <p:sp>
          <p:nvSpPr>
            <p:cNvPr id="1353" name="Google Shape;1353;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8"/>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8"/>
          <p:cNvGrpSpPr/>
          <p:nvPr/>
        </p:nvGrpSpPr>
        <p:grpSpPr>
          <a:xfrm>
            <a:off x="4833928" y="1202191"/>
            <a:ext cx="760676" cy="761867"/>
            <a:chOff x="500363" y="2070875"/>
            <a:chExt cx="761438" cy="760650"/>
          </a:xfrm>
        </p:grpSpPr>
        <p:sp>
          <p:nvSpPr>
            <p:cNvPr id="1356" name="Google Shape;1356;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38"/>
          <p:cNvGrpSpPr/>
          <p:nvPr/>
        </p:nvGrpSpPr>
        <p:grpSpPr>
          <a:xfrm>
            <a:off x="4753338" y="3176849"/>
            <a:ext cx="760676" cy="761867"/>
            <a:chOff x="500363" y="2070875"/>
            <a:chExt cx="761438" cy="760650"/>
          </a:xfrm>
        </p:grpSpPr>
        <p:sp>
          <p:nvSpPr>
            <p:cNvPr id="1359" name="Google Shape;1359;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1" name="Google Shape;1361;p38"/>
          <p:cNvSpPr txBox="1"/>
          <p:nvPr>
            <p:ph idx="2" type="ctrTitle"/>
          </p:nvPr>
        </p:nvSpPr>
        <p:spPr>
          <a:xfrm>
            <a:off x="1599150" y="725600"/>
            <a:ext cx="2666400" cy="76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MONITORS DAILY PERFORMANCE</a:t>
            </a:r>
            <a:endParaRPr sz="1700"/>
          </a:p>
        </p:txBody>
      </p:sp>
      <p:sp>
        <p:nvSpPr>
          <p:cNvPr id="1362" name="Google Shape;1362;p38"/>
          <p:cNvSpPr txBox="1"/>
          <p:nvPr>
            <p:ph idx="1" type="subTitle"/>
          </p:nvPr>
        </p:nvSpPr>
        <p:spPr>
          <a:xfrm>
            <a:off x="1599106" y="1379763"/>
            <a:ext cx="16092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movements; walks, sleep patterns etc</a:t>
            </a:r>
            <a:endParaRPr/>
          </a:p>
        </p:txBody>
      </p:sp>
      <p:sp>
        <p:nvSpPr>
          <p:cNvPr id="1363" name="Google Shape;1363;p38"/>
          <p:cNvSpPr txBox="1"/>
          <p:nvPr>
            <p:ph idx="3" type="ctrTitle"/>
          </p:nvPr>
        </p:nvSpPr>
        <p:spPr>
          <a:xfrm>
            <a:off x="5733175" y="771675"/>
            <a:ext cx="25797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DO SCREEN TIME MONITORING</a:t>
            </a:r>
            <a:endParaRPr sz="1700"/>
          </a:p>
        </p:txBody>
      </p:sp>
      <p:sp>
        <p:nvSpPr>
          <p:cNvPr id="1364" name="Google Shape;1364;p38"/>
          <p:cNvSpPr txBox="1"/>
          <p:nvPr>
            <p:ph idx="4" type="subTitle"/>
          </p:nvPr>
        </p:nvSpPr>
        <p:spPr>
          <a:xfrm>
            <a:off x="5760475" y="1431825"/>
            <a:ext cx="22968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 screen time and </a:t>
            </a:r>
            <a:r>
              <a:rPr lang="en"/>
              <a:t>Gives Suggestions to Take Break</a:t>
            </a:r>
            <a:endParaRPr/>
          </a:p>
        </p:txBody>
      </p:sp>
      <p:sp>
        <p:nvSpPr>
          <p:cNvPr id="1365" name="Google Shape;1365;p38"/>
          <p:cNvSpPr txBox="1"/>
          <p:nvPr>
            <p:ph idx="7" type="ctrTitle"/>
          </p:nvPr>
        </p:nvSpPr>
        <p:spPr>
          <a:xfrm>
            <a:off x="5666025" y="2948775"/>
            <a:ext cx="3332400" cy="61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SIMPLE YOGA SUGGESTIONS/MEDITATION</a:t>
            </a:r>
            <a:endParaRPr sz="1700"/>
          </a:p>
        </p:txBody>
      </p:sp>
      <p:sp>
        <p:nvSpPr>
          <p:cNvPr id="1366" name="Google Shape;1366;p38"/>
          <p:cNvSpPr txBox="1"/>
          <p:nvPr>
            <p:ph idx="8" type="subTitle"/>
          </p:nvPr>
        </p:nvSpPr>
        <p:spPr>
          <a:xfrm>
            <a:off x="1637950" y="3567063"/>
            <a:ext cx="16092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user care</a:t>
            </a:r>
            <a:endParaRPr/>
          </a:p>
        </p:txBody>
      </p:sp>
      <p:sp>
        <p:nvSpPr>
          <p:cNvPr id="1367" name="Google Shape;1367;p38"/>
          <p:cNvSpPr txBox="1"/>
          <p:nvPr>
            <p:ph idx="9" type="ctrTitle"/>
          </p:nvPr>
        </p:nvSpPr>
        <p:spPr>
          <a:xfrm>
            <a:off x="1637950" y="3176850"/>
            <a:ext cx="2296800" cy="43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VOICE ASSISTANCE AND CHATBOT</a:t>
            </a:r>
            <a:endParaRPr sz="1800"/>
          </a:p>
        </p:txBody>
      </p:sp>
      <p:sp>
        <p:nvSpPr>
          <p:cNvPr id="1368" name="Google Shape;1368;p38"/>
          <p:cNvSpPr txBox="1"/>
          <p:nvPr>
            <p:ph idx="13" type="subTitle"/>
          </p:nvPr>
        </p:nvSpPr>
        <p:spPr>
          <a:xfrm>
            <a:off x="5733175" y="3499925"/>
            <a:ext cx="23514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nytime &amp; time Specific, Notifications to Meditate Periodically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9" name="Google Shape;1369;p38"/>
          <p:cNvSpPr/>
          <p:nvPr/>
        </p:nvSpPr>
        <p:spPr>
          <a:xfrm>
            <a:off x="973319" y="1425201"/>
            <a:ext cx="333673" cy="315824"/>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rgbClr val="445D73"/>
          </a:solidFill>
          <a:ln cap="flat" cmpd="sng" w="19050">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370" name="Google Shape;1370;p38"/>
          <p:cNvGrpSpPr/>
          <p:nvPr/>
        </p:nvGrpSpPr>
        <p:grpSpPr>
          <a:xfrm>
            <a:off x="5075118" y="1413490"/>
            <a:ext cx="278296" cy="339253"/>
            <a:chOff x="3907325" y="2620775"/>
            <a:chExt cx="395250" cy="481825"/>
          </a:xfrm>
        </p:grpSpPr>
        <p:sp>
          <p:nvSpPr>
            <p:cNvPr id="1371" name="Google Shape;1371;p38"/>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2" name="Google Shape;1372;p38"/>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3" name="Google Shape;1373;p38"/>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4" name="Google Shape;1374;p38"/>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75" name="Google Shape;1375;p38"/>
          <p:cNvGrpSpPr/>
          <p:nvPr/>
        </p:nvGrpSpPr>
        <p:grpSpPr>
          <a:xfrm>
            <a:off x="971935" y="3300116"/>
            <a:ext cx="336445" cy="354131"/>
            <a:chOff x="-33277650" y="3226875"/>
            <a:chExt cx="277275" cy="291850"/>
          </a:xfrm>
        </p:grpSpPr>
        <p:sp>
          <p:nvSpPr>
            <p:cNvPr id="1376" name="Google Shape;1376;p38"/>
            <p:cNvSpPr/>
            <p:nvPr/>
          </p:nvSpPr>
          <p:spPr>
            <a:xfrm>
              <a:off x="-33071300" y="3440725"/>
              <a:ext cx="33100" cy="33900"/>
            </a:xfrm>
            <a:custGeom>
              <a:rect b="b" l="l" r="r" t="t"/>
              <a:pathLst>
                <a:path extrusionOk="0" h="1356" w="1324">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33157925" y="3227275"/>
              <a:ext cx="17350" cy="103200"/>
            </a:xfrm>
            <a:custGeom>
              <a:rect b="b" l="l" r="r" t="t"/>
              <a:pathLst>
                <a:path extrusionOk="0" h="4128" w="694">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33175250" y="3347650"/>
              <a:ext cx="51200" cy="51350"/>
            </a:xfrm>
            <a:custGeom>
              <a:rect b="b" l="l" r="r" t="t"/>
              <a:pathLst>
                <a:path extrusionOk="0" h="2054" w="2048">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33224875" y="3404500"/>
              <a:ext cx="159900" cy="114225"/>
            </a:xfrm>
            <a:custGeom>
              <a:rect b="b" l="l" r="r" t="t"/>
              <a:pathLst>
                <a:path extrusionOk="0" h="4569" w="6396">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33141400" y="3312350"/>
              <a:ext cx="127625" cy="138625"/>
            </a:xfrm>
            <a:custGeom>
              <a:rect b="b" l="l" r="r" t="t"/>
              <a:pathLst>
                <a:path extrusionOk="0" h="5545" w="5105">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33122500" y="3226875"/>
              <a:ext cx="122125" cy="83925"/>
            </a:xfrm>
            <a:custGeom>
              <a:rect b="b" l="l" r="r" t="t"/>
              <a:pathLst>
                <a:path extrusionOk="0" h="3357" w="4885">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33277650" y="3245400"/>
              <a:ext cx="102400" cy="198500"/>
            </a:xfrm>
            <a:custGeom>
              <a:rect b="b" l="l" r="r" t="t"/>
              <a:pathLst>
                <a:path extrusionOk="0" h="7940" w="4096">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38"/>
          <p:cNvGrpSpPr/>
          <p:nvPr/>
        </p:nvGrpSpPr>
        <p:grpSpPr>
          <a:xfrm>
            <a:off x="5007048" y="3373450"/>
            <a:ext cx="278300" cy="354141"/>
            <a:chOff x="3938800" y="4399275"/>
            <a:chExt cx="359700" cy="481825"/>
          </a:xfrm>
        </p:grpSpPr>
        <p:sp>
          <p:nvSpPr>
            <p:cNvPr id="1384" name="Google Shape;1384;p38"/>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5" name="Google Shape;1385;p38"/>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6" name="Google Shape;1386;p38"/>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7" name="Google Shape;1387;p38"/>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8" name="Google Shape;1388;p38"/>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 Clinical Case 02-2021 by Slidesgo">
  <a:themeElements>
    <a:clrScheme name="Simple Light">
      <a:dk1>
        <a:srgbClr val="464646"/>
      </a:dk1>
      <a:lt1>
        <a:srgbClr val="FFFFFF"/>
      </a:lt1>
      <a:dk2>
        <a:srgbClr val="FFC7C0"/>
      </a:dk2>
      <a:lt2>
        <a:srgbClr val="B4EAEA"/>
      </a:lt2>
      <a:accent1>
        <a:srgbClr val="FDB7BD"/>
      </a:accent1>
      <a:accent2>
        <a:srgbClr val="FDE9E6"/>
      </a:accent2>
      <a:accent3>
        <a:srgbClr val="FDE9E6"/>
      </a:accent3>
      <a:accent4>
        <a:srgbClr val="FDE9E6"/>
      </a:accent4>
      <a:accent5>
        <a:srgbClr val="F3FFFF"/>
      </a:accent5>
      <a:accent6>
        <a:srgbClr val="FFFAFA"/>
      </a:accent6>
      <a:hlink>
        <a:srgbClr val="4646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