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0EF2-B9C1-AD89-71FA-5614F601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FBAE-A875-9A10-607B-9985ECB2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E67E-3A27-1397-D83A-411AB048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5A3C3-C586-F974-1F23-1212CA73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EF79A-EEC2-83D5-1D36-DC5D4B4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0D80-1D3A-A8A2-88B3-46106AC5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38051-8987-CE54-9393-A4BBAF1A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B43C-AABE-940B-41DF-EFEF4124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116B-E3DB-4484-EF5F-CD5B48DB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17A5-E408-18FD-FEBA-37315241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2C539-8402-8B50-5F2F-0ABF0981D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0FAC7-757E-2688-90F1-01048774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806A-9998-5403-5EA0-7F676F92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8970-4659-30B5-325C-F85CC4BB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AFA9-28B6-0BC7-B7FF-7807984A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AF54-599C-685F-1384-75D41979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9EC4-F741-D09E-0D3A-0C28EE19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340D-9158-6524-B41C-A3C49139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A8F5-FA22-1EF0-B409-F884C609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963F-5BF9-CEE0-1E25-FB0E80E9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1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6F54-9969-7194-9CF1-19E47F2B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9EDA4-E27E-98FD-3CED-78D2218B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5BE2-B44B-1282-F071-4663D3C9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E263-C50A-BA1C-81FB-21619716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2E32-D2F3-426F-6837-A9B11B66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A8B-B86C-CC42-D4B0-2AA5B083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E373-DA45-6661-B5B5-EEC5344D5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FEC4A-E49B-7F80-480D-62BDB089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E0EFE-0A72-DE5C-60BC-F8AF38F8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2FC2-CB3B-B59B-B74D-2283932B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33BC-4969-DB58-24AC-693F6A19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1E5F-6D0A-4B21-0627-E02340A5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D0A9-4B2C-32AA-908C-D98874D4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1EF5-56EB-9CA1-F5F6-CA7FD7101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706-B748-EEEA-C2DA-1B6D11D6B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59D45-4081-4C3D-14D7-E40FB75CD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AB805-2D3A-FC8B-3BDF-09383ECB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654D0-37D0-310D-A19F-423A4CA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F4A15-EC23-1FA6-418C-F01984F2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2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217B-A56C-9F66-A1A0-D2E41EF4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04A1E-C563-426F-768E-B4E58096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3E835-584A-90BE-4F6D-982A7DD4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C8696-ACB0-1DDA-900D-D9A7A319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3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3105F-12BE-EC04-F6AE-515DAFDE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53712-A42B-F7CF-D996-B54708AC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3EA2E-0E5D-BA61-4C02-70605986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ED77-FCF4-538F-2706-E2949055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7EDF-C8D6-B119-0FFF-71AA0619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D90E4-8C9A-2D1A-9BF6-F57FEA665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C2934-6733-2412-BCD4-FB16AC69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AFF7-F0CC-1D93-DD02-1AF694C0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6B08-178B-E02C-B219-CF0F198E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8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12F6-187A-6FC9-6879-11F89771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0D3F7-559A-DBCC-2F1A-8A7083D29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7B7E-ADE0-ADE3-426D-9A386F45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B35A9-E612-A37A-1475-20B059DB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529A-EB08-AD20-238F-12178C68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2F16-E9B5-85C8-3EC8-C1935317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EAC0E-D8F8-6A1A-3E27-DF0C494F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6F6C-013B-4313-44C3-8D703C52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7F20-E132-3BD4-8288-8B6BE8EAD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5B57-7BB2-481F-AA1E-2F5EEBF429A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BFB2-EB2D-96F3-2828-F34913EF1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402C-379A-15CB-1C7D-5F00A1DA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9475-E002-466B-8F37-C1403700F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E34A-889B-D0C6-2013-DD3CF8CA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34" y="558135"/>
            <a:ext cx="5810866" cy="1042065"/>
          </a:xfrm>
        </p:spPr>
        <p:txBody>
          <a:bodyPr>
            <a:normAutofit/>
          </a:bodyPr>
          <a:lstStyle/>
          <a:p>
            <a:r>
              <a:rPr lang="en-IN" dirty="0"/>
              <a:t> Data Exploration: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9D87D-C697-AC41-3481-B5407AC3C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681316"/>
            <a:ext cx="10087897" cy="357648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Calibri body"/>
              </a:rPr>
              <a:t>Loaded the data and started exploring the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 body"/>
              </a:rPr>
              <a:t>There are 541 observations and 12 features in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 body"/>
              </a:rPr>
              <a:t>Dropped the unnamed column which was not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 body"/>
              </a:rPr>
              <a:t>There were some null values in the datasets to deal with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 body"/>
              </a:rPr>
              <a:t>Data types were alright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 body"/>
              </a:rPr>
              <a:t>No missing </a:t>
            </a:r>
            <a:r>
              <a:rPr lang="en-US" dirty="0" err="1">
                <a:latin typeface="Calibri body"/>
              </a:rPr>
              <a:t>missing</a:t>
            </a:r>
            <a:r>
              <a:rPr lang="en-US" dirty="0">
                <a:latin typeface="Calibri body"/>
              </a:rPr>
              <a:t>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 body"/>
              </a:rPr>
              <a:t>There were duplicates values I dealt with.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alibri body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D4D4D4"/>
                </a:solidFill>
                <a:effectLst/>
                <a:latin typeface="Calibri body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alibri body"/>
              </a:rPr>
              <a:t>There is some Null values that we need to deal with.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bg1"/>
                </a:solidFill>
                <a:effectLst/>
                <a:latin typeface="Calibri body"/>
              </a:rPr>
              <a:t> All the data types seem alright.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93576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F1A-D578-CA34-D403-10385709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7B926-C87D-680C-6720-FED08F141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68" y="1690688"/>
            <a:ext cx="5914667" cy="3239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1991E-DB89-6D64-AD2F-6AA85108D7DA}"/>
              </a:ext>
            </a:extLst>
          </p:cNvPr>
          <p:cNvSpPr txBox="1"/>
          <p:nvPr/>
        </p:nvSpPr>
        <p:spPr>
          <a:xfrm>
            <a:off x="6676103" y="5167312"/>
            <a:ext cx="527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Redmi Note 12 Pro, Vivo Y16 , </a:t>
            </a:r>
            <a:r>
              <a:rPr lang="en-US" dirty="0" err="1"/>
              <a:t>realme</a:t>
            </a:r>
            <a:r>
              <a:rPr lang="en-US" dirty="0"/>
              <a:t> C55 are  the most frequent in the data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92603-950E-913B-F2D0-FF6FDFE0D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8" y="2057397"/>
            <a:ext cx="5629542" cy="2814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6223AF-642E-D127-CC7D-FC1999477076}"/>
              </a:ext>
            </a:extLst>
          </p:cNvPr>
          <p:cNvSpPr txBox="1"/>
          <p:nvPr/>
        </p:nvSpPr>
        <p:spPr>
          <a:xfrm>
            <a:off x="973394" y="5373790"/>
            <a:ext cx="478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Only 7% of the phones have AI Lens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64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5F246-8AF4-47BF-EBC4-D07B74209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393290"/>
            <a:ext cx="10815484" cy="4224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1705E-0D9D-52DD-D8F7-077E1289BA5F}"/>
              </a:ext>
            </a:extLst>
          </p:cNvPr>
          <p:cNvSpPr txBox="1"/>
          <p:nvPr/>
        </p:nvSpPr>
        <p:spPr>
          <a:xfrm>
            <a:off x="3542074" y="4844849"/>
            <a:ext cx="484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  48% of the mobile phone have 128GB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8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3056EA-53FF-98DD-ADEB-0C5EF683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565841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40B01D-A60B-D1EF-62BE-8448D92AD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27" y="56584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F743-6360-35FC-0459-A84B2D1A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8A5-2FFD-F200-B7A1-57BE089D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6071" cy="3011846"/>
          </a:xfrm>
        </p:spPr>
        <p:txBody>
          <a:bodyPr/>
          <a:lstStyle/>
          <a:p>
            <a:r>
              <a:rPr lang="en-IN" dirty="0"/>
              <a:t>We have extracted a prize feature of the mobile phones.</a:t>
            </a:r>
          </a:p>
          <a:p>
            <a:r>
              <a:rPr lang="en-IN" dirty="0"/>
              <a:t>Our data is labelled (prize) so we will use supervised model</a:t>
            </a:r>
          </a:p>
          <a:p>
            <a:r>
              <a:rPr lang="en-IN" dirty="0"/>
              <a:t>Our supervised data is numerical so we will perform Linear Regression</a:t>
            </a:r>
          </a:p>
          <a:p>
            <a:r>
              <a:rPr lang="en-IN" dirty="0"/>
              <a:t>I have used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328151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178E-6115-9F7F-1E3B-191C6C20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Accuracy with Random Forest: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E3FB-41E3-8E55-CAF4-2C990F76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826" cy="1202710"/>
          </a:xfrm>
        </p:spPr>
        <p:txBody>
          <a:bodyPr/>
          <a:lstStyle/>
          <a:p>
            <a:r>
              <a:rPr lang="en-US" dirty="0"/>
              <a:t>Training Accuracy: 1.0 % </a:t>
            </a:r>
          </a:p>
          <a:p>
            <a:r>
              <a:rPr lang="en-US" dirty="0"/>
              <a:t>Testing Accuracy: 0.82 %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0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5651-2320-62FD-ADA6-3820EE5D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F2ED-DE37-6375-CEB3-8AA25417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 1 data accuracy is 85546342.41769049 %</a:t>
            </a:r>
          </a:p>
          <a:p>
            <a:r>
              <a:rPr lang="en-IN" dirty="0"/>
              <a:t>Model 2 data accuracy is 69346957.50256658 %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Conclusion:</a:t>
            </a:r>
          </a:p>
          <a:p>
            <a:pPr marL="0" indent="0">
              <a:buNone/>
            </a:pPr>
            <a:r>
              <a:rPr lang="en-IN" dirty="0"/>
              <a:t>Model 2 is our best fit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27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body</vt:lpstr>
      <vt:lpstr>Calibri Light</vt:lpstr>
      <vt:lpstr>Consolas</vt:lpstr>
      <vt:lpstr>Office Theme</vt:lpstr>
      <vt:lpstr> Data Exploration:</vt:lpstr>
      <vt:lpstr>Data visualization :</vt:lpstr>
      <vt:lpstr>PowerPoint Presentation</vt:lpstr>
      <vt:lpstr>PowerPoint Presentation</vt:lpstr>
      <vt:lpstr>Feature Extraction:</vt:lpstr>
      <vt:lpstr>Data Accuracy with Random Forest:</vt:lpstr>
      <vt:lpstr>Linear Regression: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Exploration:</dc:title>
  <dc:creator>Meghna Borkar</dc:creator>
  <cp:lastModifiedBy>Meghna Borkar</cp:lastModifiedBy>
  <cp:revision>1</cp:revision>
  <dcterms:created xsi:type="dcterms:W3CDTF">2024-04-09T17:18:09Z</dcterms:created>
  <dcterms:modified xsi:type="dcterms:W3CDTF">2024-04-09T17:49:28Z</dcterms:modified>
</cp:coreProperties>
</file>