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DE2E-3249-8B66-BD46-DB0E57358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12DAA-3292-F731-0605-8F1320E0B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7FDBC-716A-EF8D-DE8D-281DE4D8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3E76-000D-4D32-93FD-44E1FD0FB043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A5015-3EFF-EF84-83E7-51DC1CD4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ADD2E-B09F-B4C5-D0B0-327C094C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8E3-B55B-48FD-A37D-A9C3DADA1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94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4443-8939-E998-56AB-C4BC968A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68BB4-6B77-BC20-5895-CA8272142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9458E-ADFB-CD2D-D36A-F02BA8F5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3E76-000D-4D32-93FD-44E1FD0FB043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4C863-D136-0941-4CB4-58CD0362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E2C29-3BEF-B602-E9AB-A1F42748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8E3-B55B-48FD-A37D-A9C3DADA1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87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68578-7900-B424-2100-A64042184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B8238-3DAA-3717-48F6-F75131B91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7D8AA-A006-D20E-F3DE-C4D95F80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3E76-000D-4D32-93FD-44E1FD0FB043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E5F9D-5DA2-05E8-6C79-D738D6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1A21C-BA39-F70E-8689-81C92671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8E3-B55B-48FD-A37D-A9C3DADA1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80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C544-08F0-B98F-E6C3-1F226992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CE737-7B44-5074-9DA2-150ADCA9F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C4DC3-7B3B-8BD5-5E75-4A4FE5BA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3E76-000D-4D32-93FD-44E1FD0FB043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E7711-0722-418B-45E6-E998A02E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503A6-5200-FAD4-3553-2EE6C0F4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8E3-B55B-48FD-A37D-A9C3DADA1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88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689A-8EEE-0FED-4DFB-FB9EE23E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49207-7E10-E002-EC85-E55B66CC5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BFFF5-2530-E163-9AE0-B95823A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3E76-000D-4D32-93FD-44E1FD0FB043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0EE7A-2354-01A9-6594-3CAB71F0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5C2F-BEF2-EA72-49AF-6A8BC2FB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8E3-B55B-48FD-A37D-A9C3DADA1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33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3781-1A3D-90C2-C265-BE3A58CF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3B82-63AA-CC5F-8BBE-E43729C1D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D679D-EC51-13A5-0A7B-C43161991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8EA80-2EC8-EF2D-7AA0-3B573C32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3E76-000D-4D32-93FD-44E1FD0FB043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BFF39-42BD-7F0C-4A16-B14A2151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95387-AC54-5F0F-45E7-D51058DA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8E3-B55B-48FD-A37D-A9C3DADA1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55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B594-D93B-E48B-71EF-FF63DE23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202E1-9D7E-5FFB-3627-2135A9BC7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FC307-47A8-4D33-6583-EA65AB392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BE9AC-7945-4AEC-B730-FB1A9751F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91E7F-71C9-8013-B4A7-E81F02A57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60BCA-F3D8-F60D-B78E-1B128E9B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3E76-000D-4D32-93FD-44E1FD0FB043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EF8C1-9093-4DC0-CDAE-588714EE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A6F52D-8D37-F7F2-706D-48E2829F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8E3-B55B-48FD-A37D-A9C3DADA1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25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DCB-466E-6ECA-553B-FAE3B6EE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6401E-5B83-7151-8A5F-72D278D6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3E76-000D-4D32-93FD-44E1FD0FB043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38351-05D9-C9CF-4B9A-9F381291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1D3D0-B614-D19A-4730-20E0E7C0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8E3-B55B-48FD-A37D-A9C3DADA1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49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C7041-04EC-97E7-5B58-2863A274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3E76-000D-4D32-93FD-44E1FD0FB043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F66EF-CB87-525B-19DF-ABF33B73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DA0C1-E768-B198-C59E-64CA30D8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8E3-B55B-48FD-A37D-A9C3DADA1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3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7037-A101-17E1-1A0A-1CD671A9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0CAA6-609C-8D19-4AD6-96BFADF6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BD2C2-C715-8662-12D5-B8D2CDD8C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08BE1-F459-AF7F-CEA6-81430B00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3E76-000D-4D32-93FD-44E1FD0FB043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70EEC-6EF6-EA1E-9714-1CB5037C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2CD8C-86FB-839F-3A43-AAF0F82C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8E3-B55B-48FD-A37D-A9C3DADA1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72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4F89-12F3-CADE-D222-A068EAC8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B1C83-06BC-FB1C-D5BD-2CA1DD742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79A61-B2A0-6BC7-0D73-18512D4F4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2C8E2-96AA-C24D-A0EE-B73243D4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3E76-000D-4D32-93FD-44E1FD0FB043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6E591-CEA5-60CE-E200-C4B5FBCA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232A1-6AF8-A8D3-3548-181516AE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8E3-B55B-48FD-A37D-A9C3DADA1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44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8C69-B170-18D6-1015-9FECC2D0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C79C5-C47C-8A6D-137E-B6E7877A2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2699C-D974-F0EB-EEC9-8D8E858BC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E3E76-000D-4D32-93FD-44E1FD0FB043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72030-6B96-0039-1D4E-087C6864E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7F13B-9072-4B95-761D-B8F293F1B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5A8E3-B55B-48FD-A37D-A9C3DADA1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23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8F40-5B50-17FB-E736-970BA560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46F1E-E892-6A8D-F0EF-72ACD8C6A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is the </a:t>
            </a:r>
            <a:r>
              <a:rPr lang="en-US" b="1" dirty="0"/>
              <a:t>extraction and copying of data from websites using software</a:t>
            </a:r>
            <a:r>
              <a:rPr lang="en-US" dirty="0"/>
              <a:t>.</a:t>
            </a:r>
          </a:p>
          <a:p>
            <a:r>
              <a:rPr lang="en-US" dirty="0"/>
              <a:t> It can be done with a bot or web crawler that simulates human web surfing or with HTML requests that inform the website code of what data to copy. </a:t>
            </a:r>
          </a:p>
          <a:p>
            <a:r>
              <a:rPr lang="en-US" dirty="0"/>
              <a:t>Web scraping is used for various purposes, such as collecting information for analysis, comparison, or indexing</a:t>
            </a:r>
          </a:p>
          <a:p>
            <a:r>
              <a:rPr lang="en-US" dirty="0"/>
              <a:t>Extracted the data from the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IN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Welcome to Python. Org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71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2EFF74-9E5F-8ED6-B0B4-620D127E1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46" y="2857501"/>
            <a:ext cx="9556308" cy="2019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F8658C-79E9-F53D-23B0-987C164B25E1}"/>
              </a:ext>
            </a:extLst>
          </p:cNvPr>
          <p:cNvSpPr txBox="1"/>
          <p:nvPr/>
        </p:nvSpPr>
        <p:spPr>
          <a:xfrm>
            <a:off x="1390650" y="1371600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Output:- </a:t>
            </a:r>
          </a:p>
        </p:txBody>
      </p:sp>
    </p:spTree>
    <p:extLst>
      <p:ext uri="{BB962C8B-B14F-4D97-AF65-F5344CB8AC3E}">
        <p14:creationId xmlns:p14="http://schemas.microsoft.com/office/powerpoint/2010/main" val="141846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C87915-3932-D282-57AA-09F50C7EC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750624"/>
            <a:ext cx="1129665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Parsing HTML with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BeautifulSoup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does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BeautifulSoup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used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requests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get the page from the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AllSides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server, but now we need the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BeautifulSoup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library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pip install beautifulsoup4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to parse HTML and XML. When we pass our HTML to the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BeautifulSoup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constructor we get an object in return that we can then navigate like the original tree structure of the DOM.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way we can find elements using names of tags, classes, IDs, and through relationships to other elements, like getting the children and siblings of elements.</a:t>
            </a:r>
          </a:p>
        </p:txBody>
      </p:sp>
    </p:spTree>
    <p:extLst>
      <p:ext uri="{BB962C8B-B14F-4D97-AF65-F5344CB8AC3E}">
        <p14:creationId xmlns:p14="http://schemas.microsoft.com/office/powerpoint/2010/main" val="271737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619AE1-2E20-34F6-5BE7-21E50439D9F2}"/>
              </a:ext>
            </a:extLst>
          </p:cNvPr>
          <p:cNvSpPr txBox="1"/>
          <p:nvPr/>
        </p:nvSpPr>
        <p:spPr>
          <a:xfrm>
            <a:off x="1400175" y="809625"/>
            <a:ext cx="762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Libraries installed: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Beautiful Soup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Requests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647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02911C-FD91-49EB-9C42-C85321F42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925382"/>
            <a:ext cx="9748357" cy="56814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FAFC49-3E29-E307-2C76-E8E7BE867C08}"/>
              </a:ext>
            </a:extLst>
          </p:cNvPr>
          <p:cNvSpPr txBox="1"/>
          <p:nvPr/>
        </p:nvSpPr>
        <p:spPr>
          <a:xfrm>
            <a:off x="1800225" y="419099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of word frequency : -</a:t>
            </a:r>
          </a:p>
        </p:txBody>
      </p:sp>
    </p:spTree>
    <p:extLst>
      <p:ext uri="{BB962C8B-B14F-4D97-AF65-F5344CB8AC3E}">
        <p14:creationId xmlns:p14="http://schemas.microsoft.com/office/powerpoint/2010/main" val="4136553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Unicode MS</vt:lpstr>
      <vt:lpstr>Arial</vt:lpstr>
      <vt:lpstr>Calibri</vt:lpstr>
      <vt:lpstr>Calibri Light</vt:lpstr>
      <vt:lpstr>Office Theme</vt:lpstr>
      <vt:lpstr>Web Scraping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Meghna Borkar</dc:creator>
  <cp:lastModifiedBy>Meghna Borkar</cp:lastModifiedBy>
  <cp:revision>1</cp:revision>
  <dcterms:created xsi:type="dcterms:W3CDTF">2024-02-02T10:44:01Z</dcterms:created>
  <dcterms:modified xsi:type="dcterms:W3CDTF">2024-02-02T11:03:05Z</dcterms:modified>
</cp:coreProperties>
</file>