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4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4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1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4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5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1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1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2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8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8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BC2CA7-2763-4224-8699-0FA1A0F90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Yelp Business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FEB120-DAD8-4B8F-A8F4-5757AB20F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Machine Learning</a:t>
            </a:r>
          </a:p>
          <a:p>
            <a:r>
              <a:rPr lang="en-IN" dirty="0"/>
              <a:t>CSD316</a:t>
            </a:r>
          </a:p>
          <a:p>
            <a:r>
              <a:rPr lang="en-IN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36162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EA62B22-E898-498B-AD29-C9880427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94" y="911847"/>
            <a:ext cx="10068612" cy="50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6546C8-FFDB-48F8-9962-1AFDA49B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32" y="2891132"/>
            <a:ext cx="10268736" cy="2534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1B73FC-1408-47E7-9D37-D26D52FDC673}"/>
              </a:ext>
            </a:extLst>
          </p:cNvPr>
          <p:cNvSpPr txBox="1"/>
          <p:nvPr/>
        </p:nvSpPr>
        <p:spPr>
          <a:xfrm>
            <a:off x="3696879" y="1135928"/>
            <a:ext cx="479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Easy to view and understand competitor scores</a:t>
            </a:r>
          </a:p>
        </p:txBody>
      </p:sp>
    </p:spTree>
    <p:extLst>
      <p:ext uri="{BB962C8B-B14F-4D97-AF65-F5344CB8AC3E}">
        <p14:creationId xmlns:p14="http://schemas.microsoft.com/office/powerpoint/2010/main" val="423099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B87FB-2A48-4641-8278-401F41A88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07671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1AC24-D202-4610-B65A-721642D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754633-9D83-4B4A-8942-1D0F1F83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Exception cases:</a:t>
            </a:r>
          </a:p>
          <a:p>
            <a:pPr lvl="1"/>
            <a:r>
              <a:rPr lang="en-IN" dirty="0"/>
              <a:t>More than one domains with multiple sentiments in one sentence.</a:t>
            </a:r>
          </a:p>
          <a:p>
            <a:pPr lvl="1"/>
            <a:r>
              <a:rPr lang="en-IN" dirty="0"/>
              <a:t>Domain noun mentioned in one sentence and sentiment mentioned in the next.</a:t>
            </a:r>
          </a:p>
          <a:p>
            <a:r>
              <a:rPr lang="en-IN" dirty="0"/>
              <a:t>Removal of irrelevant sentences from consideration: We may use the subjectivity score for the same (assuming more subjectivity means more relevance)</a:t>
            </a:r>
          </a:p>
          <a:p>
            <a:r>
              <a:rPr lang="en-IN" dirty="0"/>
              <a:t>The program can be scaled up (using more of the available data) and used for comparative analysis in smaller regions (than states)</a:t>
            </a:r>
          </a:p>
        </p:txBody>
      </p:sp>
    </p:spTree>
    <p:extLst>
      <p:ext uri="{BB962C8B-B14F-4D97-AF65-F5344CB8AC3E}">
        <p14:creationId xmlns:p14="http://schemas.microsoft.com/office/powerpoint/2010/main" val="209402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A1FF1-A55B-49B8-9A33-2BED14E40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B03D7D-6887-4815-AD9C-5222F51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0F2920-0E4F-49CC-9EB4-25DE06BF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wished to build a platform that enables businesses to analyse their performance in comparison with similar businesses in the region (state).</a:t>
            </a:r>
          </a:p>
          <a:p>
            <a:r>
              <a:rPr lang="en-IN" dirty="0"/>
              <a:t>The platform primarily makes use of sentiment analysis to extract useful insights from the Yelp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CD4F1-396F-410E-B113-FDAF8143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202BD-1063-40EF-9CC3-64F880D2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data</a:t>
            </a:r>
          </a:p>
          <a:p>
            <a:pPr marL="457200" lvl="1" indent="0">
              <a:buNone/>
            </a:pPr>
            <a:r>
              <a:rPr lang="en-IN" dirty="0"/>
              <a:t>Other than basic information like business ID, name and state, we made use of the ‘categories’ field (to determine similar, competitor businesses).</a:t>
            </a:r>
          </a:p>
          <a:p>
            <a:r>
              <a:rPr lang="en-IN" dirty="0"/>
              <a:t>Review data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The reviews corresponding to given business ID’s were extracted from </a:t>
            </a:r>
            <a:r>
              <a:rPr lang="en-IN" sz="2000" dirty="0" err="1"/>
              <a:t>review.json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DE6AD-6F7B-49BA-B703-B56306538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DF444D-0EA9-4D62-AD76-E2820FFCB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Our Algorithm</a:t>
            </a:r>
          </a:p>
        </p:txBody>
      </p:sp>
    </p:spTree>
    <p:extLst>
      <p:ext uri="{BB962C8B-B14F-4D97-AF65-F5344CB8AC3E}">
        <p14:creationId xmlns:p14="http://schemas.microsoft.com/office/powerpoint/2010/main" val="56264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A43B24-8863-459A-9B1B-1D1C55CD7E96}"/>
              </a:ext>
            </a:extLst>
          </p:cNvPr>
          <p:cNvSpPr txBox="1"/>
          <p:nvPr/>
        </p:nvSpPr>
        <p:spPr>
          <a:xfrm>
            <a:off x="4731468" y="975674"/>
            <a:ext cx="272906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Break review into sentences.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F4FACA-D21C-490C-8453-A1C2E026AEA4}"/>
              </a:ext>
            </a:extLst>
          </p:cNvPr>
          <p:cNvSpPr txBox="1"/>
          <p:nvPr/>
        </p:nvSpPr>
        <p:spPr>
          <a:xfrm>
            <a:off x="4655267" y="1651261"/>
            <a:ext cx="288146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nouns using POS tagging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42323E-2951-48CB-8C69-3769F3F8D86B}"/>
              </a:ext>
            </a:extLst>
          </p:cNvPr>
          <p:cNvSpPr txBox="1"/>
          <p:nvPr/>
        </p:nvSpPr>
        <p:spPr>
          <a:xfrm>
            <a:off x="3442354" y="2326848"/>
            <a:ext cx="530729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word embedding similarity to keywords to categorize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F6ADBA8-3C3F-48C8-BE5E-2525379B317F}"/>
              </a:ext>
            </a:extLst>
          </p:cNvPr>
          <p:cNvSpPr txBox="1"/>
          <p:nvPr/>
        </p:nvSpPr>
        <p:spPr>
          <a:xfrm>
            <a:off x="4332793" y="3002435"/>
            <a:ext cx="352641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rating for each category/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F38F1E-36D7-4CE8-BF85-40DBB3E22D5B}"/>
              </a:ext>
            </a:extLst>
          </p:cNvPr>
          <p:cNvSpPr txBox="1"/>
          <p:nvPr/>
        </p:nvSpPr>
        <p:spPr>
          <a:xfrm>
            <a:off x="3819425" y="3678022"/>
            <a:ext cx="455314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restaurants with much better domain ratings (largest positive difference)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777837-5865-4669-9EA5-D4CA45B77162}"/>
              </a:ext>
            </a:extLst>
          </p:cNvPr>
          <p:cNvSpPr txBox="1"/>
          <p:nvPr/>
        </p:nvSpPr>
        <p:spPr>
          <a:xfrm>
            <a:off x="3442354" y="4630608"/>
            <a:ext cx="5307290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Display best (most positive) and worst (most negative) reviews for competitors and user respectively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60DD9A3-0D24-4653-93EB-980628D20BC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6095998" y="1345006"/>
            <a:ext cx="1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C4BBE98-594B-4B8A-96FA-B1633E6CF66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5998" y="2020593"/>
            <a:ext cx="1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2A72D8A-6F0B-45CF-8311-E2826FFF0E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5999" y="2696180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9E383FA0-8EFB-4D73-9AD1-AB8A19708D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3371767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75645E9-C0DA-49B9-908E-67141CD266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4324353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Some Code Snippets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85968" y="789438"/>
            <a:ext cx="10441674" cy="53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0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9424" y="717152"/>
            <a:ext cx="8544635" cy="54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B3CC86-783F-45C4-A4F3-1DE182899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08258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245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Yelp Business Analysis Tool</vt:lpstr>
      <vt:lpstr>Objective</vt:lpstr>
      <vt:lpstr>Data Used</vt:lpstr>
      <vt:lpstr>How It Works</vt:lpstr>
      <vt:lpstr>PowerPoint Presentation</vt:lpstr>
      <vt:lpstr>Some Code Snippets</vt:lpstr>
      <vt:lpstr>PowerPoint Presentation</vt:lpstr>
      <vt:lpstr>PowerPoint Presentation</vt:lpstr>
      <vt:lpstr>User Interface</vt:lpstr>
      <vt:lpstr>PowerPoint Presentation</vt:lpstr>
      <vt:lpstr>PowerPoint Presentation</vt:lpstr>
      <vt:lpstr>Future Scope</vt:lpstr>
      <vt:lpstr>Scope for Improvement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Business Analysis Tool</dc:title>
  <dc:creator>Meghna Chaudhary</dc:creator>
  <cp:lastModifiedBy>Vedika Bansal</cp:lastModifiedBy>
  <cp:revision>12</cp:revision>
  <dcterms:created xsi:type="dcterms:W3CDTF">2019-12-06T04:39:03Z</dcterms:created>
  <dcterms:modified xsi:type="dcterms:W3CDTF">2019-12-31T16:45:03Z</dcterms:modified>
</cp:coreProperties>
</file>