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8078427-CAFF-44F9-86A0-3AABD36F24F8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E3AECDF-F450-4BD0-AE9D-31BD9182214A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Github Desktop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(3)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948560" y="1152360"/>
            <a:ext cx="38833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6- Select “Update From XXX”</a:t>
            </a:r>
            <a:endParaRPr/>
          </a:p>
        </p:txBody>
      </p:sp>
      <p:pic>
        <p:nvPicPr>
          <p:cNvPr id="133" name="Shape 1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440000"/>
            <a:ext cx="3123720" cy="12855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71520" y="1770120"/>
            <a:ext cx="2014200" cy="42984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(4)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7- Handle any merge conflicts… (No merge conflicts in any of mine, heh)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8- Click “Sync” if your repository is hosted on github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Getting Started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Install github desktop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97a7"/>
                </a:solidFill>
                <a:latin typeface="Arial"/>
                <a:ea typeface="Arial"/>
              </a:rPr>
              <a:t>https://help.github.com/desktop/guides/getting-started/setting-up-github-desktop/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0840" y="500040"/>
            <a:ext cx="6476760" cy="41432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154160" y="1095480"/>
            <a:ext cx="1231920" cy="3124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0" name="CustomShape 2"/>
          <p:cNvSpPr/>
          <p:nvPr/>
        </p:nvSpPr>
        <p:spPr>
          <a:xfrm>
            <a:off x="1154160" y="1408320"/>
            <a:ext cx="1231920" cy="87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1" name="CustomShape 3"/>
          <p:cNvSpPr/>
          <p:nvPr/>
        </p:nvSpPr>
        <p:spPr>
          <a:xfrm>
            <a:off x="1230840" y="860760"/>
            <a:ext cx="123192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1230840" y="626040"/>
            <a:ext cx="29448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>
            <a:off x="2386440" y="626040"/>
            <a:ext cx="23436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4" name="CustomShape 6"/>
          <p:cNvSpPr/>
          <p:nvPr/>
        </p:nvSpPr>
        <p:spPr>
          <a:xfrm>
            <a:off x="2621160" y="626040"/>
            <a:ext cx="71352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5" name="CustomShape 7"/>
          <p:cNvSpPr/>
          <p:nvPr/>
        </p:nvSpPr>
        <p:spPr>
          <a:xfrm>
            <a:off x="4655160" y="626040"/>
            <a:ext cx="42984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6" name="CustomShape 8"/>
          <p:cNvSpPr/>
          <p:nvPr/>
        </p:nvSpPr>
        <p:spPr>
          <a:xfrm>
            <a:off x="5085360" y="626040"/>
            <a:ext cx="429840" cy="195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7" name="CustomShape 9"/>
          <p:cNvSpPr/>
          <p:nvPr/>
        </p:nvSpPr>
        <p:spPr>
          <a:xfrm>
            <a:off x="107640" y="108720"/>
            <a:ext cx="1046160" cy="555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Add Repository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1154160" y="387000"/>
            <a:ext cx="263520" cy="1994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9" name="CustomShape 11"/>
          <p:cNvSpPr/>
          <p:nvPr/>
        </p:nvSpPr>
        <p:spPr>
          <a:xfrm>
            <a:off x="205200" y="802080"/>
            <a:ext cx="615960" cy="312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Filter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821520" y="914760"/>
            <a:ext cx="408960" cy="4320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1" name="CustomShape 13"/>
          <p:cNvSpPr/>
          <p:nvPr/>
        </p:nvSpPr>
        <p:spPr>
          <a:xfrm>
            <a:off x="1458720" y="691920"/>
            <a:ext cx="263520" cy="1994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2" name="CustomShape 14"/>
          <p:cNvSpPr/>
          <p:nvPr/>
        </p:nvSpPr>
        <p:spPr>
          <a:xfrm>
            <a:off x="48960" y="1251720"/>
            <a:ext cx="104616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Github Repositories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48960" y="2200320"/>
            <a:ext cx="104616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Local Repositories</a:t>
            </a:r>
            <a:endParaRPr/>
          </a:p>
        </p:txBody>
      </p:sp>
      <p:sp>
        <p:nvSpPr>
          <p:cNvPr id="94" name="CustomShape 16"/>
          <p:cNvSpPr/>
          <p:nvPr/>
        </p:nvSpPr>
        <p:spPr>
          <a:xfrm flipH="1" rot="10800000">
            <a:off x="1094760" y="1291320"/>
            <a:ext cx="68040" cy="1951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5" name="CustomShape 17"/>
          <p:cNvSpPr/>
          <p:nvPr/>
        </p:nvSpPr>
        <p:spPr>
          <a:xfrm flipH="1" rot="10800000">
            <a:off x="1095480" y="2279160"/>
            <a:ext cx="674640" cy="1558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6" name="CustomShape 18"/>
          <p:cNvSpPr/>
          <p:nvPr/>
        </p:nvSpPr>
        <p:spPr>
          <a:xfrm>
            <a:off x="2361960" y="1564560"/>
            <a:ext cx="1794240" cy="21711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Files with changes to commit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19"/>
          <p:cNvSpPr/>
          <p:nvPr/>
        </p:nvSpPr>
        <p:spPr>
          <a:xfrm>
            <a:off x="1247040" y="18360"/>
            <a:ext cx="104616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Create new branch</a:t>
            </a:r>
            <a:endParaRPr/>
          </a:p>
        </p:txBody>
      </p:sp>
      <p:sp>
        <p:nvSpPr>
          <p:cNvPr id="98" name="CustomShape 20"/>
          <p:cNvSpPr/>
          <p:nvPr/>
        </p:nvSpPr>
        <p:spPr>
          <a:xfrm>
            <a:off x="2293560" y="253080"/>
            <a:ext cx="209880" cy="3722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9" name="CustomShape 21"/>
          <p:cNvSpPr/>
          <p:nvPr/>
        </p:nvSpPr>
        <p:spPr>
          <a:xfrm>
            <a:off x="2807640" y="0"/>
            <a:ext cx="104616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Current Branch</a:t>
            </a:r>
            <a:endParaRPr/>
          </a:p>
        </p:txBody>
      </p:sp>
      <p:sp>
        <p:nvSpPr>
          <p:cNvPr id="100" name="CustomShape 22"/>
          <p:cNvSpPr/>
          <p:nvPr/>
        </p:nvSpPr>
        <p:spPr>
          <a:xfrm flipH="1">
            <a:off x="2991600" y="469440"/>
            <a:ext cx="338040" cy="1558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01" name="CustomShape 23"/>
          <p:cNvSpPr/>
          <p:nvPr/>
        </p:nvSpPr>
        <p:spPr>
          <a:xfrm>
            <a:off x="4029840" y="18360"/>
            <a:ext cx="152460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View Uncommited Changes</a:t>
            </a:r>
            <a:endParaRPr/>
          </a:p>
        </p:txBody>
      </p:sp>
      <p:sp>
        <p:nvSpPr>
          <p:cNvPr id="102" name="CustomShape 24"/>
          <p:cNvSpPr/>
          <p:nvPr/>
        </p:nvSpPr>
        <p:spPr>
          <a:xfrm>
            <a:off x="4792320" y="487800"/>
            <a:ext cx="77400" cy="1375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03" name="CustomShape 25"/>
          <p:cNvSpPr/>
          <p:nvPr/>
        </p:nvSpPr>
        <p:spPr>
          <a:xfrm>
            <a:off x="5730840" y="18360"/>
            <a:ext cx="1524600" cy="469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View Change History</a:t>
            </a:r>
            <a:endParaRPr/>
          </a:p>
        </p:txBody>
      </p:sp>
      <p:sp>
        <p:nvSpPr>
          <p:cNvPr id="104" name="CustomShape 26"/>
          <p:cNvSpPr/>
          <p:nvPr/>
        </p:nvSpPr>
        <p:spPr>
          <a:xfrm flipH="1">
            <a:off x="5514840" y="487800"/>
            <a:ext cx="977400" cy="2354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05" name="CustomShape 27"/>
          <p:cNvSpPr/>
          <p:nvPr/>
        </p:nvSpPr>
        <p:spPr>
          <a:xfrm>
            <a:off x="7951320" y="860760"/>
            <a:ext cx="977400" cy="555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Sync with Github</a:t>
            </a:r>
            <a:endParaRPr/>
          </a:p>
        </p:txBody>
      </p:sp>
      <p:sp>
        <p:nvSpPr>
          <p:cNvPr id="106" name="CustomShape 28"/>
          <p:cNvSpPr/>
          <p:nvPr/>
        </p:nvSpPr>
        <p:spPr>
          <a:xfrm rot="10800000">
            <a:off x="7668000" y="1017360"/>
            <a:ext cx="283320" cy="1213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1713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Commit to current branch</a:t>
            </a:r>
            <a:endParaRPr/>
          </a:p>
        </p:txBody>
      </p:sp>
      <p:pic>
        <p:nvPicPr>
          <p:cNvPr id="108" name="Shape 10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743760"/>
            <a:ext cx="6085800" cy="391428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611040" y="753120"/>
            <a:ext cx="2220840" cy="4107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Select the repository you wish to commit to.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Select the “Changes” tab. There will be a circle if there are uncommitted changes.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Check the files you wish to commit (note: You can add file types to your gitIgnore list to stop them from appearing on this list)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Add a summary and description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Click “Commit to XXX”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For repositories hosted on github don’t forget to press “Sync”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1515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Branch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180840" y="724320"/>
            <a:ext cx="2651040" cy="4096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1- Select the repository you wish to branch.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3- Click the “Create New Branch” icon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4- Enter a name for your branch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5- Select the branch to “branch” from.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6- Click “Create New Branch”. You will automatically be working in that branch. </a:t>
            </a:r>
            <a:r>
              <a:rPr lang="en-US" sz="1300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/>
          </a:p>
        </p:txBody>
      </p:sp>
      <p:pic>
        <p:nvPicPr>
          <p:cNvPr id="112" name="Shape 10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760" y="854280"/>
            <a:ext cx="5457600" cy="210456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2171160" y="1026720"/>
            <a:ext cx="322560" cy="351720"/>
          </a:xfrm>
          <a:prstGeom prst="rect">
            <a:avLst/>
          </a:prstGeom>
          <a:noFill/>
          <a:ln w="28440">
            <a:solidFill>
              <a:srgbClr val="cc4125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Switch Branches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505840" y="1486440"/>
            <a:ext cx="3326040" cy="3081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new branch from the drop down.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Shape 1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200" y="1017720"/>
            <a:ext cx="4194720" cy="40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Revert to a previous commit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591600" y="635760"/>
            <a:ext cx="2240280" cy="3933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previous commit you wish to use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4- Click “Revert”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Shape 1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0" y="1442880"/>
            <a:ext cx="4881600" cy="31255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4371480" y="2229840"/>
            <a:ext cx="439560" cy="22464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  <p:sp>
        <p:nvSpPr>
          <p:cNvPr id="121" name="CustomShape 4"/>
          <p:cNvSpPr/>
          <p:nvPr/>
        </p:nvSpPr>
        <p:spPr>
          <a:xfrm>
            <a:off x="1120680" y="2127960"/>
            <a:ext cx="1382760" cy="244080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  <p:sp>
        <p:nvSpPr>
          <p:cNvPr id="122" name="CustomShape 5"/>
          <p:cNvSpPr/>
          <p:nvPr/>
        </p:nvSpPr>
        <p:spPr>
          <a:xfrm>
            <a:off x="1120680" y="1908720"/>
            <a:ext cx="3944880" cy="22464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759680" y="2444760"/>
            <a:ext cx="5800320" cy="24739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 to your current branch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branch you wish to merge into (update).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4- Select “Compare”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(continued on next slide)</a:t>
            </a:r>
            <a:endParaRPr/>
          </a:p>
        </p:txBody>
      </p:sp>
      <p:pic>
        <p:nvPicPr>
          <p:cNvPr id="125" name="Shape 1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200" y="951840"/>
            <a:ext cx="8961840" cy="12387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789560" y="1457280"/>
            <a:ext cx="811440" cy="33192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27" name="CustomShape 4"/>
          <p:cNvSpPr/>
          <p:nvPr/>
        </p:nvSpPr>
        <p:spPr>
          <a:xfrm flipH="1" rot="10800000">
            <a:off x="1925640" y="1789920"/>
            <a:ext cx="268920" cy="66492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lg" type="triangle" w="lg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(2)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840920" y="1152360"/>
            <a:ext cx="30913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5- Select the branch you wish to pull changes from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(continued on next slide)</a:t>
            </a:r>
            <a:endParaRPr/>
          </a:p>
        </p:txBody>
      </p:sp>
      <p:pic>
        <p:nvPicPr>
          <p:cNvPr id="130" name="Shape 1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2160" y="979560"/>
            <a:ext cx="3047760" cy="37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