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5" r:id="rId9"/>
    <p:sldId id="266" r:id="rId10"/>
    <p:sldId id="261" r:id="rId11"/>
    <p:sldId id="267" r:id="rId12"/>
    <p:sldId id="268" r:id="rId13"/>
    <p:sldId id="262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65112E3-267C-4FFD-A2CD-7EEA073B8A9F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B0BA-4B73-416E-8B0E-5DFA56122BDC}" type="slidenum">
              <a:rPr lang="en-IN" smtClean="0"/>
              <a:t>‹#›</a:t>
            </a:fld>
            <a:endParaRPr lang="en-IN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631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12E3-267C-4FFD-A2CD-7EEA073B8A9F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B0BA-4B73-416E-8B0E-5DFA56122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04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12E3-267C-4FFD-A2CD-7EEA073B8A9F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B0BA-4B73-416E-8B0E-5DFA56122BD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62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12E3-267C-4FFD-A2CD-7EEA073B8A9F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B0BA-4B73-416E-8B0E-5DFA56122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10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12E3-267C-4FFD-A2CD-7EEA073B8A9F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B0BA-4B73-416E-8B0E-5DFA56122BD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902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12E3-267C-4FFD-A2CD-7EEA073B8A9F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B0BA-4B73-416E-8B0E-5DFA56122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01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12E3-267C-4FFD-A2CD-7EEA073B8A9F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B0BA-4B73-416E-8B0E-5DFA56122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50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12E3-267C-4FFD-A2CD-7EEA073B8A9F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B0BA-4B73-416E-8B0E-5DFA56122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540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12E3-267C-4FFD-A2CD-7EEA073B8A9F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B0BA-4B73-416E-8B0E-5DFA56122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96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12E3-267C-4FFD-A2CD-7EEA073B8A9F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B0BA-4B73-416E-8B0E-5DFA56122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28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12E3-267C-4FFD-A2CD-7EEA073B8A9F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B0BA-4B73-416E-8B0E-5DFA56122BD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65112E3-267C-4FFD-A2CD-7EEA073B8A9F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B7B0BA-4B73-416E-8B0E-5DFA56122BD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352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713402"/>
            <a:ext cx="7772400" cy="1709776"/>
          </a:xfrm>
        </p:spPr>
        <p:txBody>
          <a:bodyPr>
            <a:normAutofit/>
          </a:bodyPr>
          <a:lstStyle/>
          <a:p>
            <a:r>
              <a:rPr lang="en-IN" sz="6000" b="1" u="sng" dirty="0" smtClean="0"/>
              <a:t>BUSY CART – Online shopping portal</a:t>
            </a:r>
            <a:endParaRPr lang="en-IN" sz="60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Meghna Sharma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178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Vendor 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4" t="52843" r="5339" b="12709"/>
          <a:stretch/>
        </p:blipFill>
        <p:spPr>
          <a:xfrm>
            <a:off x="1161335" y="1951349"/>
            <a:ext cx="9445657" cy="4628560"/>
          </a:xfrm>
        </p:spPr>
      </p:pic>
    </p:spTree>
    <p:extLst>
      <p:ext uri="{BB962C8B-B14F-4D97-AF65-F5344CB8AC3E}">
        <p14:creationId xmlns:p14="http://schemas.microsoft.com/office/powerpoint/2010/main" val="72104823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PRODUCT COMMAND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2" t="14646" r="58197" b="57936"/>
          <a:stretch/>
        </p:blipFill>
        <p:spPr>
          <a:xfrm>
            <a:off x="857840" y="2084832"/>
            <a:ext cx="8436988" cy="4429090"/>
          </a:xfrm>
        </p:spPr>
      </p:pic>
    </p:spTree>
    <p:extLst>
      <p:ext uri="{BB962C8B-B14F-4D97-AF65-F5344CB8AC3E}">
        <p14:creationId xmlns:p14="http://schemas.microsoft.com/office/powerpoint/2010/main" val="3759143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PRODUCT INSERTION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2" t="23361" r="57933" b="63636"/>
          <a:stretch/>
        </p:blipFill>
        <p:spPr>
          <a:xfrm>
            <a:off x="791850" y="2432116"/>
            <a:ext cx="9851011" cy="3545898"/>
          </a:xfrm>
        </p:spPr>
      </p:pic>
    </p:spTree>
    <p:extLst>
      <p:ext uri="{BB962C8B-B14F-4D97-AF65-F5344CB8AC3E}">
        <p14:creationId xmlns:p14="http://schemas.microsoft.com/office/powerpoint/2010/main" val="1013525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Product 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4" t="43758" r="43038" b="19603"/>
          <a:stretch/>
        </p:blipFill>
        <p:spPr>
          <a:xfrm>
            <a:off x="914400" y="2452477"/>
            <a:ext cx="6099141" cy="3835201"/>
          </a:xfrm>
        </p:spPr>
      </p:pic>
    </p:spTree>
    <p:extLst>
      <p:ext uri="{BB962C8B-B14F-4D97-AF65-F5344CB8AC3E}">
        <p14:creationId xmlns:p14="http://schemas.microsoft.com/office/powerpoint/2010/main" val="40127947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95427"/>
            <a:ext cx="9720073" cy="402336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Shopping </a:t>
            </a:r>
            <a:r>
              <a:rPr lang="en-US" sz="3200" dirty="0"/>
              <a:t>Cart System project shopping cart system has successfully </a:t>
            </a:r>
            <a:r>
              <a:rPr lang="en-US" sz="3200" dirty="0" smtClean="0"/>
              <a:t>provides </a:t>
            </a:r>
            <a:r>
              <a:rPr lang="en-US" sz="3200" dirty="0"/>
              <a:t>customers a real shop. This project is to make this users purchase items online. A complete and efficient web application which can provide by our application.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70258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 of the project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ONLINE SHOPPING is the process whereby customers directly buy goods, services etc. from a seller interactively in real- time without an intermediary service over the internet. The goal of this application is to develop a web based interface for online retailers and consumers. The system would be easy to use and hence make the shopping experience pleasant for the users. </a:t>
            </a:r>
          </a:p>
          <a:p>
            <a:pPr marL="0" indent="0">
              <a:buNone/>
            </a:pPr>
            <a:r>
              <a:rPr lang="en-IN" dirty="0" smtClean="0"/>
              <a:t>Goal of this project-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The user can easily add a product to or remove a product from the shopping cart.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An admin can view the review or feedback of the user along with other details.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48214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3200" dirty="0" smtClean="0"/>
              <a:t>Choose</a:t>
            </a:r>
            <a:r>
              <a:rPr lang="en-IN" sz="2800" dirty="0" smtClean="0"/>
              <a:t> goods that are simpler and smoother in one place.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 smtClean="0"/>
              <a:t>Saving time to travel to the vendor.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 smtClean="0"/>
              <a:t>Alerts and real-time email access.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 smtClean="0"/>
              <a:t>The developed reports can be preserved for future reference purposes.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68862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800" dirty="0" smtClean="0"/>
              <a:t>It is difficult to maintain important information in books.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 smtClean="0"/>
              <a:t>More manual hours need to generate required reports.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 smtClean="0"/>
              <a:t>It is tedious to manage historical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 smtClean="0"/>
              <a:t>Difficult to maintain daily sales and purchases.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20842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Inventry</a:t>
            </a:r>
            <a:r>
              <a:rPr lang="en-IN" dirty="0" smtClean="0"/>
              <a:t> COMMAND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2" t="16052" r="59515" b="60514"/>
          <a:stretch/>
        </p:blipFill>
        <p:spPr>
          <a:xfrm>
            <a:off x="747252" y="2017336"/>
            <a:ext cx="7520055" cy="2922310"/>
          </a:xfrm>
        </p:spPr>
      </p:pic>
    </p:spTree>
    <p:extLst>
      <p:ext uri="{BB962C8B-B14F-4D97-AF65-F5344CB8AC3E}">
        <p14:creationId xmlns:p14="http://schemas.microsoft.com/office/powerpoint/2010/main" val="288882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INVENTRY INSERTION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0" t="30581" r="10348" b="50437"/>
          <a:stretch/>
        </p:blipFill>
        <p:spPr>
          <a:xfrm>
            <a:off x="1024128" y="2667785"/>
            <a:ext cx="10646256" cy="3695308"/>
          </a:xfrm>
        </p:spPr>
      </p:pic>
    </p:spTree>
    <p:extLst>
      <p:ext uri="{BB962C8B-B14F-4D97-AF65-F5344CB8AC3E}">
        <p14:creationId xmlns:p14="http://schemas.microsoft.com/office/powerpoint/2010/main" val="3212145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Inventry</a:t>
            </a:r>
            <a:r>
              <a:rPr lang="en-IN" dirty="0" smtClean="0"/>
              <a:t> TABLE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2" t="54668" r="13775" b="13050"/>
          <a:stretch/>
        </p:blipFill>
        <p:spPr>
          <a:xfrm>
            <a:off x="1024128" y="1951348"/>
            <a:ext cx="9720071" cy="4421172"/>
          </a:xfrm>
        </p:spPr>
      </p:pic>
    </p:spTree>
    <p:extLst>
      <p:ext uri="{BB962C8B-B14F-4D97-AF65-F5344CB8AC3E}">
        <p14:creationId xmlns:p14="http://schemas.microsoft.com/office/powerpoint/2010/main" val="3461720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VENDOR COMMAND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2" t="15115" r="51210" b="54187"/>
          <a:stretch/>
        </p:blipFill>
        <p:spPr>
          <a:xfrm>
            <a:off x="857839" y="2356701"/>
            <a:ext cx="6985262" cy="3817856"/>
          </a:xfrm>
        </p:spPr>
      </p:pic>
    </p:spTree>
    <p:extLst>
      <p:ext uri="{BB962C8B-B14F-4D97-AF65-F5344CB8AC3E}">
        <p14:creationId xmlns:p14="http://schemas.microsoft.com/office/powerpoint/2010/main" val="25264656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VENDOR INSERTION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5" t="14881" b="55358"/>
          <a:stretch/>
        </p:blipFill>
        <p:spPr>
          <a:xfrm>
            <a:off x="886120" y="1951348"/>
            <a:ext cx="9926424" cy="3459639"/>
          </a:xfrm>
        </p:spPr>
      </p:pic>
    </p:spTree>
    <p:extLst>
      <p:ext uri="{BB962C8B-B14F-4D97-AF65-F5344CB8AC3E}">
        <p14:creationId xmlns:p14="http://schemas.microsoft.com/office/powerpoint/2010/main" val="2427019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1121</TotalTime>
  <Words>245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Tw Cen MT</vt:lpstr>
      <vt:lpstr>Tw Cen MT Condensed</vt:lpstr>
      <vt:lpstr>Wingdings</vt:lpstr>
      <vt:lpstr>Wingdings 3</vt:lpstr>
      <vt:lpstr>Integral</vt:lpstr>
      <vt:lpstr>BUSY CART – Online shopping portal</vt:lpstr>
      <vt:lpstr>Objective of the project</vt:lpstr>
      <vt:lpstr>Advantages</vt:lpstr>
      <vt:lpstr>Disadvantages</vt:lpstr>
      <vt:lpstr>Inventry COMMAND </vt:lpstr>
      <vt:lpstr>INVENTRY INSERTION</vt:lpstr>
      <vt:lpstr>Inventry TABLE</vt:lpstr>
      <vt:lpstr>VENDOR COMMAND</vt:lpstr>
      <vt:lpstr>VENDOR INSERTION</vt:lpstr>
      <vt:lpstr>Vendor </vt:lpstr>
      <vt:lpstr>PRODUCT COMMAND</vt:lpstr>
      <vt:lpstr>PRODUCT INSERTION</vt:lpstr>
      <vt:lpstr>Product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BUSY CART – Online shopping portal</dc:title>
  <dc:creator>Meghna Sharma</dc:creator>
  <cp:lastModifiedBy>Meghna Sharma</cp:lastModifiedBy>
  <cp:revision>14</cp:revision>
  <dcterms:created xsi:type="dcterms:W3CDTF">2022-09-05T16:26:13Z</dcterms:created>
  <dcterms:modified xsi:type="dcterms:W3CDTF">2022-09-06T11:07:52Z</dcterms:modified>
</cp:coreProperties>
</file>