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9066" autoAdjust="0"/>
  </p:normalViewPr>
  <p:slideViewPr>
    <p:cSldViewPr snapToGrid="0">
      <p:cViewPr varScale="1">
        <p:scale>
          <a:sx n="44" d="100"/>
          <a:sy n="44" d="100"/>
        </p:scale>
        <p:origin x="17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97408-DAF9-430F-8FE0-D39724ADA5E4}" type="datetimeFigureOut">
              <a:rPr lang="en-IN" smtClean="0"/>
              <a:t>23-04-2021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6A409-1FF5-4D20-AAAD-E572ABA8FACD}" type="slidenum">
              <a:rPr lang="en-IN" smtClean="0"/>
              <a:t>‹#›</a:t>
            </a:fld>
            <a:endParaRPr lang="en-IN"/>
          </a:p>
        </p:txBody>
      </p:sp>
    </p:spTree>
    <p:extLst>
      <p:ext uri="{BB962C8B-B14F-4D97-AF65-F5344CB8AC3E}">
        <p14:creationId xmlns:p14="http://schemas.microsoft.com/office/powerpoint/2010/main" val="197379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IN" sz="1200" dirty="0" smtClean="0">
                <a:solidFill>
                  <a:schemeClr val="dk1"/>
                </a:solidFill>
                <a:latin typeface="Times New Roman"/>
                <a:ea typeface="Times New Roman"/>
                <a:cs typeface="Times New Roman"/>
                <a:sym typeface="Times New Roman"/>
              </a:rPr>
              <a:t>Front Controller design pattern.</a:t>
            </a:r>
          </a:p>
          <a:p>
            <a:pPr marL="0" lvl="0" indent="0" algn="l" rtl="0">
              <a:spcBef>
                <a:spcPts val="0"/>
              </a:spcBef>
              <a:spcAft>
                <a:spcPts val="0"/>
              </a:spcAft>
              <a:buClr>
                <a:schemeClr val="dk1"/>
              </a:buClr>
              <a:buSzPts val="1100"/>
              <a:buFont typeface="Arial"/>
              <a:buNone/>
            </a:pPr>
            <a:r>
              <a:rPr lang="en-IN" sz="1200" dirty="0" smtClean="0">
                <a:solidFill>
                  <a:schemeClr val="dk1"/>
                </a:solidFill>
                <a:latin typeface="Times New Roman"/>
                <a:ea typeface="Times New Roman"/>
                <a:cs typeface="Times New Roman"/>
                <a:sym typeface="Times New Roman"/>
              </a:rPr>
              <a:t>It enforces a single point of entry for all the incoming requests. All the requests are handled by a single piece of code which can then further delegate the responsibility of processing the request to further application objects.</a:t>
            </a:r>
          </a:p>
          <a:p>
            <a:pPr marL="0" lvl="0" indent="0" algn="l" rtl="0">
              <a:spcBef>
                <a:spcPts val="0"/>
              </a:spcBef>
              <a:spcAft>
                <a:spcPts val="0"/>
              </a:spcAft>
              <a:buClr>
                <a:schemeClr val="dk1"/>
              </a:buClr>
              <a:buSzPts val="1100"/>
              <a:buFont typeface="Arial"/>
              <a:buNone/>
            </a:pPr>
            <a:endParaRPr lang="en-IN" sz="1200" dirty="0" smtClean="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200" dirty="0" smtClean="0">
              <a:solidFill>
                <a:schemeClr val="dk1"/>
              </a:solidFill>
              <a:latin typeface="Times New Roman"/>
              <a:ea typeface="Times New Roman"/>
              <a:cs typeface="Times New Roman"/>
              <a:sym typeface="Times New Roman"/>
            </a:endParaRPr>
          </a:p>
          <a:p>
            <a:endParaRPr lang="en-IN" dirty="0"/>
          </a:p>
        </p:txBody>
      </p:sp>
      <p:sp>
        <p:nvSpPr>
          <p:cNvPr id="4" name="Slide Number Placeholder 3"/>
          <p:cNvSpPr>
            <a:spLocks noGrp="1"/>
          </p:cNvSpPr>
          <p:nvPr>
            <p:ph type="sldNum" sz="quarter" idx="10"/>
          </p:nvPr>
        </p:nvSpPr>
        <p:spPr/>
        <p:txBody>
          <a:bodyPr/>
          <a:lstStyle/>
          <a:p>
            <a:fld id="{03D6A409-1FF5-4D20-AAAD-E572ABA8FACD}" type="slidenum">
              <a:rPr lang="en-IN" smtClean="0"/>
              <a:t>2</a:t>
            </a:fld>
            <a:endParaRPr lang="en-IN"/>
          </a:p>
        </p:txBody>
      </p:sp>
    </p:spTree>
    <p:extLst>
      <p:ext uri="{BB962C8B-B14F-4D97-AF65-F5344CB8AC3E}">
        <p14:creationId xmlns:p14="http://schemas.microsoft.com/office/powerpoint/2010/main" val="90444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IN" dirty="0" smtClean="0">
                <a:solidFill>
                  <a:schemeClr val="dk1"/>
                </a:solidFill>
              </a:rPr>
              <a:t>MVC is a design pattern that provides a solution to layer an application by separating Business(Model), Presentation(View), and Control Flow(Controller). The model represents the application data. View represents the application’s user interface. The view takes the model as the input and renders it appropriately to the end-user. The controller is responsible for handling the request and generating the model and selecting the appropriate view for the request.</a:t>
            </a:r>
          </a:p>
          <a:p>
            <a:pPr marL="0" lvl="0" indent="0" algn="l" rtl="0">
              <a:spcBef>
                <a:spcPts val="0"/>
              </a:spcBef>
              <a:spcAft>
                <a:spcPts val="0"/>
              </a:spcAft>
              <a:buClr>
                <a:schemeClr val="dk1"/>
              </a:buClr>
              <a:buSzPts val="1100"/>
              <a:buFont typeface="Arial"/>
              <a:buNone/>
            </a:pPr>
            <a:endParaRPr lang="en-IN" dirty="0" smtClean="0">
              <a:solidFill>
                <a:schemeClr val="dk1"/>
              </a:solidFill>
            </a:endParaRPr>
          </a:p>
          <a:p>
            <a:pPr marL="0" lvl="0" indent="0" algn="l" rtl="0">
              <a:spcBef>
                <a:spcPts val="0"/>
              </a:spcBef>
              <a:spcAft>
                <a:spcPts val="0"/>
              </a:spcAft>
              <a:buNone/>
            </a:pPr>
            <a:endParaRPr lang="en-IN" dirty="0" smtClean="0">
              <a:solidFill>
                <a:schemeClr val="dk1"/>
              </a:solidFill>
            </a:endParaRPr>
          </a:p>
          <a:p>
            <a:endParaRPr lang="en-IN" dirty="0"/>
          </a:p>
        </p:txBody>
      </p:sp>
      <p:sp>
        <p:nvSpPr>
          <p:cNvPr id="4" name="Slide Number Placeholder 3"/>
          <p:cNvSpPr>
            <a:spLocks noGrp="1"/>
          </p:cNvSpPr>
          <p:nvPr>
            <p:ph type="sldNum" sz="quarter" idx="10"/>
          </p:nvPr>
        </p:nvSpPr>
        <p:spPr/>
        <p:txBody>
          <a:bodyPr/>
          <a:lstStyle/>
          <a:p>
            <a:fld id="{03D6A409-1FF5-4D20-AAAD-E572ABA8FACD}" type="slidenum">
              <a:rPr lang="en-IN" smtClean="0"/>
              <a:t>3</a:t>
            </a:fld>
            <a:endParaRPr lang="en-IN"/>
          </a:p>
        </p:txBody>
      </p:sp>
    </p:spTree>
    <p:extLst>
      <p:ext uri="{BB962C8B-B14F-4D97-AF65-F5344CB8AC3E}">
        <p14:creationId xmlns:p14="http://schemas.microsoft.com/office/powerpoint/2010/main" val="1198601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IN" sz="1200" b="0" i="0" u="none" strike="noStrike" cap="none" dirty="0" err="1" smtClean="0">
                <a:solidFill>
                  <a:srgbClr val="000000"/>
                </a:solidFill>
                <a:effectLst/>
                <a:latin typeface="Arial"/>
                <a:ea typeface="Arial"/>
                <a:cs typeface="Arial"/>
                <a:sym typeface="Arial"/>
              </a:rPr>
              <a:t>DispatcherServlet</a:t>
            </a:r>
            <a:r>
              <a:rPr lang="en-IN" sz="1200" b="0" i="0" u="none" strike="noStrike" cap="none" dirty="0" smtClean="0">
                <a:solidFill>
                  <a:srgbClr val="000000"/>
                </a:solidFill>
                <a:effectLst/>
                <a:latin typeface="Arial"/>
                <a:ea typeface="Arial"/>
                <a:cs typeface="Arial"/>
                <a:sym typeface="Arial"/>
              </a:rPr>
              <a:t> receives the request.</a:t>
            </a:r>
          </a:p>
          <a:p>
            <a:pPr>
              <a:buFont typeface="+mj-lt"/>
              <a:buAutoNum type="arabicPeriod"/>
            </a:pPr>
            <a:r>
              <a:rPr lang="en-IN" sz="1200" b="0" i="0" u="none" strike="noStrike" cap="none" dirty="0" err="1" smtClean="0">
                <a:solidFill>
                  <a:srgbClr val="000000"/>
                </a:solidFill>
                <a:effectLst/>
                <a:latin typeface="Arial"/>
                <a:ea typeface="Arial"/>
                <a:cs typeface="Arial"/>
                <a:sym typeface="Arial"/>
              </a:rPr>
              <a:t>DispatcherServlet</a:t>
            </a:r>
            <a:r>
              <a:rPr lang="en-IN" sz="1200" b="0" i="0" u="none" strike="noStrike" cap="none" dirty="0" smtClean="0">
                <a:solidFill>
                  <a:srgbClr val="000000"/>
                </a:solidFill>
                <a:effectLst/>
                <a:latin typeface="Arial"/>
                <a:ea typeface="Arial"/>
                <a:cs typeface="Arial"/>
                <a:sym typeface="Arial"/>
              </a:rPr>
              <a:t> dispatches the task of selecting an appropriate controller to </a:t>
            </a:r>
            <a:r>
              <a:rPr lang="en-IN" sz="1200" b="0" i="0" u="none" strike="noStrike" cap="none" dirty="0" err="1" smtClean="0">
                <a:solidFill>
                  <a:srgbClr val="000000"/>
                </a:solidFill>
                <a:effectLst/>
                <a:latin typeface="Arial"/>
                <a:ea typeface="Arial"/>
                <a:cs typeface="Arial"/>
                <a:sym typeface="Arial"/>
              </a:rPr>
              <a:t>HandlerMapping</a:t>
            </a:r>
            <a:r>
              <a:rPr lang="en-IN" sz="1200" b="0" i="0" u="none" strike="noStrike" cap="none" dirty="0" smtClean="0">
                <a:solidFill>
                  <a:srgbClr val="000000"/>
                </a:solidFill>
                <a:effectLst/>
                <a:latin typeface="Arial"/>
                <a:ea typeface="Arial"/>
                <a:cs typeface="Arial"/>
                <a:sym typeface="Arial"/>
              </a:rPr>
              <a:t>. </a:t>
            </a:r>
            <a:r>
              <a:rPr lang="en-IN" sz="1200" b="0" i="0" u="none" strike="noStrike" cap="none" dirty="0" err="1" smtClean="0">
                <a:solidFill>
                  <a:srgbClr val="000000"/>
                </a:solidFill>
                <a:effectLst/>
                <a:latin typeface="Arial"/>
                <a:ea typeface="Arial"/>
                <a:cs typeface="Arial"/>
                <a:sym typeface="Arial"/>
              </a:rPr>
              <a:t>HandlerMapping</a:t>
            </a:r>
            <a:r>
              <a:rPr lang="en-IN" sz="1200" b="0" i="0" u="none" strike="noStrike" cap="none" dirty="0" smtClean="0">
                <a:solidFill>
                  <a:srgbClr val="000000"/>
                </a:solidFill>
                <a:effectLst/>
                <a:latin typeface="Arial"/>
                <a:ea typeface="Arial"/>
                <a:cs typeface="Arial"/>
                <a:sym typeface="Arial"/>
              </a:rPr>
              <a:t> selects the controller which is mapped to the incoming request URL and returns the (selected Handler) and Controller to </a:t>
            </a:r>
            <a:r>
              <a:rPr lang="en-IN" sz="1200" b="0" i="0" u="none" strike="noStrike" cap="none" dirty="0" err="1" smtClean="0">
                <a:solidFill>
                  <a:srgbClr val="000000"/>
                </a:solidFill>
                <a:effectLst/>
                <a:latin typeface="Arial"/>
                <a:ea typeface="Arial"/>
                <a:cs typeface="Arial"/>
                <a:sym typeface="Arial"/>
              </a:rPr>
              <a:t>DispatcherServlet</a:t>
            </a:r>
            <a:r>
              <a:rPr lang="en-IN" sz="1200" b="0" i="0" u="none" strike="noStrike" cap="none" dirty="0" smtClean="0">
                <a:solidFill>
                  <a:srgbClr val="000000"/>
                </a:solidFill>
                <a:effectLst/>
                <a:latin typeface="Arial"/>
                <a:ea typeface="Arial"/>
                <a:cs typeface="Arial"/>
                <a:sym typeface="Arial"/>
              </a:rPr>
              <a:t>.</a:t>
            </a:r>
          </a:p>
          <a:p>
            <a:pPr>
              <a:buFont typeface="+mj-lt"/>
              <a:buAutoNum type="arabicPeriod"/>
            </a:pPr>
            <a:r>
              <a:rPr lang="en-IN" sz="1200" b="0" i="0" u="none" strike="noStrike" cap="none" dirty="0" err="1" smtClean="0">
                <a:solidFill>
                  <a:srgbClr val="000000"/>
                </a:solidFill>
                <a:effectLst/>
                <a:latin typeface="Arial"/>
                <a:ea typeface="Arial"/>
                <a:cs typeface="Arial"/>
                <a:sym typeface="Arial"/>
              </a:rPr>
              <a:t>DispatcherServlet</a:t>
            </a:r>
            <a:r>
              <a:rPr lang="en-IN" sz="1200" b="0" i="0" u="none" strike="noStrike" cap="none" dirty="0" smtClean="0">
                <a:solidFill>
                  <a:srgbClr val="000000"/>
                </a:solidFill>
                <a:effectLst/>
                <a:latin typeface="Arial"/>
                <a:ea typeface="Arial"/>
                <a:cs typeface="Arial"/>
                <a:sym typeface="Arial"/>
              </a:rPr>
              <a:t> dispatches the task of executing of business logic of Controller to </a:t>
            </a:r>
            <a:r>
              <a:rPr lang="en-IN" sz="1200" b="0" i="0" u="none" strike="noStrike" cap="none" dirty="0" err="1" smtClean="0">
                <a:solidFill>
                  <a:srgbClr val="000000"/>
                </a:solidFill>
                <a:effectLst/>
                <a:latin typeface="Arial"/>
                <a:ea typeface="Arial"/>
                <a:cs typeface="Arial"/>
                <a:sym typeface="Arial"/>
              </a:rPr>
              <a:t>HandlerAdapter</a:t>
            </a:r>
            <a:r>
              <a:rPr lang="en-IN" sz="1200" b="0" i="0" u="none" strike="noStrike" cap="none" dirty="0" smtClean="0">
                <a:solidFill>
                  <a:srgbClr val="000000"/>
                </a:solidFill>
                <a:effectLst/>
                <a:latin typeface="Arial"/>
                <a:ea typeface="Arial"/>
                <a:cs typeface="Arial"/>
                <a:sym typeface="Arial"/>
              </a:rPr>
              <a:t>.</a:t>
            </a:r>
          </a:p>
          <a:p>
            <a:pPr>
              <a:buFont typeface="+mj-lt"/>
              <a:buAutoNum type="arabicPeriod"/>
            </a:pPr>
            <a:r>
              <a:rPr lang="en-IN" sz="1200" b="0" i="0" u="none" strike="noStrike" cap="none" dirty="0" err="1" smtClean="0">
                <a:solidFill>
                  <a:srgbClr val="000000"/>
                </a:solidFill>
                <a:effectLst/>
                <a:latin typeface="Arial"/>
                <a:ea typeface="Arial"/>
                <a:cs typeface="Arial"/>
                <a:sym typeface="Arial"/>
              </a:rPr>
              <a:t>HandlerAdapter</a:t>
            </a:r>
            <a:r>
              <a:rPr lang="en-IN" sz="1200" b="0" i="0" u="none" strike="noStrike" cap="none" dirty="0" smtClean="0">
                <a:solidFill>
                  <a:srgbClr val="000000"/>
                </a:solidFill>
                <a:effectLst/>
                <a:latin typeface="Arial"/>
                <a:ea typeface="Arial"/>
                <a:cs typeface="Arial"/>
                <a:sym typeface="Arial"/>
              </a:rPr>
              <a:t> calls the business logic process of Controller.</a:t>
            </a:r>
          </a:p>
          <a:p>
            <a:pPr>
              <a:buFont typeface="+mj-lt"/>
              <a:buAutoNum type="arabicPeriod"/>
            </a:pPr>
            <a:r>
              <a:rPr lang="en-IN" sz="1200" b="0" i="0" u="none" strike="noStrike" cap="none" dirty="0" smtClean="0">
                <a:solidFill>
                  <a:srgbClr val="000000"/>
                </a:solidFill>
                <a:effectLst/>
                <a:latin typeface="Arial"/>
                <a:ea typeface="Arial"/>
                <a:cs typeface="Arial"/>
                <a:sym typeface="Arial"/>
              </a:rPr>
              <a:t>Controller executes the business logic, sets the processing result in Model and returns the logical name of view to </a:t>
            </a:r>
            <a:r>
              <a:rPr lang="en-IN" sz="1200" b="0" i="0" u="none" strike="noStrike" cap="none" dirty="0" err="1" smtClean="0">
                <a:solidFill>
                  <a:srgbClr val="000000"/>
                </a:solidFill>
                <a:effectLst/>
                <a:latin typeface="Arial"/>
                <a:ea typeface="Arial"/>
                <a:cs typeface="Arial"/>
                <a:sym typeface="Arial"/>
              </a:rPr>
              <a:t>HandlerAdapter</a:t>
            </a:r>
            <a:r>
              <a:rPr lang="en-IN" sz="1200" b="0" i="0" u="none" strike="noStrike" cap="none" dirty="0" smtClean="0">
                <a:solidFill>
                  <a:srgbClr val="000000"/>
                </a:solidFill>
                <a:effectLst/>
                <a:latin typeface="Arial"/>
                <a:ea typeface="Arial"/>
                <a:cs typeface="Arial"/>
                <a:sym typeface="Arial"/>
              </a:rPr>
              <a:t>.</a:t>
            </a:r>
          </a:p>
          <a:p>
            <a:pPr>
              <a:buFont typeface="+mj-lt"/>
              <a:buAutoNum type="arabicPeriod"/>
            </a:pPr>
            <a:r>
              <a:rPr lang="en-IN" sz="1200" b="0" i="0" u="none" strike="noStrike" cap="none" dirty="0" err="1" smtClean="0">
                <a:solidFill>
                  <a:srgbClr val="000000"/>
                </a:solidFill>
                <a:effectLst/>
                <a:latin typeface="Arial"/>
                <a:ea typeface="Arial"/>
                <a:cs typeface="Arial"/>
                <a:sym typeface="Arial"/>
              </a:rPr>
              <a:t>DispatcherServlet</a:t>
            </a:r>
            <a:r>
              <a:rPr lang="en-IN" sz="1200" b="0" i="0" u="none" strike="noStrike" cap="none" dirty="0" smtClean="0">
                <a:solidFill>
                  <a:srgbClr val="000000"/>
                </a:solidFill>
                <a:effectLst/>
                <a:latin typeface="Arial"/>
                <a:ea typeface="Arial"/>
                <a:cs typeface="Arial"/>
                <a:sym typeface="Arial"/>
              </a:rPr>
              <a:t> dispatches the task of resolving the View corresponding to the View name to </a:t>
            </a:r>
            <a:r>
              <a:rPr lang="en-IN" sz="1200" b="0" i="0" u="none" strike="noStrike" cap="none" dirty="0" err="1" smtClean="0">
                <a:solidFill>
                  <a:srgbClr val="000000"/>
                </a:solidFill>
                <a:effectLst/>
                <a:latin typeface="Arial"/>
                <a:ea typeface="Arial"/>
                <a:cs typeface="Arial"/>
                <a:sym typeface="Arial"/>
              </a:rPr>
              <a:t>ViewResolver</a:t>
            </a:r>
            <a:r>
              <a:rPr lang="en-IN" sz="1200" b="0" i="0" u="none" strike="noStrike" cap="none" dirty="0" smtClean="0">
                <a:solidFill>
                  <a:srgbClr val="000000"/>
                </a:solidFill>
                <a:effectLst/>
                <a:latin typeface="Arial"/>
                <a:ea typeface="Arial"/>
                <a:cs typeface="Arial"/>
                <a:sym typeface="Arial"/>
              </a:rPr>
              <a:t>. </a:t>
            </a:r>
            <a:r>
              <a:rPr lang="en-IN" sz="1200" b="0" i="0" u="none" strike="noStrike" cap="none" dirty="0" err="1" smtClean="0">
                <a:solidFill>
                  <a:srgbClr val="000000"/>
                </a:solidFill>
                <a:effectLst/>
                <a:latin typeface="Arial"/>
                <a:ea typeface="Arial"/>
                <a:cs typeface="Arial"/>
                <a:sym typeface="Arial"/>
              </a:rPr>
              <a:t>ViewResolver</a:t>
            </a:r>
            <a:r>
              <a:rPr lang="en-IN" sz="1200" b="0" i="0" u="none" strike="noStrike" cap="none" dirty="0" smtClean="0">
                <a:solidFill>
                  <a:srgbClr val="000000"/>
                </a:solidFill>
                <a:effectLst/>
                <a:latin typeface="Arial"/>
                <a:ea typeface="Arial"/>
                <a:cs typeface="Arial"/>
                <a:sym typeface="Arial"/>
              </a:rPr>
              <a:t> returns the View mapped to View name.</a:t>
            </a:r>
          </a:p>
          <a:p>
            <a:pPr>
              <a:buFont typeface="+mj-lt"/>
              <a:buAutoNum type="arabicPeriod"/>
            </a:pPr>
            <a:r>
              <a:rPr lang="en-IN" sz="1200" b="0" i="0" u="none" strike="noStrike" cap="none" dirty="0" err="1" smtClean="0">
                <a:solidFill>
                  <a:srgbClr val="000000"/>
                </a:solidFill>
                <a:effectLst/>
                <a:latin typeface="Arial"/>
                <a:ea typeface="Arial"/>
                <a:cs typeface="Arial"/>
                <a:sym typeface="Arial"/>
              </a:rPr>
              <a:t>DispatcherServlet</a:t>
            </a:r>
            <a:r>
              <a:rPr lang="en-IN" sz="1200" b="0" i="0" u="none" strike="noStrike" cap="none" dirty="0" smtClean="0">
                <a:solidFill>
                  <a:srgbClr val="000000"/>
                </a:solidFill>
                <a:effectLst/>
                <a:latin typeface="Arial"/>
                <a:ea typeface="Arial"/>
                <a:cs typeface="Arial"/>
                <a:sym typeface="Arial"/>
              </a:rPr>
              <a:t> dispatches the rendering process to returned View.</a:t>
            </a:r>
          </a:p>
          <a:p>
            <a:pPr>
              <a:buFont typeface="+mj-lt"/>
              <a:buAutoNum type="arabicPeriod"/>
            </a:pPr>
            <a:r>
              <a:rPr lang="en-IN" sz="1200" b="0" i="0" u="none" strike="noStrike" cap="none" dirty="0" smtClean="0">
                <a:solidFill>
                  <a:srgbClr val="000000"/>
                </a:solidFill>
                <a:effectLst/>
                <a:latin typeface="Arial"/>
                <a:ea typeface="Arial"/>
                <a:cs typeface="Arial"/>
                <a:sym typeface="Arial"/>
              </a:rPr>
              <a:t>View renders Model data and returns the response.</a:t>
            </a:r>
          </a:p>
          <a:p>
            <a:endParaRPr lang="en-IN" dirty="0"/>
          </a:p>
        </p:txBody>
      </p:sp>
      <p:sp>
        <p:nvSpPr>
          <p:cNvPr id="4" name="Slide Number Placeholder 3"/>
          <p:cNvSpPr>
            <a:spLocks noGrp="1"/>
          </p:cNvSpPr>
          <p:nvPr>
            <p:ph type="sldNum" sz="quarter" idx="10"/>
          </p:nvPr>
        </p:nvSpPr>
        <p:spPr/>
        <p:txBody>
          <a:bodyPr/>
          <a:lstStyle/>
          <a:p>
            <a:fld id="{03D6A409-1FF5-4D20-AAAD-E572ABA8FACD}" type="slidenum">
              <a:rPr lang="en-IN" smtClean="0"/>
              <a:t>4</a:t>
            </a:fld>
            <a:endParaRPr lang="en-IN"/>
          </a:p>
        </p:txBody>
      </p:sp>
    </p:spTree>
    <p:extLst>
      <p:ext uri="{BB962C8B-B14F-4D97-AF65-F5344CB8AC3E}">
        <p14:creationId xmlns:p14="http://schemas.microsoft.com/office/powerpoint/2010/main" val="269860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Spring MVC</a:t>
            </a:r>
            <a:endParaRPr lang="en-IN" dirty="0"/>
          </a:p>
        </p:txBody>
      </p:sp>
    </p:spTree>
    <p:extLst>
      <p:ext uri="{BB962C8B-B14F-4D97-AF65-F5344CB8AC3E}">
        <p14:creationId xmlns:p14="http://schemas.microsoft.com/office/powerpoint/2010/main" val="189730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2014374" y="1130609"/>
            <a:ext cx="8163252" cy="4596782"/>
          </a:xfrm>
          <a:prstGeom prst="rect">
            <a:avLst/>
          </a:prstGeom>
        </p:spPr>
      </p:pic>
    </p:spTree>
    <p:extLst>
      <p:ext uri="{BB962C8B-B14F-4D97-AF65-F5344CB8AC3E}">
        <p14:creationId xmlns:p14="http://schemas.microsoft.com/office/powerpoint/2010/main" val="284984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06415" y="1176333"/>
            <a:ext cx="7779170" cy="4505334"/>
          </a:xfrm>
          <a:prstGeom prst="rect">
            <a:avLst/>
          </a:prstGeom>
        </p:spPr>
      </p:pic>
    </p:spTree>
    <p:extLst>
      <p:ext uri="{BB962C8B-B14F-4D97-AF65-F5344CB8AC3E}">
        <p14:creationId xmlns:p14="http://schemas.microsoft.com/office/powerpoint/2010/main" val="278187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2. Overview of Spring MVC Architecture — TERASOLUNA Global Framework  Development Guideline 1.0.1.RELEASE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687" y="804079"/>
            <a:ext cx="8330884" cy="555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894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TotalTime>
  <Words>125</Words>
  <Application>Microsoft Office PowerPoint</Application>
  <PresentationFormat>Widescreen</PresentationFormat>
  <Paragraphs>17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Times New Roman</vt:lpstr>
      <vt:lpstr>Wingdings 3</vt:lpstr>
      <vt:lpstr>Ion</vt:lpstr>
      <vt:lpstr>Spring MVC</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MVC</dc:title>
  <dc:creator>Simanta Sarma</dc:creator>
  <cp:lastModifiedBy>Simanta Sarma</cp:lastModifiedBy>
  <cp:revision>1</cp:revision>
  <dcterms:created xsi:type="dcterms:W3CDTF">2021-04-23T09:20:43Z</dcterms:created>
  <dcterms:modified xsi:type="dcterms:W3CDTF">2021-04-23T09:24:56Z</dcterms:modified>
</cp:coreProperties>
</file>