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9357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2330" y="1925662"/>
            <a:ext cx="14156038" cy="56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26316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2534" y="2914938"/>
            <a:ext cx="12175630" cy="431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9357A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1950" cy="9509125"/>
            <a:chOff x="0" y="0"/>
            <a:chExt cx="16871950" cy="950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29990"/>
            </a:xfrm>
            <a:custGeom>
              <a:avLst/>
              <a:gdLst/>
              <a:ahLst/>
              <a:cxnLst/>
              <a:rect l="l" t="t" r="r" b="b"/>
              <a:pathLst>
                <a:path w="3898265" h="3729990">
                  <a:moveTo>
                    <a:pt x="2130305" y="3198275"/>
                  </a:moveTo>
                  <a:lnTo>
                    <a:pt x="198931" y="3198275"/>
                  </a:lnTo>
                  <a:lnTo>
                    <a:pt x="247788" y="3198203"/>
                  </a:lnTo>
                  <a:lnTo>
                    <a:pt x="296593" y="3197373"/>
                  </a:lnTo>
                  <a:lnTo>
                    <a:pt x="345337" y="3195786"/>
                  </a:lnTo>
                  <a:lnTo>
                    <a:pt x="394012" y="3193444"/>
                  </a:lnTo>
                  <a:lnTo>
                    <a:pt x="442608" y="3190351"/>
                  </a:lnTo>
                  <a:lnTo>
                    <a:pt x="491119" y="3186507"/>
                  </a:lnTo>
                  <a:lnTo>
                    <a:pt x="539534" y="3181916"/>
                  </a:lnTo>
                  <a:lnTo>
                    <a:pt x="587845" y="3176580"/>
                  </a:lnTo>
                  <a:lnTo>
                    <a:pt x="636044" y="3170500"/>
                  </a:lnTo>
                  <a:lnTo>
                    <a:pt x="684123" y="3163680"/>
                  </a:lnTo>
                  <a:lnTo>
                    <a:pt x="732071" y="3156121"/>
                  </a:lnTo>
                  <a:lnTo>
                    <a:pt x="779882" y="3147826"/>
                  </a:lnTo>
                  <a:lnTo>
                    <a:pt x="827546" y="3138797"/>
                  </a:lnTo>
                  <a:lnTo>
                    <a:pt x="875054" y="3129036"/>
                  </a:lnTo>
                  <a:lnTo>
                    <a:pt x="922399" y="3118545"/>
                  </a:lnTo>
                  <a:lnTo>
                    <a:pt x="969571" y="3107327"/>
                  </a:lnTo>
                  <a:lnTo>
                    <a:pt x="1016563" y="3095385"/>
                  </a:lnTo>
                  <a:lnTo>
                    <a:pt x="1063364" y="3082719"/>
                  </a:lnTo>
                  <a:lnTo>
                    <a:pt x="1109968" y="3069333"/>
                  </a:lnTo>
                  <a:lnTo>
                    <a:pt x="1156364" y="3055228"/>
                  </a:lnTo>
                  <a:lnTo>
                    <a:pt x="1202545" y="3040407"/>
                  </a:lnTo>
                  <a:lnTo>
                    <a:pt x="1248502" y="3024873"/>
                  </a:lnTo>
                  <a:lnTo>
                    <a:pt x="1294227" y="3008627"/>
                  </a:lnTo>
                  <a:lnTo>
                    <a:pt x="1339710" y="2991672"/>
                  </a:lnTo>
                  <a:lnTo>
                    <a:pt x="1384944" y="2974010"/>
                  </a:lnTo>
                  <a:lnTo>
                    <a:pt x="1429919" y="2955643"/>
                  </a:lnTo>
                  <a:lnTo>
                    <a:pt x="1474627" y="2936573"/>
                  </a:lnTo>
                  <a:lnTo>
                    <a:pt x="1519060" y="2916804"/>
                  </a:lnTo>
                  <a:lnTo>
                    <a:pt x="1563209" y="2896336"/>
                  </a:lnTo>
                  <a:lnTo>
                    <a:pt x="1607065" y="2875173"/>
                  </a:lnTo>
                  <a:lnTo>
                    <a:pt x="1650619" y="2853316"/>
                  </a:lnTo>
                  <a:lnTo>
                    <a:pt x="1693864" y="2830768"/>
                  </a:lnTo>
                  <a:lnTo>
                    <a:pt x="1736790" y="2807530"/>
                  </a:lnTo>
                  <a:lnTo>
                    <a:pt x="1779389" y="2783606"/>
                  </a:lnTo>
                  <a:lnTo>
                    <a:pt x="1821652" y="2758998"/>
                  </a:lnTo>
                  <a:lnTo>
                    <a:pt x="1863572" y="2733708"/>
                  </a:lnTo>
                  <a:lnTo>
                    <a:pt x="1905138" y="2707737"/>
                  </a:lnTo>
                  <a:lnTo>
                    <a:pt x="1946343" y="2681089"/>
                  </a:lnTo>
                  <a:lnTo>
                    <a:pt x="1987177" y="2653765"/>
                  </a:lnTo>
                  <a:lnTo>
                    <a:pt x="2027633" y="2625768"/>
                  </a:lnTo>
                  <a:lnTo>
                    <a:pt x="2067702" y="2597100"/>
                  </a:lnTo>
                  <a:lnTo>
                    <a:pt x="2107375" y="2567764"/>
                  </a:lnTo>
                  <a:lnTo>
                    <a:pt x="2146644" y="2537761"/>
                  </a:lnTo>
                  <a:lnTo>
                    <a:pt x="2185500" y="2507093"/>
                  </a:lnTo>
                  <a:lnTo>
                    <a:pt x="2223934" y="2475764"/>
                  </a:lnTo>
                  <a:lnTo>
                    <a:pt x="2261938" y="2443775"/>
                  </a:lnTo>
                  <a:lnTo>
                    <a:pt x="2299503" y="2411129"/>
                  </a:lnTo>
                  <a:lnTo>
                    <a:pt x="2336548" y="2377894"/>
                  </a:lnTo>
                  <a:lnTo>
                    <a:pt x="2372995" y="2344141"/>
                  </a:lnTo>
                  <a:lnTo>
                    <a:pt x="2408840" y="2309881"/>
                  </a:lnTo>
                  <a:lnTo>
                    <a:pt x="2444081" y="2275120"/>
                  </a:lnTo>
                  <a:lnTo>
                    <a:pt x="2478714" y="2239867"/>
                  </a:lnTo>
                  <a:lnTo>
                    <a:pt x="2512736" y="2204130"/>
                  </a:lnTo>
                  <a:lnTo>
                    <a:pt x="2546143" y="2167918"/>
                  </a:lnTo>
                  <a:lnTo>
                    <a:pt x="2578932" y="2131238"/>
                  </a:lnTo>
                  <a:lnTo>
                    <a:pt x="2611101" y="2094099"/>
                  </a:lnTo>
                  <a:lnTo>
                    <a:pt x="2642644" y="2056510"/>
                  </a:lnTo>
                  <a:lnTo>
                    <a:pt x="2673560" y="2018477"/>
                  </a:lnTo>
                  <a:lnTo>
                    <a:pt x="2703845" y="1980011"/>
                  </a:lnTo>
                  <a:lnTo>
                    <a:pt x="2733496" y="1941118"/>
                  </a:lnTo>
                  <a:lnTo>
                    <a:pt x="2762508" y="1901808"/>
                  </a:lnTo>
                  <a:lnTo>
                    <a:pt x="2790880" y="1862088"/>
                  </a:lnTo>
                  <a:lnTo>
                    <a:pt x="2818608" y="1821967"/>
                  </a:lnTo>
                  <a:lnTo>
                    <a:pt x="2845688" y="1781452"/>
                  </a:lnTo>
                  <a:lnTo>
                    <a:pt x="2872117" y="1740553"/>
                  </a:lnTo>
                  <a:lnTo>
                    <a:pt x="2897893" y="1699277"/>
                  </a:lnTo>
                  <a:lnTo>
                    <a:pt x="2923010" y="1657633"/>
                  </a:lnTo>
                  <a:lnTo>
                    <a:pt x="2947467" y="1615629"/>
                  </a:lnTo>
                  <a:lnTo>
                    <a:pt x="2971260" y="1573273"/>
                  </a:lnTo>
                  <a:lnTo>
                    <a:pt x="2994385" y="1530573"/>
                  </a:lnTo>
                  <a:lnTo>
                    <a:pt x="3016840" y="1487538"/>
                  </a:lnTo>
                  <a:lnTo>
                    <a:pt x="3038621" y="1444176"/>
                  </a:lnTo>
                  <a:lnTo>
                    <a:pt x="3059725" y="1400494"/>
                  </a:lnTo>
                  <a:lnTo>
                    <a:pt x="3080148" y="1356503"/>
                  </a:lnTo>
                  <a:lnTo>
                    <a:pt x="3099887" y="1312208"/>
                  </a:lnTo>
                  <a:lnTo>
                    <a:pt x="3118939" y="1267620"/>
                  </a:lnTo>
                  <a:lnTo>
                    <a:pt x="3137301" y="1222746"/>
                  </a:lnTo>
                  <a:lnTo>
                    <a:pt x="3154969" y="1177594"/>
                  </a:lnTo>
                  <a:lnTo>
                    <a:pt x="3171940" y="1132173"/>
                  </a:lnTo>
                  <a:lnTo>
                    <a:pt x="3188210" y="1086490"/>
                  </a:lnTo>
                  <a:lnTo>
                    <a:pt x="3203777" y="1040555"/>
                  </a:lnTo>
                  <a:lnTo>
                    <a:pt x="3218637" y="994375"/>
                  </a:lnTo>
                  <a:lnTo>
                    <a:pt x="3232786" y="947958"/>
                  </a:lnTo>
                  <a:lnTo>
                    <a:pt x="3246222" y="901314"/>
                  </a:lnTo>
                  <a:lnTo>
                    <a:pt x="3258942" y="854449"/>
                  </a:lnTo>
                  <a:lnTo>
                    <a:pt x="3270941" y="807373"/>
                  </a:lnTo>
                  <a:lnTo>
                    <a:pt x="3282216" y="760093"/>
                  </a:lnTo>
                  <a:lnTo>
                    <a:pt x="3292765" y="712618"/>
                  </a:lnTo>
                  <a:lnTo>
                    <a:pt x="3302584" y="664956"/>
                  </a:lnTo>
                  <a:lnTo>
                    <a:pt x="3311669" y="617116"/>
                  </a:lnTo>
                  <a:lnTo>
                    <a:pt x="3320018" y="569105"/>
                  </a:lnTo>
                  <a:lnTo>
                    <a:pt x="3327627" y="520932"/>
                  </a:lnTo>
                  <a:lnTo>
                    <a:pt x="3334492" y="472604"/>
                  </a:lnTo>
                  <a:lnTo>
                    <a:pt x="3340611" y="424131"/>
                  </a:lnTo>
                  <a:lnTo>
                    <a:pt x="3345980" y="375521"/>
                  </a:lnTo>
                  <a:lnTo>
                    <a:pt x="3350596" y="326781"/>
                  </a:lnTo>
                  <a:lnTo>
                    <a:pt x="3354456" y="277921"/>
                  </a:lnTo>
                  <a:lnTo>
                    <a:pt x="3357556" y="228947"/>
                  </a:lnTo>
                  <a:lnTo>
                    <a:pt x="3359892" y="179870"/>
                  </a:lnTo>
                  <a:lnTo>
                    <a:pt x="3361463" y="130696"/>
                  </a:lnTo>
                  <a:lnTo>
                    <a:pt x="3362190" y="85988"/>
                  </a:lnTo>
                  <a:lnTo>
                    <a:pt x="3362291" y="32092"/>
                  </a:lnTo>
                  <a:lnTo>
                    <a:pt x="3361805" y="0"/>
                  </a:lnTo>
                  <a:lnTo>
                    <a:pt x="3897431" y="0"/>
                  </a:lnTo>
                  <a:lnTo>
                    <a:pt x="3897809" y="32092"/>
                  </a:lnTo>
                  <a:lnTo>
                    <a:pt x="3897778" y="85988"/>
                  </a:lnTo>
                  <a:lnTo>
                    <a:pt x="3897030" y="135412"/>
                  </a:lnTo>
                  <a:lnTo>
                    <a:pt x="3895619" y="184761"/>
                  </a:lnTo>
                  <a:lnTo>
                    <a:pt x="3893549" y="234030"/>
                  </a:lnTo>
                  <a:lnTo>
                    <a:pt x="3890822" y="283211"/>
                  </a:lnTo>
                  <a:lnTo>
                    <a:pt x="3887440" y="332300"/>
                  </a:lnTo>
                  <a:lnTo>
                    <a:pt x="3883405" y="381290"/>
                  </a:lnTo>
                  <a:lnTo>
                    <a:pt x="3878720" y="430175"/>
                  </a:lnTo>
                  <a:lnTo>
                    <a:pt x="3873388" y="478949"/>
                  </a:lnTo>
                  <a:lnTo>
                    <a:pt x="3867411" y="527606"/>
                  </a:lnTo>
                  <a:lnTo>
                    <a:pt x="3860790" y="576139"/>
                  </a:lnTo>
                  <a:lnTo>
                    <a:pt x="3853530" y="624543"/>
                  </a:lnTo>
                  <a:lnTo>
                    <a:pt x="3845631" y="672811"/>
                  </a:lnTo>
                  <a:lnTo>
                    <a:pt x="3837098" y="720938"/>
                  </a:lnTo>
                  <a:lnTo>
                    <a:pt x="3827931" y="768918"/>
                  </a:lnTo>
                  <a:lnTo>
                    <a:pt x="3818133" y="816744"/>
                  </a:lnTo>
                  <a:lnTo>
                    <a:pt x="3807708" y="864410"/>
                  </a:lnTo>
                  <a:lnTo>
                    <a:pt x="3796656" y="911910"/>
                  </a:lnTo>
                  <a:lnTo>
                    <a:pt x="3784982" y="959238"/>
                  </a:lnTo>
                  <a:lnTo>
                    <a:pt x="3772687" y="1006389"/>
                  </a:lnTo>
                  <a:lnTo>
                    <a:pt x="3759773" y="1053355"/>
                  </a:lnTo>
                  <a:lnTo>
                    <a:pt x="3746243" y="1100131"/>
                  </a:lnTo>
                  <a:lnTo>
                    <a:pt x="3732099" y="1146711"/>
                  </a:lnTo>
                  <a:lnTo>
                    <a:pt x="3717345" y="1193089"/>
                  </a:lnTo>
                  <a:lnTo>
                    <a:pt x="3701982" y="1239258"/>
                  </a:lnTo>
                  <a:lnTo>
                    <a:pt x="3686012" y="1285213"/>
                  </a:lnTo>
                  <a:lnTo>
                    <a:pt x="3669439" y="1330948"/>
                  </a:lnTo>
                  <a:lnTo>
                    <a:pt x="3652264" y="1376456"/>
                  </a:lnTo>
                  <a:lnTo>
                    <a:pt x="3634491" y="1421731"/>
                  </a:lnTo>
                  <a:lnTo>
                    <a:pt x="3616121" y="1466767"/>
                  </a:lnTo>
                  <a:lnTo>
                    <a:pt x="3597156" y="1511559"/>
                  </a:lnTo>
                  <a:lnTo>
                    <a:pt x="3577601" y="1556100"/>
                  </a:lnTo>
                  <a:lnTo>
                    <a:pt x="3557455" y="1600383"/>
                  </a:lnTo>
                  <a:lnTo>
                    <a:pt x="3536723" y="1644404"/>
                  </a:lnTo>
                  <a:lnTo>
                    <a:pt x="3515407" y="1688156"/>
                  </a:lnTo>
                  <a:lnTo>
                    <a:pt x="3493509" y="1731632"/>
                  </a:lnTo>
                  <a:lnTo>
                    <a:pt x="3471031" y="1774827"/>
                  </a:lnTo>
                  <a:lnTo>
                    <a:pt x="3447976" y="1817735"/>
                  </a:lnTo>
                  <a:lnTo>
                    <a:pt x="3424347" y="1860349"/>
                  </a:lnTo>
                  <a:lnTo>
                    <a:pt x="3400145" y="1902664"/>
                  </a:lnTo>
                  <a:lnTo>
                    <a:pt x="3375374" y="1944673"/>
                  </a:lnTo>
                  <a:lnTo>
                    <a:pt x="3350035" y="1986371"/>
                  </a:lnTo>
                  <a:lnTo>
                    <a:pt x="3324131" y="2027750"/>
                  </a:lnTo>
                  <a:lnTo>
                    <a:pt x="3297665" y="2068806"/>
                  </a:lnTo>
                  <a:lnTo>
                    <a:pt x="3270639" y="2109532"/>
                  </a:lnTo>
                  <a:lnTo>
                    <a:pt x="3243055" y="2149923"/>
                  </a:lnTo>
                  <a:lnTo>
                    <a:pt x="3214916" y="2189971"/>
                  </a:lnTo>
                  <a:lnTo>
                    <a:pt x="3186225" y="2229670"/>
                  </a:lnTo>
                  <a:lnTo>
                    <a:pt x="3156983" y="2269016"/>
                  </a:lnTo>
                  <a:lnTo>
                    <a:pt x="3127193" y="2308001"/>
                  </a:lnTo>
                  <a:lnTo>
                    <a:pt x="3096857" y="2346621"/>
                  </a:lnTo>
                  <a:lnTo>
                    <a:pt x="3065979" y="2384867"/>
                  </a:lnTo>
                  <a:lnTo>
                    <a:pt x="3034560" y="2422735"/>
                  </a:lnTo>
                  <a:lnTo>
                    <a:pt x="3002603" y="2460219"/>
                  </a:lnTo>
                  <a:lnTo>
                    <a:pt x="2970110" y="2497311"/>
                  </a:lnTo>
                  <a:lnTo>
                    <a:pt x="2937084" y="2534008"/>
                  </a:lnTo>
                  <a:lnTo>
                    <a:pt x="2903527" y="2570301"/>
                  </a:lnTo>
                  <a:lnTo>
                    <a:pt x="2869441" y="2606185"/>
                  </a:lnTo>
                  <a:lnTo>
                    <a:pt x="2834830" y="2641654"/>
                  </a:lnTo>
                  <a:lnTo>
                    <a:pt x="2799695" y="2676703"/>
                  </a:lnTo>
                  <a:lnTo>
                    <a:pt x="2764039" y="2711324"/>
                  </a:lnTo>
                  <a:lnTo>
                    <a:pt x="2727864" y="2745512"/>
                  </a:lnTo>
                  <a:lnTo>
                    <a:pt x="2691173" y="2779260"/>
                  </a:lnTo>
                  <a:lnTo>
                    <a:pt x="2653968" y="2812564"/>
                  </a:lnTo>
                  <a:lnTo>
                    <a:pt x="2616316" y="2845360"/>
                  </a:lnTo>
                  <a:lnTo>
                    <a:pt x="2578285" y="2877592"/>
                  </a:lnTo>
                  <a:lnTo>
                    <a:pt x="2539882" y="2909257"/>
                  </a:lnTo>
                  <a:lnTo>
                    <a:pt x="2501114" y="2940353"/>
                  </a:lnTo>
                  <a:lnTo>
                    <a:pt x="2461986" y="2970880"/>
                  </a:lnTo>
                  <a:lnTo>
                    <a:pt x="2422506" y="3000835"/>
                  </a:lnTo>
                  <a:lnTo>
                    <a:pt x="2382678" y="3030216"/>
                  </a:lnTo>
                  <a:lnTo>
                    <a:pt x="2342511" y="3059023"/>
                  </a:lnTo>
                  <a:lnTo>
                    <a:pt x="2302009" y="3087253"/>
                  </a:lnTo>
                  <a:lnTo>
                    <a:pt x="2261180" y="3114905"/>
                  </a:lnTo>
                  <a:lnTo>
                    <a:pt x="2220029" y="3141976"/>
                  </a:lnTo>
                  <a:lnTo>
                    <a:pt x="2178563" y="3168466"/>
                  </a:lnTo>
                  <a:lnTo>
                    <a:pt x="2136789" y="3194373"/>
                  </a:lnTo>
                  <a:lnTo>
                    <a:pt x="2130305" y="3198275"/>
                  </a:lnTo>
                  <a:close/>
                </a:path>
                <a:path w="3898265" h="3729990">
                  <a:moveTo>
                    <a:pt x="398438" y="3729415"/>
                  </a:moveTo>
                  <a:lnTo>
                    <a:pt x="37930" y="3729415"/>
                  </a:lnTo>
                  <a:lnTo>
                    <a:pt x="0" y="3727314"/>
                  </a:lnTo>
                  <a:lnTo>
                    <a:pt x="0" y="3190686"/>
                  </a:lnTo>
                  <a:lnTo>
                    <a:pt x="3152" y="3190928"/>
                  </a:lnTo>
                  <a:lnTo>
                    <a:pt x="52132" y="3193914"/>
                  </a:lnTo>
                  <a:lnTo>
                    <a:pt x="101094" y="3196133"/>
                  </a:lnTo>
                  <a:lnTo>
                    <a:pt x="150030" y="3197586"/>
                  </a:lnTo>
                  <a:lnTo>
                    <a:pt x="198931" y="3198275"/>
                  </a:lnTo>
                  <a:lnTo>
                    <a:pt x="2130305" y="3198275"/>
                  </a:lnTo>
                  <a:lnTo>
                    <a:pt x="2094712" y="3219695"/>
                  </a:lnTo>
                  <a:lnTo>
                    <a:pt x="2052339" y="3244430"/>
                  </a:lnTo>
                  <a:lnTo>
                    <a:pt x="2009677" y="3268577"/>
                  </a:lnTo>
                  <a:lnTo>
                    <a:pt x="1966731" y="3292134"/>
                  </a:lnTo>
                  <a:lnTo>
                    <a:pt x="1923508" y="3315099"/>
                  </a:lnTo>
                  <a:lnTo>
                    <a:pt x="1880015" y="3337472"/>
                  </a:lnTo>
                  <a:lnTo>
                    <a:pt x="1836257" y="3359249"/>
                  </a:lnTo>
                  <a:lnTo>
                    <a:pt x="1792241" y="3380429"/>
                  </a:lnTo>
                  <a:lnTo>
                    <a:pt x="1747973" y="3401012"/>
                  </a:lnTo>
                  <a:lnTo>
                    <a:pt x="1703460" y="3420994"/>
                  </a:lnTo>
                  <a:lnTo>
                    <a:pt x="1658708" y="3440375"/>
                  </a:lnTo>
                  <a:lnTo>
                    <a:pt x="1613723" y="3459153"/>
                  </a:lnTo>
                  <a:lnTo>
                    <a:pt x="1568512" y="3477326"/>
                  </a:lnTo>
                  <a:lnTo>
                    <a:pt x="1523081" y="3494892"/>
                  </a:lnTo>
                  <a:lnTo>
                    <a:pt x="1477436" y="3511850"/>
                  </a:lnTo>
                  <a:lnTo>
                    <a:pt x="1431584" y="3528198"/>
                  </a:lnTo>
                  <a:lnTo>
                    <a:pt x="1385530" y="3543935"/>
                  </a:lnTo>
                  <a:lnTo>
                    <a:pt x="1339282" y="3559058"/>
                  </a:lnTo>
                  <a:lnTo>
                    <a:pt x="1292846" y="3573567"/>
                  </a:lnTo>
                  <a:lnTo>
                    <a:pt x="1246227" y="3587459"/>
                  </a:lnTo>
                  <a:lnTo>
                    <a:pt x="1199433" y="3600733"/>
                  </a:lnTo>
                  <a:lnTo>
                    <a:pt x="1152469" y="3613387"/>
                  </a:lnTo>
                  <a:lnTo>
                    <a:pt x="1105343" y="3625420"/>
                  </a:lnTo>
                  <a:lnTo>
                    <a:pt x="1058059" y="3636829"/>
                  </a:lnTo>
                  <a:lnTo>
                    <a:pt x="1010626" y="3647614"/>
                  </a:lnTo>
                  <a:lnTo>
                    <a:pt x="963048" y="3657772"/>
                  </a:lnTo>
                  <a:lnTo>
                    <a:pt x="915332" y="3667302"/>
                  </a:lnTo>
                  <a:lnTo>
                    <a:pt x="867485" y="3676202"/>
                  </a:lnTo>
                  <a:lnTo>
                    <a:pt x="819513" y="3684471"/>
                  </a:lnTo>
                  <a:lnTo>
                    <a:pt x="771422" y="3692107"/>
                  </a:lnTo>
                  <a:lnTo>
                    <a:pt x="723219" y="3699107"/>
                  </a:lnTo>
                  <a:lnTo>
                    <a:pt x="674910" y="3705472"/>
                  </a:lnTo>
                  <a:lnTo>
                    <a:pt x="626501" y="3711198"/>
                  </a:lnTo>
                  <a:lnTo>
                    <a:pt x="577998" y="3716284"/>
                  </a:lnTo>
                  <a:lnTo>
                    <a:pt x="529409" y="3720730"/>
                  </a:lnTo>
                  <a:lnTo>
                    <a:pt x="480738" y="3724531"/>
                  </a:lnTo>
                  <a:lnTo>
                    <a:pt x="431994" y="3727689"/>
                  </a:lnTo>
                  <a:lnTo>
                    <a:pt x="398438" y="3729415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5975" y="799500"/>
              <a:ext cx="15456535" cy="8688070"/>
            </a:xfrm>
            <a:custGeom>
              <a:avLst/>
              <a:gdLst/>
              <a:ahLst/>
              <a:cxnLst/>
              <a:rect l="l" t="t" r="r" b="b"/>
              <a:pathLst>
                <a:path w="15456535" h="8688070">
                  <a:moveTo>
                    <a:pt x="15455949" y="8687990"/>
                  </a:moveTo>
                  <a:lnTo>
                    <a:pt x="1448024" y="8687990"/>
                  </a:lnTo>
                  <a:lnTo>
                    <a:pt x="1398027" y="8687128"/>
                  </a:lnTo>
                  <a:lnTo>
                    <a:pt x="1348249" y="8684551"/>
                  </a:lnTo>
                  <a:lnTo>
                    <a:pt x="1298730" y="8680278"/>
                  </a:lnTo>
                  <a:lnTo>
                    <a:pt x="1249508" y="8674324"/>
                  </a:lnTo>
                  <a:lnTo>
                    <a:pt x="1200625" y="8666705"/>
                  </a:lnTo>
                  <a:lnTo>
                    <a:pt x="1152120" y="8657440"/>
                  </a:lnTo>
                  <a:lnTo>
                    <a:pt x="1104034" y="8646543"/>
                  </a:lnTo>
                  <a:lnTo>
                    <a:pt x="1056405" y="8634031"/>
                  </a:lnTo>
                  <a:lnTo>
                    <a:pt x="1009274" y="8619922"/>
                  </a:lnTo>
                  <a:lnTo>
                    <a:pt x="962682" y="8604231"/>
                  </a:lnTo>
                  <a:lnTo>
                    <a:pt x="916667" y="8586975"/>
                  </a:lnTo>
                  <a:lnTo>
                    <a:pt x="871270" y="8568171"/>
                  </a:lnTo>
                  <a:lnTo>
                    <a:pt x="826531" y="8547835"/>
                  </a:lnTo>
                  <a:lnTo>
                    <a:pt x="782490" y="8525984"/>
                  </a:lnTo>
                  <a:lnTo>
                    <a:pt x="739187" y="8502635"/>
                  </a:lnTo>
                  <a:lnTo>
                    <a:pt x="696662" y="8477803"/>
                  </a:lnTo>
                  <a:lnTo>
                    <a:pt x="654954" y="8451506"/>
                  </a:lnTo>
                  <a:lnTo>
                    <a:pt x="614104" y="8423760"/>
                  </a:lnTo>
                  <a:lnTo>
                    <a:pt x="574151" y="8394581"/>
                  </a:lnTo>
                  <a:lnTo>
                    <a:pt x="535136" y="8363986"/>
                  </a:lnTo>
                  <a:lnTo>
                    <a:pt x="497099" y="8331992"/>
                  </a:lnTo>
                  <a:lnTo>
                    <a:pt x="460079" y="8298616"/>
                  </a:lnTo>
                  <a:lnTo>
                    <a:pt x="424116" y="8263873"/>
                  </a:lnTo>
                  <a:lnTo>
                    <a:pt x="389373" y="8227910"/>
                  </a:lnTo>
                  <a:lnTo>
                    <a:pt x="355996" y="8190890"/>
                  </a:lnTo>
                  <a:lnTo>
                    <a:pt x="324003" y="8152852"/>
                  </a:lnTo>
                  <a:lnTo>
                    <a:pt x="293408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6" y="7991327"/>
                  </a:lnTo>
                  <a:lnTo>
                    <a:pt x="185354" y="7948801"/>
                  </a:lnTo>
                  <a:lnTo>
                    <a:pt x="162005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9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1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2"/>
                  </a:lnTo>
                  <a:lnTo>
                    <a:pt x="0" y="0"/>
                  </a:lnTo>
                  <a:lnTo>
                    <a:pt x="15455949" y="0"/>
                  </a:lnTo>
                  <a:lnTo>
                    <a:pt x="15455949" y="86879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478" y="7813676"/>
              <a:ext cx="3409950" cy="1695450"/>
            </a:xfrm>
            <a:custGeom>
              <a:avLst/>
              <a:gdLst/>
              <a:ahLst/>
              <a:cxnLst/>
              <a:rect l="l" t="t" r="r" b="b"/>
              <a:pathLst>
                <a:path w="3409949" h="1695450">
                  <a:moveTo>
                    <a:pt x="853820" y="1695436"/>
                  </a:moveTo>
                  <a:lnTo>
                    <a:pt x="440824" y="1695436"/>
                  </a:lnTo>
                  <a:lnTo>
                    <a:pt x="0" y="1691940"/>
                  </a:lnTo>
                  <a:lnTo>
                    <a:pt x="1048" y="1643792"/>
                  </a:lnTo>
                  <a:lnTo>
                    <a:pt x="3417" y="1595983"/>
                  </a:lnTo>
                  <a:lnTo>
                    <a:pt x="7089" y="1548529"/>
                  </a:lnTo>
                  <a:lnTo>
                    <a:pt x="12045" y="1501448"/>
                  </a:lnTo>
                  <a:lnTo>
                    <a:pt x="18268" y="1454758"/>
                  </a:lnTo>
                  <a:lnTo>
                    <a:pt x="25741" y="1408477"/>
                  </a:lnTo>
                  <a:lnTo>
                    <a:pt x="34445" y="1362621"/>
                  </a:lnTo>
                  <a:lnTo>
                    <a:pt x="44364" y="1317209"/>
                  </a:lnTo>
                  <a:lnTo>
                    <a:pt x="55480" y="1272257"/>
                  </a:lnTo>
                  <a:lnTo>
                    <a:pt x="67774" y="1227785"/>
                  </a:lnTo>
                  <a:lnTo>
                    <a:pt x="81230" y="1183808"/>
                  </a:lnTo>
                  <a:lnTo>
                    <a:pt x="95829" y="1140345"/>
                  </a:lnTo>
                  <a:lnTo>
                    <a:pt x="111555" y="1097414"/>
                  </a:lnTo>
                  <a:lnTo>
                    <a:pt x="128388" y="1055031"/>
                  </a:lnTo>
                  <a:lnTo>
                    <a:pt x="146313" y="1013214"/>
                  </a:lnTo>
                  <a:lnTo>
                    <a:pt x="165311" y="971982"/>
                  </a:lnTo>
                  <a:lnTo>
                    <a:pt x="185365" y="931351"/>
                  </a:lnTo>
                  <a:lnTo>
                    <a:pt x="206456" y="891339"/>
                  </a:lnTo>
                  <a:lnTo>
                    <a:pt x="228568" y="851963"/>
                  </a:lnTo>
                  <a:lnTo>
                    <a:pt x="251682" y="813242"/>
                  </a:lnTo>
                  <a:lnTo>
                    <a:pt x="275782" y="775192"/>
                  </a:lnTo>
                  <a:lnTo>
                    <a:pt x="300849" y="737832"/>
                  </a:lnTo>
                  <a:lnTo>
                    <a:pt x="326865" y="701178"/>
                  </a:lnTo>
                  <a:lnTo>
                    <a:pt x="353814" y="665249"/>
                  </a:lnTo>
                  <a:lnTo>
                    <a:pt x="381678" y="630061"/>
                  </a:lnTo>
                  <a:lnTo>
                    <a:pt x="410438" y="595633"/>
                  </a:lnTo>
                  <a:lnTo>
                    <a:pt x="440077" y="561982"/>
                  </a:lnTo>
                  <a:lnTo>
                    <a:pt x="470579" y="529126"/>
                  </a:lnTo>
                  <a:lnTo>
                    <a:pt x="501924" y="497082"/>
                  </a:lnTo>
                  <a:lnTo>
                    <a:pt x="534096" y="465867"/>
                  </a:lnTo>
                  <a:lnTo>
                    <a:pt x="567076" y="435500"/>
                  </a:lnTo>
                  <a:lnTo>
                    <a:pt x="600848" y="405998"/>
                  </a:lnTo>
                  <a:lnTo>
                    <a:pt x="635393" y="377378"/>
                  </a:lnTo>
                  <a:lnTo>
                    <a:pt x="670694" y="349658"/>
                  </a:lnTo>
                  <a:lnTo>
                    <a:pt x="706733" y="322855"/>
                  </a:lnTo>
                  <a:lnTo>
                    <a:pt x="743493" y="296988"/>
                  </a:lnTo>
                  <a:lnTo>
                    <a:pt x="780956" y="272073"/>
                  </a:lnTo>
                  <a:lnTo>
                    <a:pt x="819104" y="248128"/>
                  </a:lnTo>
                  <a:lnTo>
                    <a:pt x="857920" y="225171"/>
                  </a:lnTo>
                  <a:lnTo>
                    <a:pt x="897386" y="203219"/>
                  </a:lnTo>
                  <a:lnTo>
                    <a:pt x="937484" y="182290"/>
                  </a:lnTo>
                  <a:lnTo>
                    <a:pt x="978198" y="162401"/>
                  </a:lnTo>
                  <a:lnTo>
                    <a:pt x="1019508" y="143570"/>
                  </a:lnTo>
                  <a:lnTo>
                    <a:pt x="1061398" y="125815"/>
                  </a:lnTo>
                  <a:lnTo>
                    <a:pt x="1103851" y="109153"/>
                  </a:lnTo>
                  <a:lnTo>
                    <a:pt x="1146847" y="93601"/>
                  </a:lnTo>
                  <a:lnTo>
                    <a:pt x="1190370" y="79178"/>
                  </a:lnTo>
                  <a:lnTo>
                    <a:pt x="1234403" y="65900"/>
                  </a:lnTo>
                  <a:lnTo>
                    <a:pt x="1278927" y="53785"/>
                  </a:lnTo>
                  <a:lnTo>
                    <a:pt x="1323924" y="42852"/>
                  </a:lnTo>
                  <a:lnTo>
                    <a:pt x="1369378" y="33117"/>
                  </a:lnTo>
                  <a:lnTo>
                    <a:pt x="1415270" y="24597"/>
                  </a:lnTo>
                  <a:lnTo>
                    <a:pt x="1461584" y="17312"/>
                  </a:lnTo>
                  <a:lnTo>
                    <a:pt x="1508300" y="11277"/>
                  </a:lnTo>
                  <a:lnTo>
                    <a:pt x="1555403" y="6511"/>
                  </a:lnTo>
                  <a:lnTo>
                    <a:pt x="1602873" y="3031"/>
                  </a:lnTo>
                  <a:lnTo>
                    <a:pt x="1650694" y="854"/>
                  </a:lnTo>
                  <a:lnTo>
                    <a:pt x="1698847" y="0"/>
                  </a:lnTo>
                  <a:lnTo>
                    <a:pt x="1747006" y="479"/>
                  </a:lnTo>
                  <a:lnTo>
                    <a:pt x="1794842" y="2282"/>
                  </a:lnTo>
                  <a:lnTo>
                    <a:pt x="1842339" y="5392"/>
                  </a:lnTo>
                  <a:lnTo>
                    <a:pt x="1889477" y="9790"/>
                  </a:lnTo>
                  <a:lnTo>
                    <a:pt x="1936239" y="15460"/>
                  </a:lnTo>
                  <a:lnTo>
                    <a:pt x="1982608" y="22385"/>
                  </a:lnTo>
                  <a:lnTo>
                    <a:pt x="2028565" y="30546"/>
                  </a:lnTo>
                  <a:lnTo>
                    <a:pt x="2074093" y="39926"/>
                  </a:lnTo>
                  <a:lnTo>
                    <a:pt x="2119175" y="50508"/>
                  </a:lnTo>
                  <a:lnTo>
                    <a:pt x="2163792" y="62275"/>
                  </a:lnTo>
                  <a:lnTo>
                    <a:pt x="2207926" y="75209"/>
                  </a:lnTo>
                  <a:lnTo>
                    <a:pt x="2251561" y="89293"/>
                  </a:lnTo>
                  <a:lnTo>
                    <a:pt x="2294677" y="104508"/>
                  </a:lnTo>
                  <a:lnTo>
                    <a:pt x="2337258" y="120839"/>
                  </a:lnTo>
                  <a:lnTo>
                    <a:pt x="2379286" y="138267"/>
                  </a:lnTo>
                  <a:lnTo>
                    <a:pt x="2420742" y="156775"/>
                  </a:lnTo>
                  <a:lnTo>
                    <a:pt x="2461609" y="176345"/>
                  </a:lnTo>
                  <a:lnTo>
                    <a:pt x="2501870" y="196961"/>
                  </a:lnTo>
                  <a:lnTo>
                    <a:pt x="2541506" y="218604"/>
                  </a:lnTo>
                  <a:lnTo>
                    <a:pt x="2580500" y="241258"/>
                  </a:lnTo>
                  <a:lnTo>
                    <a:pt x="2618834" y="264905"/>
                  </a:lnTo>
                  <a:lnTo>
                    <a:pt x="2656490" y="289527"/>
                  </a:lnTo>
                  <a:lnTo>
                    <a:pt x="2693450" y="315107"/>
                  </a:lnTo>
                  <a:lnTo>
                    <a:pt x="2729697" y="341627"/>
                  </a:lnTo>
                  <a:lnTo>
                    <a:pt x="2765213" y="369071"/>
                  </a:lnTo>
                  <a:lnTo>
                    <a:pt x="2799981" y="397421"/>
                  </a:lnTo>
                  <a:lnTo>
                    <a:pt x="2833981" y="426659"/>
                  </a:lnTo>
                  <a:lnTo>
                    <a:pt x="2867198" y="456768"/>
                  </a:lnTo>
                  <a:lnTo>
                    <a:pt x="2899612" y="487731"/>
                  </a:lnTo>
                  <a:lnTo>
                    <a:pt x="2931206" y="519529"/>
                  </a:lnTo>
                  <a:lnTo>
                    <a:pt x="2961963" y="552147"/>
                  </a:lnTo>
                  <a:lnTo>
                    <a:pt x="2991864" y="585566"/>
                  </a:lnTo>
                  <a:lnTo>
                    <a:pt x="3020892" y="619768"/>
                  </a:lnTo>
                  <a:lnTo>
                    <a:pt x="3049029" y="654737"/>
                  </a:lnTo>
                  <a:lnTo>
                    <a:pt x="3076257" y="690455"/>
                  </a:lnTo>
                  <a:lnTo>
                    <a:pt x="3102559" y="726905"/>
                  </a:lnTo>
                  <a:lnTo>
                    <a:pt x="3127917" y="764069"/>
                  </a:lnTo>
                  <a:lnTo>
                    <a:pt x="3152312" y="801929"/>
                  </a:lnTo>
                  <a:lnTo>
                    <a:pt x="3175728" y="840469"/>
                  </a:lnTo>
                  <a:lnTo>
                    <a:pt x="3183288" y="853688"/>
                  </a:lnTo>
                  <a:lnTo>
                    <a:pt x="1702177" y="853688"/>
                  </a:lnTo>
                  <a:lnTo>
                    <a:pt x="1654243" y="855202"/>
                  </a:lnTo>
                  <a:lnTo>
                    <a:pt x="1607010" y="859321"/>
                  </a:lnTo>
                  <a:lnTo>
                    <a:pt x="1560547" y="865973"/>
                  </a:lnTo>
                  <a:lnTo>
                    <a:pt x="1514925" y="875090"/>
                  </a:lnTo>
                  <a:lnTo>
                    <a:pt x="1470214" y="886602"/>
                  </a:lnTo>
                  <a:lnTo>
                    <a:pt x="1426486" y="900437"/>
                  </a:lnTo>
                  <a:lnTo>
                    <a:pt x="1383809" y="916525"/>
                  </a:lnTo>
                  <a:lnTo>
                    <a:pt x="1342255" y="934798"/>
                  </a:lnTo>
                  <a:lnTo>
                    <a:pt x="1301894" y="955184"/>
                  </a:lnTo>
                  <a:lnTo>
                    <a:pt x="1262797" y="977613"/>
                  </a:lnTo>
                  <a:lnTo>
                    <a:pt x="1225034" y="1002016"/>
                  </a:lnTo>
                  <a:lnTo>
                    <a:pt x="1188675" y="1028322"/>
                  </a:lnTo>
                  <a:lnTo>
                    <a:pt x="1153791" y="1056460"/>
                  </a:lnTo>
                  <a:lnTo>
                    <a:pt x="1120453" y="1086361"/>
                  </a:lnTo>
                  <a:lnTo>
                    <a:pt x="1088730" y="1117955"/>
                  </a:lnTo>
                  <a:lnTo>
                    <a:pt x="1058693" y="1151172"/>
                  </a:lnTo>
                  <a:lnTo>
                    <a:pt x="1030413" y="1185940"/>
                  </a:lnTo>
                  <a:lnTo>
                    <a:pt x="1003960" y="1222191"/>
                  </a:lnTo>
                  <a:lnTo>
                    <a:pt x="979404" y="1259854"/>
                  </a:lnTo>
                  <a:lnTo>
                    <a:pt x="956816" y="1298859"/>
                  </a:lnTo>
                  <a:lnTo>
                    <a:pt x="936267" y="1339135"/>
                  </a:lnTo>
                  <a:lnTo>
                    <a:pt x="917826" y="1380613"/>
                  </a:lnTo>
                  <a:lnTo>
                    <a:pt x="901565" y="1423222"/>
                  </a:lnTo>
                  <a:lnTo>
                    <a:pt x="887553" y="1466893"/>
                  </a:lnTo>
                  <a:lnTo>
                    <a:pt x="875861" y="1511555"/>
                  </a:lnTo>
                  <a:lnTo>
                    <a:pt x="866560" y="1557138"/>
                  </a:lnTo>
                  <a:lnTo>
                    <a:pt x="859719" y="1603571"/>
                  </a:lnTo>
                  <a:lnTo>
                    <a:pt x="855411" y="1650786"/>
                  </a:lnTo>
                  <a:lnTo>
                    <a:pt x="853820" y="1695436"/>
                  </a:lnTo>
                  <a:close/>
                </a:path>
                <a:path w="3409949" h="1695450">
                  <a:moveTo>
                    <a:pt x="2557216" y="1692067"/>
                  </a:moveTo>
                  <a:lnTo>
                    <a:pt x="2555135" y="1644157"/>
                  </a:lnTo>
                  <a:lnTo>
                    <a:pt x="2550458" y="1596977"/>
                  </a:lnTo>
                  <a:lnTo>
                    <a:pt x="2543255" y="1550598"/>
                  </a:lnTo>
                  <a:lnTo>
                    <a:pt x="2533599" y="1505089"/>
                  </a:lnTo>
                  <a:lnTo>
                    <a:pt x="2521559" y="1460520"/>
                  </a:lnTo>
                  <a:lnTo>
                    <a:pt x="2507207" y="1416960"/>
                  </a:lnTo>
                  <a:lnTo>
                    <a:pt x="2490613" y="1374479"/>
                  </a:lnTo>
                  <a:lnTo>
                    <a:pt x="2471850" y="1333146"/>
                  </a:lnTo>
                  <a:lnTo>
                    <a:pt x="2450987" y="1293031"/>
                  </a:lnTo>
                  <a:lnTo>
                    <a:pt x="2428095" y="1254204"/>
                  </a:lnTo>
                  <a:lnTo>
                    <a:pt x="2403247" y="1216733"/>
                  </a:lnTo>
                  <a:lnTo>
                    <a:pt x="2376512" y="1180690"/>
                  </a:lnTo>
                  <a:lnTo>
                    <a:pt x="2347961" y="1146143"/>
                  </a:lnTo>
                  <a:lnTo>
                    <a:pt x="2317666" y="1113162"/>
                  </a:lnTo>
                  <a:lnTo>
                    <a:pt x="2285698" y="1081817"/>
                  </a:lnTo>
                  <a:lnTo>
                    <a:pt x="2252127" y="1052176"/>
                  </a:lnTo>
                  <a:lnTo>
                    <a:pt x="2217025" y="1024311"/>
                  </a:lnTo>
                  <a:lnTo>
                    <a:pt x="2180462" y="998289"/>
                  </a:lnTo>
                  <a:lnTo>
                    <a:pt x="2142509" y="974182"/>
                  </a:lnTo>
                  <a:lnTo>
                    <a:pt x="2103239" y="952059"/>
                  </a:lnTo>
                  <a:lnTo>
                    <a:pt x="2062720" y="931988"/>
                  </a:lnTo>
                  <a:lnTo>
                    <a:pt x="2021025" y="914040"/>
                  </a:lnTo>
                  <a:lnTo>
                    <a:pt x="1978224" y="898285"/>
                  </a:lnTo>
                  <a:lnTo>
                    <a:pt x="1934389" y="884791"/>
                  </a:lnTo>
                  <a:lnTo>
                    <a:pt x="1889590" y="873629"/>
                  </a:lnTo>
                  <a:lnTo>
                    <a:pt x="1843898" y="864868"/>
                  </a:lnTo>
                  <a:lnTo>
                    <a:pt x="1797385" y="858578"/>
                  </a:lnTo>
                  <a:lnTo>
                    <a:pt x="1750121" y="854828"/>
                  </a:lnTo>
                  <a:lnTo>
                    <a:pt x="1702177" y="853688"/>
                  </a:lnTo>
                  <a:lnTo>
                    <a:pt x="3183288" y="853688"/>
                  </a:lnTo>
                  <a:lnTo>
                    <a:pt x="3219549" y="919517"/>
                  </a:lnTo>
                  <a:lnTo>
                    <a:pt x="3239919" y="959991"/>
                  </a:lnTo>
                  <a:lnTo>
                    <a:pt x="3259238" y="1001074"/>
                  </a:lnTo>
                  <a:lnTo>
                    <a:pt x="3277488" y="1042749"/>
                  </a:lnTo>
                  <a:lnTo>
                    <a:pt x="3294652" y="1085000"/>
                  </a:lnTo>
                  <a:lnTo>
                    <a:pt x="3310712" y="1127807"/>
                  </a:lnTo>
                  <a:lnTo>
                    <a:pt x="3325650" y="1171155"/>
                  </a:lnTo>
                  <a:lnTo>
                    <a:pt x="3339449" y="1215025"/>
                  </a:lnTo>
                  <a:lnTo>
                    <a:pt x="3352205" y="1259854"/>
                  </a:lnTo>
                  <a:lnTo>
                    <a:pt x="3363555" y="1304264"/>
                  </a:lnTo>
                  <a:lnTo>
                    <a:pt x="3373828" y="1349597"/>
                  </a:lnTo>
                  <a:lnTo>
                    <a:pt x="3382890" y="1395384"/>
                  </a:lnTo>
                  <a:lnTo>
                    <a:pt x="3390723" y="1441606"/>
                  </a:lnTo>
                  <a:lnTo>
                    <a:pt x="3397311" y="1488246"/>
                  </a:lnTo>
                  <a:lnTo>
                    <a:pt x="3402634" y="1535286"/>
                  </a:lnTo>
                  <a:lnTo>
                    <a:pt x="3406675" y="1582710"/>
                  </a:lnTo>
                  <a:lnTo>
                    <a:pt x="3409417" y="1630500"/>
                  </a:lnTo>
                  <a:lnTo>
                    <a:pt x="3409949" y="1648478"/>
                  </a:lnTo>
                  <a:lnTo>
                    <a:pt x="3409949" y="1678652"/>
                  </a:lnTo>
                  <a:lnTo>
                    <a:pt x="2557216" y="169206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77334" y="2174775"/>
            <a:ext cx="14409419" cy="470598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 marL="12700" marR="5080">
              <a:lnSpc>
                <a:spcPts val="7350"/>
              </a:lnSpc>
              <a:spcBef>
                <a:spcPts val="370"/>
              </a:spcBef>
            </a:pPr>
            <a:r>
              <a:rPr dirty="0" sz="6150" spc="5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150" spc="-18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150" spc="-28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150" spc="-39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2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6150" spc="-190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6150" spc="-459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150" spc="-865" b="1">
                <a:solidFill>
                  <a:srgbClr val="26316F"/>
                </a:solidFill>
                <a:latin typeface="Verdana"/>
                <a:cs typeface="Verdana"/>
              </a:rPr>
              <a:t>: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39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150" spc="-18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3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6150" spc="-14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204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28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6150" spc="-4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2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150" spc="-630" b="1">
                <a:solidFill>
                  <a:srgbClr val="26316F"/>
                </a:solidFill>
                <a:latin typeface="Verdana"/>
                <a:cs typeface="Verdana"/>
              </a:rPr>
              <a:t>'</a:t>
            </a:r>
            <a:r>
              <a:rPr dirty="0" sz="6150" spc="-45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2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150" spc="-14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110" b="1">
                <a:solidFill>
                  <a:srgbClr val="26316F"/>
                </a:solidFill>
                <a:latin typeface="Verdana"/>
                <a:cs typeface="Verdana"/>
              </a:rPr>
              <a:t>W  </a:t>
            </a:r>
            <a:r>
              <a:rPr dirty="0" sz="6150" spc="20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51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150" spc="-39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7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6150" spc="-2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150" spc="-13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2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150" spc="-3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4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150" spc="-2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6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2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6150" spc="-17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6150" spc="-130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150" spc="5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40" b="1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2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150" spc="-265" b="1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6150" spc="-150" b="1">
                <a:solidFill>
                  <a:srgbClr val="26316F"/>
                </a:solidFill>
                <a:latin typeface="Verdana"/>
                <a:cs typeface="Verdana"/>
              </a:rPr>
              <a:t>FOR</a:t>
            </a:r>
            <a:r>
              <a:rPr dirty="0" sz="6150" spc="-37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120" b="1">
                <a:solidFill>
                  <a:srgbClr val="26316F"/>
                </a:solidFill>
                <a:latin typeface="Verdana"/>
                <a:cs typeface="Verdana"/>
              </a:rPr>
              <a:t>HUMAN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390" b="1">
                <a:solidFill>
                  <a:srgbClr val="26316F"/>
                </a:solidFill>
                <a:latin typeface="Verdana"/>
                <a:cs typeface="Verdana"/>
              </a:rPr>
              <a:t>INTERACTION?</a:t>
            </a:r>
            <a:endParaRPr sz="6150">
              <a:latin typeface="Verdana"/>
              <a:cs typeface="Verdana"/>
            </a:endParaRPr>
          </a:p>
          <a:p>
            <a:pPr algn="ctr">
              <a:lnSpc>
                <a:spcPts val="7109"/>
              </a:lnSpc>
            </a:pPr>
            <a:r>
              <a:rPr dirty="0" sz="6150" spc="-150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6150" spc="-26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150" spc="-204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13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150" spc="-204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6150" spc="-13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150" spc="-2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150" spc="-250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39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150" spc="-18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20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2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1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6150" spc="-7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6150" spc="-13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150" spc="-43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150" spc="-45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6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150" spc="-24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6150" spc="-3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endParaRPr sz="61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6150" spc="-29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6150" spc="-13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150" spc="-45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150" spc="-290" b="1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6150" spc="-45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4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150" spc="-70" b="1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-6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150" spc="-1345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6150" spc="-365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6150" spc="55" b="1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6150" spc="-185" b="1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6150" spc="-285" b="1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6150" spc="-39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150" spc="20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6150" spc="-105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6150" spc="-430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6150" spc="-450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endParaRPr sz="6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85207"/>
            <a:ext cx="61207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95">
                <a:solidFill>
                  <a:srgbClr val="FFCE00"/>
                </a:solidFill>
                <a:latin typeface="Tahoma"/>
                <a:cs typeface="Tahoma"/>
              </a:rPr>
              <a:t>C</a:t>
            </a:r>
            <a:r>
              <a:rPr dirty="0" sz="3000" spc="130">
                <a:solidFill>
                  <a:srgbClr val="FFCE00"/>
                </a:solidFill>
                <a:latin typeface="Tahoma"/>
                <a:cs typeface="Tahoma"/>
              </a:rPr>
              <a:t>H</a:t>
            </a:r>
            <a:r>
              <a:rPr dirty="0" sz="3000" spc="135">
                <a:solidFill>
                  <a:srgbClr val="FABC00"/>
                </a:solidFill>
                <a:latin typeface="Tahoma"/>
                <a:cs typeface="Tahoma"/>
              </a:rPr>
              <a:t>A</a:t>
            </a:r>
            <a:r>
              <a:rPr dirty="0" sz="3000" spc="15">
                <a:solidFill>
                  <a:srgbClr val="FFCE00"/>
                </a:solidFill>
                <a:latin typeface="Tahoma"/>
                <a:cs typeface="Tahoma"/>
              </a:rPr>
              <a:t>T</a:t>
            </a:r>
            <a:r>
              <a:rPr dirty="0" sz="3000" spc="-30">
                <a:solidFill>
                  <a:srgbClr val="FFCE00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FABC00"/>
                </a:solidFill>
                <a:latin typeface="Tahoma"/>
                <a:cs typeface="Tahoma"/>
              </a:rPr>
              <a:t>G</a:t>
            </a:r>
            <a:r>
              <a:rPr dirty="0" sz="3000" spc="130">
                <a:solidFill>
                  <a:srgbClr val="FABC00"/>
                </a:solidFill>
                <a:latin typeface="Tahoma"/>
                <a:cs typeface="Tahoma"/>
              </a:rPr>
              <a:t>P</a:t>
            </a:r>
            <a:r>
              <a:rPr dirty="0" sz="3000" spc="15">
                <a:solidFill>
                  <a:srgbClr val="FFCE00"/>
                </a:solidFill>
                <a:latin typeface="Tahoma"/>
                <a:cs typeface="Tahoma"/>
              </a:rPr>
              <a:t>T</a:t>
            </a:r>
            <a:r>
              <a:rPr dirty="0" sz="3000" spc="-30">
                <a:solidFill>
                  <a:srgbClr val="FFCE00"/>
                </a:solidFill>
                <a:latin typeface="Tahoma"/>
                <a:cs typeface="Tahoma"/>
              </a:rPr>
              <a:t> </a:t>
            </a:r>
            <a:r>
              <a:rPr dirty="0" sz="3000" spc="-470">
                <a:solidFill>
                  <a:srgbClr val="FABC00"/>
                </a:solidFill>
                <a:latin typeface="Tahoma"/>
                <a:cs typeface="Tahoma"/>
              </a:rPr>
              <a:t>I</a:t>
            </a:r>
            <a:r>
              <a:rPr dirty="0" sz="3000" spc="110">
                <a:solidFill>
                  <a:srgbClr val="FFCE00"/>
                </a:solidFill>
                <a:latin typeface="Tahoma"/>
                <a:cs typeface="Tahoma"/>
              </a:rPr>
              <a:t>N</a:t>
            </a:r>
            <a:r>
              <a:rPr dirty="0" sz="3000" spc="-30">
                <a:solidFill>
                  <a:srgbClr val="FFCE00"/>
                </a:solidFill>
                <a:latin typeface="Tahoma"/>
                <a:cs typeface="Tahoma"/>
              </a:rPr>
              <a:t> </a:t>
            </a:r>
            <a:r>
              <a:rPr dirty="0" sz="3000" spc="165">
                <a:solidFill>
                  <a:srgbClr val="FFCE00"/>
                </a:solidFill>
                <a:latin typeface="Tahoma"/>
                <a:cs typeface="Tahoma"/>
              </a:rPr>
              <a:t>E</a:t>
            </a:r>
            <a:r>
              <a:rPr dirty="0" sz="3000" spc="110">
                <a:solidFill>
                  <a:srgbClr val="FFCE00"/>
                </a:solidFill>
                <a:latin typeface="Tahoma"/>
                <a:cs typeface="Tahoma"/>
              </a:rPr>
              <a:t>N</a:t>
            </a:r>
            <a:r>
              <a:rPr dirty="0" sz="3000" spc="15">
                <a:solidFill>
                  <a:srgbClr val="FFCE00"/>
                </a:solidFill>
                <a:latin typeface="Tahoma"/>
                <a:cs typeface="Tahoma"/>
              </a:rPr>
              <a:t>T</a:t>
            </a:r>
            <a:r>
              <a:rPr dirty="0" sz="3000" spc="165">
                <a:solidFill>
                  <a:srgbClr val="FABC00"/>
                </a:solidFill>
                <a:latin typeface="Tahoma"/>
                <a:cs typeface="Tahoma"/>
              </a:rPr>
              <a:t>E</a:t>
            </a:r>
            <a:r>
              <a:rPr dirty="0" sz="3000" spc="-5">
                <a:solidFill>
                  <a:srgbClr val="FABC00"/>
                </a:solidFill>
                <a:latin typeface="Tahoma"/>
                <a:cs typeface="Tahoma"/>
              </a:rPr>
              <a:t>R</a:t>
            </a:r>
            <a:r>
              <a:rPr dirty="0" sz="3000" spc="-90">
                <a:solidFill>
                  <a:srgbClr val="FFCE00"/>
                </a:solidFill>
                <a:latin typeface="Tahoma"/>
                <a:cs typeface="Tahoma"/>
              </a:rPr>
              <a:t>T</a:t>
            </a:r>
            <a:r>
              <a:rPr dirty="0" sz="3000" spc="240">
                <a:solidFill>
                  <a:srgbClr val="FABC00"/>
                </a:solidFill>
                <a:latin typeface="Tahoma"/>
                <a:cs typeface="Tahoma"/>
              </a:rPr>
              <a:t>A</a:t>
            </a:r>
            <a:r>
              <a:rPr dirty="0" sz="3000" spc="-470">
                <a:solidFill>
                  <a:srgbClr val="FABC00"/>
                </a:solidFill>
                <a:latin typeface="Tahoma"/>
                <a:cs typeface="Tahoma"/>
              </a:rPr>
              <a:t>I</a:t>
            </a:r>
            <a:r>
              <a:rPr dirty="0" sz="3000" spc="110">
                <a:solidFill>
                  <a:srgbClr val="FABC00"/>
                </a:solidFill>
                <a:latin typeface="Tahoma"/>
                <a:cs typeface="Tahoma"/>
              </a:rPr>
              <a:t>N</a:t>
            </a:r>
            <a:r>
              <a:rPr dirty="0" sz="3000" spc="185">
                <a:solidFill>
                  <a:srgbClr val="FABC00"/>
                </a:solidFill>
                <a:latin typeface="Tahoma"/>
                <a:cs typeface="Tahoma"/>
              </a:rPr>
              <a:t>M</a:t>
            </a:r>
            <a:r>
              <a:rPr dirty="0" sz="3000" spc="165">
                <a:solidFill>
                  <a:srgbClr val="FABC00"/>
                </a:solidFill>
                <a:latin typeface="Tahoma"/>
                <a:cs typeface="Tahoma"/>
              </a:rPr>
              <a:t>E</a:t>
            </a:r>
            <a:r>
              <a:rPr dirty="0" sz="3000" spc="110">
                <a:solidFill>
                  <a:srgbClr val="FABC00"/>
                </a:solidFill>
                <a:latin typeface="Tahoma"/>
                <a:cs typeface="Tahoma"/>
              </a:rPr>
              <a:t>N</a:t>
            </a:r>
            <a:r>
              <a:rPr dirty="0" sz="3000" spc="15">
                <a:solidFill>
                  <a:srgbClr val="FABC00"/>
                </a:solidFill>
                <a:latin typeface="Tahoma"/>
                <a:cs typeface="Tahoma"/>
              </a:rPr>
              <a:t>T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901" y="3291078"/>
            <a:ext cx="6079490" cy="469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dirty="0" sz="2600" spc="6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600" spc="22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600" spc="-10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60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6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15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90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254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70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600" spc="-2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600" spc="7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600" spc="5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600" spc="1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600" spc="11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60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600" spc="10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600" spc="16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600" spc="195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2600" spc="7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600" spc="195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260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600" spc="16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600" spc="125" b="1">
                <a:solidFill>
                  <a:srgbClr val="29357A"/>
                </a:solidFill>
                <a:latin typeface="Tahoma"/>
                <a:cs typeface="Tahoma"/>
              </a:rPr>
              <a:t>g  </a:t>
            </a:r>
            <a:r>
              <a:rPr dirty="0" sz="2600" spc="7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600" spc="-20" b="1">
                <a:solidFill>
                  <a:srgbClr val="29357A"/>
                </a:solidFill>
                <a:latin typeface="Tahoma"/>
                <a:cs typeface="Tahoma"/>
              </a:rPr>
              <a:t>x</a:t>
            </a:r>
            <a:r>
              <a:rPr dirty="0" sz="2600" spc="165" b="1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dirty="0" sz="2600" spc="10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600" spc="-1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60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600" spc="10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600" spc="16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600" spc="155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600" spc="10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600" spc="5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600" spc="-7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600" spc="-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-6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-39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6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60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600" spc="-12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6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60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600" spc="22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600" spc="-1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6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2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-12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600" spc="2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6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6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7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-50">
                <a:solidFill>
                  <a:srgbClr val="29357A"/>
                </a:solidFill>
                <a:latin typeface="Verdana"/>
                <a:cs typeface="Verdana"/>
              </a:rPr>
              <a:t>z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11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6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25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600" spc="25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-6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25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60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-125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-39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V  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2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15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6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-39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7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2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6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16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-6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25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600" spc="15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-2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114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6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2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60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15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60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65" b="1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dirty="0" sz="2600" spc="-2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600" spc="10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600" spc="285" b="1">
                <a:solidFill>
                  <a:srgbClr val="29357A"/>
                </a:solidFill>
                <a:latin typeface="Tahoma"/>
                <a:cs typeface="Tahoma"/>
              </a:rPr>
              <a:t>m</a:t>
            </a:r>
            <a:r>
              <a:rPr dirty="0" sz="2600" spc="10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600" spc="1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600" spc="11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600" spc="-2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600" spc="140" b="1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dirty="0" sz="2600" spc="5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600" spc="-1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600" spc="265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600" spc="15" b="1">
                <a:solidFill>
                  <a:srgbClr val="26316F"/>
                </a:solidFill>
                <a:latin typeface="Tahoma"/>
                <a:cs typeface="Tahoma"/>
              </a:rPr>
              <a:t>f</a:t>
            </a:r>
            <a:r>
              <a:rPr dirty="0" sz="2600" spc="130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600" spc="5" b="1">
                <a:solidFill>
                  <a:srgbClr val="29357A"/>
                </a:solidFill>
                <a:latin typeface="Tahoma"/>
                <a:cs typeface="Tahoma"/>
              </a:rPr>
              <a:t>l  </a:t>
            </a:r>
            <a:r>
              <a:rPr dirty="0" sz="2600" spc="15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600" spc="10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600" spc="14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600" spc="1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600" spc="10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600" spc="14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600" spc="6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600" spc="-7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-6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5" b="1">
                <a:solidFill>
                  <a:srgbClr val="29357A"/>
                </a:solidFill>
                <a:latin typeface="Tahoma"/>
                <a:cs typeface="Tahoma"/>
              </a:rPr>
              <a:t>f</a:t>
            </a:r>
            <a:r>
              <a:rPr dirty="0" sz="2600" spc="130" b="1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dirty="0" sz="2600" spc="3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600" spc="5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600" spc="160" b="1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dirty="0" sz="2600" spc="10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600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600" spc="-2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600" spc="-2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600" spc="10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60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600" spc="14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600" b="1">
                <a:solidFill>
                  <a:srgbClr val="29357A"/>
                </a:solidFill>
                <a:latin typeface="Tahoma"/>
                <a:cs typeface="Tahoma"/>
              </a:rPr>
              <a:t>f</a:t>
            </a:r>
            <a:r>
              <a:rPr dirty="0" sz="2600" spc="10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600" spc="-2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600" spc="15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600" spc="11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60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600" spc="160" b="1">
                <a:solidFill>
                  <a:srgbClr val="26316F"/>
                </a:solidFill>
                <a:latin typeface="Tahoma"/>
                <a:cs typeface="Tahoma"/>
              </a:rPr>
              <a:t>b</a:t>
            </a:r>
            <a:r>
              <a:rPr dirty="0" sz="260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600" spc="5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600" spc="50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600" spc="105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600" spc="5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600" spc="-39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35585" marR="255270">
              <a:lnSpc>
                <a:spcPct val="115900"/>
              </a:lnSpc>
              <a:spcBef>
                <a:spcPts val="100"/>
              </a:spcBef>
            </a:pPr>
            <a:r>
              <a:rPr dirty="0" spc="130">
                <a:solidFill>
                  <a:srgbClr val="26316F"/>
                </a:solidFill>
              </a:rPr>
              <a:t>Cha</a:t>
            </a:r>
            <a:r>
              <a:rPr dirty="0" spc="130"/>
              <a:t>t</a:t>
            </a:r>
            <a:r>
              <a:rPr dirty="0" spc="-40"/>
              <a:t> </a:t>
            </a:r>
            <a:r>
              <a:rPr dirty="0" spc="85"/>
              <a:t>G</a:t>
            </a:r>
            <a:r>
              <a:rPr dirty="0" spc="85">
                <a:solidFill>
                  <a:srgbClr val="26316F"/>
                </a:solidFill>
              </a:rPr>
              <a:t>P</a:t>
            </a:r>
            <a:r>
              <a:rPr dirty="0" spc="85"/>
              <a:t>T</a:t>
            </a:r>
            <a:r>
              <a:rPr dirty="0" spc="-40"/>
              <a:t> </a:t>
            </a:r>
            <a:r>
              <a:rPr dirty="0" spc="25">
                <a:solidFill>
                  <a:srgbClr val="26316F"/>
                </a:solidFill>
              </a:rPr>
              <a:t>i</a:t>
            </a:r>
            <a:r>
              <a:rPr dirty="0" spc="25"/>
              <a:t>s</a:t>
            </a:r>
            <a:r>
              <a:rPr dirty="0" spc="-35"/>
              <a:t> </a:t>
            </a:r>
            <a:r>
              <a:rPr dirty="0" spc="60"/>
              <a:t>a</a:t>
            </a:r>
            <a:r>
              <a:rPr dirty="0" spc="-40"/>
              <a:t> </a:t>
            </a:r>
            <a:r>
              <a:rPr dirty="0" spc="85">
                <a:solidFill>
                  <a:srgbClr val="26316F"/>
                </a:solidFill>
              </a:rPr>
              <a:t>po</a:t>
            </a:r>
            <a:r>
              <a:rPr dirty="0" spc="85"/>
              <a:t>wer</a:t>
            </a:r>
            <a:r>
              <a:rPr dirty="0" spc="85">
                <a:solidFill>
                  <a:srgbClr val="26316F"/>
                </a:solidFill>
              </a:rPr>
              <a:t>f</a:t>
            </a:r>
            <a:r>
              <a:rPr dirty="0" spc="85"/>
              <a:t>ul</a:t>
            </a:r>
            <a:r>
              <a:rPr dirty="0" spc="-35"/>
              <a:t> </a:t>
            </a:r>
            <a:r>
              <a:rPr dirty="0" spc="65"/>
              <a:t>tool</a:t>
            </a:r>
            <a:r>
              <a:rPr dirty="0" spc="-40"/>
              <a:t> </a:t>
            </a:r>
            <a:r>
              <a:rPr dirty="0" spc="35"/>
              <a:t>fo</a:t>
            </a:r>
            <a:r>
              <a:rPr dirty="0" spc="35">
                <a:solidFill>
                  <a:srgbClr val="26316F"/>
                </a:solidFill>
              </a:rPr>
              <a:t>r</a:t>
            </a:r>
            <a:r>
              <a:rPr dirty="0" spc="-40">
                <a:solidFill>
                  <a:srgbClr val="26316F"/>
                </a:solidFill>
              </a:rPr>
              <a:t> </a:t>
            </a:r>
            <a:r>
              <a:rPr dirty="0" spc="95">
                <a:solidFill>
                  <a:srgbClr val="26316F"/>
                </a:solidFill>
              </a:rPr>
              <a:t>de</a:t>
            </a:r>
            <a:r>
              <a:rPr dirty="0" spc="95"/>
              <a:t>velop</a:t>
            </a:r>
            <a:r>
              <a:rPr dirty="0" spc="95">
                <a:solidFill>
                  <a:srgbClr val="26316F"/>
                </a:solidFill>
              </a:rPr>
              <a:t>ers</a:t>
            </a:r>
            <a:r>
              <a:rPr dirty="0" spc="-35">
                <a:solidFill>
                  <a:srgbClr val="26316F"/>
                </a:solidFill>
              </a:rPr>
              <a:t> </a:t>
            </a:r>
            <a:r>
              <a:rPr dirty="0" spc="90">
                <a:solidFill>
                  <a:srgbClr val="26316F"/>
                </a:solidFill>
              </a:rPr>
              <a:t>that</a:t>
            </a:r>
            <a:r>
              <a:rPr dirty="0" spc="-40">
                <a:solidFill>
                  <a:srgbClr val="26316F"/>
                </a:solidFill>
              </a:rPr>
              <a:t> </a:t>
            </a:r>
            <a:r>
              <a:rPr dirty="0" spc="95">
                <a:solidFill>
                  <a:srgbClr val="26316F"/>
                </a:solidFill>
              </a:rPr>
              <a:t>ha</a:t>
            </a:r>
            <a:r>
              <a:rPr dirty="0" spc="95"/>
              <a:t>s </a:t>
            </a:r>
            <a:r>
              <a:rPr dirty="0" spc="-994"/>
              <a:t> </a:t>
            </a:r>
            <a:r>
              <a:rPr dirty="0" spc="130">
                <a:solidFill>
                  <a:srgbClr val="26316F"/>
                </a:solidFill>
              </a:rPr>
              <a:t>th</a:t>
            </a:r>
            <a:r>
              <a:rPr dirty="0" spc="130"/>
              <a:t>e</a:t>
            </a:r>
            <a:r>
              <a:rPr dirty="0" spc="-40"/>
              <a:t> </a:t>
            </a:r>
            <a:r>
              <a:rPr dirty="0" spc="85">
                <a:solidFill>
                  <a:srgbClr val="26316F"/>
                </a:solidFill>
              </a:rPr>
              <a:t>p</a:t>
            </a:r>
            <a:r>
              <a:rPr dirty="0" spc="85"/>
              <a:t>o</a:t>
            </a:r>
            <a:r>
              <a:rPr dirty="0" spc="85">
                <a:solidFill>
                  <a:srgbClr val="26316F"/>
                </a:solidFill>
              </a:rPr>
              <a:t>t</a:t>
            </a:r>
            <a:r>
              <a:rPr dirty="0" spc="85"/>
              <a:t>en</a:t>
            </a:r>
            <a:r>
              <a:rPr dirty="0" spc="85">
                <a:solidFill>
                  <a:srgbClr val="26316F"/>
                </a:solidFill>
              </a:rPr>
              <a:t>tia</a:t>
            </a:r>
            <a:r>
              <a:rPr dirty="0" spc="85"/>
              <a:t>l</a:t>
            </a:r>
            <a:r>
              <a:rPr dirty="0" spc="-35"/>
              <a:t> </a:t>
            </a:r>
            <a:r>
              <a:rPr dirty="0" spc="65"/>
              <a:t>t</a:t>
            </a:r>
            <a:r>
              <a:rPr dirty="0" spc="65">
                <a:solidFill>
                  <a:srgbClr val="26316F"/>
                </a:solidFill>
              </a:rPr>
              <a:t>o</a:t>
            </a:r>
            <a:r>
              <a:rPr dirty="0" spc="-35">
                <a:solidFill>
                  <a:srgbClr val="26316F"/>
                </a:solidFill>
              </a:rPr>
              <a:t> </a:t>
            </a:r>
            <a:r>
              <a:rPr dirty="0" spc="65"/>
              <a:t>r</a:t>
            </a:r>
            <a:r>
              <a:rPr dirty="0" spc="65">
                <a:solidFill>
                  <a:srgbClr val="26316F"/>
                </a:solidFill>
              </a:rPr>
              <a:t>evo</a:t>
            </a:r>
            <a:r>
              <a:rPr dirty="0" spc="65"/>
              <a:t>lu</a:t>
            </a:r>
            <a:r>
              <a:rPr dirty="0" spc="65">
                <a:solidFill>
                  <a:srgbClr val="26316F"/>
                </a:solidFill>
              </a:rPr>
              <a:t>tio</a:t>
            </a:r>
            <a:r>
              <a:rPr dirty="0" spc="65"/>
              <a:t>n</a:t>
            </a:r>
            <a:r>
              <a:rPr dirty="0" spc="65">
                <a:solidFill>
                  <a:srgbClr val="26316F"/>
                </a:solidFill>
              </a:rPr>
              <a:t>iz</a:t>
            </a:r>
            <a:r>
              <a:rPr dirty="0" spc="65"/>
              <a:t>e</a:t>
            </a:r>
            <a:r>
              <a:rPr dirty="0" spc="-35"/>
              <a:t> </a:t>
            </a:r>
            <a:r>
              <a:rPr dirty="0" spc="150">
                <a:solidFill>
                  <a:srgbClr val="26316F"/>
                </a:solidFill>
              </a:rPr>
              <a:t>m</a:t>
            </a:r>
            <a:r>
              <a:rPr dirty="0" spc="150"/>
              <a:t>an</a:t>
            </a:r>
            <a:r>
              <a:rPr dirty="0" spc="150">
                <a:solidFill>
                  <a:srgbClr val="26316F"/>
                </a:solidFill>
              </a:rPr>
              <a:t>y</a:t>
            </a:r>
            <a:r>
              <a:rPr dirty="0" spc="-40">
                <a:solidFill>
                  <a:srgbClr val="26316F"/>
                </a:solidFill>
              </a:rPr>
              <a:t> </a:t>
            </a:r>
            <a:r>
              <a:rPr dirty="0" spc="60">
                <a:solidFill>
                  <a:srgbClr val="26316F"/>
                </a:solidFill>
              </a:rPr>
              <a:t>ind</a:t>
            </a:r>
            <a:r>
              <a:rPr dirty="0" spc="60"/>
              <a:t>us</a:t>
            </a:r>
            <a:r>
              <a:rPr dirty="0" spc="60">
                <a:solidFill>
                  <a:srgbClr val="26316F"/>
                </a:solidFill>
              </a:rPr>
              <a:t>tr</a:t>
            </a:r>
            <a:r>
              <a:rPr dirty="0" spc="60"/>
              <a:t>ies.</a:t>
            </a:r>
          </a:p>
          <a:p>
            <a:pPr algn="ctr" marR="5080" indent="-635">
              <a:lnSpc>
                <a:spcPct val="116399"/>
              </a:lnSpc>
              <a:spcBef>
                <a:spcPts val="55"/>
              </a:spcBef>
            </a:pPr>
            <a:r>
              <a:rPr dirty="0" spc="40">
                <a:solidFill>
                  <a:srgbClr val="26316F"/>
                </a:solidFill>
              </a:rPr>
              <a:t>How</a:t>
            </a:r>
            <a:r>
              <a:rPr dirty="0" spc="40"/>
              <a:t>e</a:t>
            </a:r>
            <a:r>
              <a:rPr dirty="0" spc="40">
                <a:solidFill>
                  <a:srgbClr val="26316F"/>
                </a:solidFill>
              </a:rPr>
              <a:t>v</a:t>
            </a:r>
            <a:r>
              <a:rPr dirty="0" spc="40"/>
              <a:t>er, </a:t>
            </a:r>
            <a:r>
              <a:rPr dirty="0" spc="30"/>
              <a:t>i</a:t>
            </a:r>
            <a:r>
              <a:rPr dirty="0" spc="30">
                <a:solidFill>
                  <a:srgbClr val="26316F"/>
                </a:solidFill>
              </a:rPr>
              <a:t>t </a:t>
            </a:r>
            <a:r>
              <a:rPr dirty="0" spc="25">
                <a:solidFill>
                  <a:srgbClr val="26316F"/>
                </a:solidFill>
              </a:rPr>
              <a:t>i</a:t>
            </a:r>
            <a:r>
              <a:rPr dirty="0" spc="25"/>
              <a:t>s </a:t>
            </a:r>
            <a:r>
              <a:rPr dirty="0" spc="120">
                <a:solidFill>
                  <a:srgbClr val="26316F"/>
                </a:solidFill>
              </a:rPr>
              <a:t>impo</a:t>
            </a:r>
            <a:r>
              <a:rPr dirty="0" spc="120"/>
              <a:t>r</a:t>
            </a:r>
            <a:r>
              <a:rPr dirty="0" spc="120">
                <a:solidFill>
                  <a:srgbClr val="26316F"/>
                </a:solidFill>
              </a:rPr>
              <a:t>t</a:t>
            </a:r>
            <a:r>
              <a:rPr dirty="0" spc="120"/>
              <a:t>a</a:t>
            </a:r>
            <a:r>
              <a:rPr dirty="0" spc="120">
                <a:solidFill>
                  <a:srgbClr val="26316F"/>
                </a:solidFill>
              </a:rPr>
              <a:t>nt </a:t>
            </a:r>
            <a:r>
              <a:rPr dirty="0" spc="65">
                <a:solidFill>
                  <a:srgbClr val="26316F"/>
                </a:solidFill>
              </a:rPr>
              <a:t>to </a:t>
            </a:r>
            <a:r>
              <a:rPr dirty="0" spc="110">
                <a:solidFill>
                  <a:srgbClr val="26316F"/>
                </a:solidFill>
              </a:rPr>
              <a:t>consider </a:t>
            </a:r>
            <a:r>
              <a:rPr dirty="0" spc="130">
                <a:solidFill>
                  <a:srgbClr val="26316F"/>
                </a:solidFill>
              </a:rPr>
              <a:t>t</a:t>
            </a:r>
            <a:r>
              <a:rPr dirty="0" spc="130"/>
              <a:t>h</a:t>
            </a:r>
            <a:r>
              <a:rPr dirty="0" spc="130">
                <a:solidFill>
                  <a:srgbClr val="26316F"/>
                </a:solidFill>
              </a:rPr>
              <a:t>e </a:t>
            </a:r>
            <a:r>
              <a:rPr dirty="0" spc="40"/>
              <a:t>r</a:t>
            </a:r>
            <a:r>
              <a:rPr dirty="0" spc="40">
                <a:solidFill>
                  <a:srgbClr val="26316F"/>
                </a:solidFill>
              </a:rPr>
              <a:t>i</a:t>
            </a:r>
            <a:r>
              <a:rPr dirty="0" spc="40"/>
              <a:t>sk</a:t>
            </a:r>
            <a:r>
              <a:rPr dirty="0" spc="40">
                <a:solidFill>
                  <a:srgbClr val="26316F"/>
                </a:solidFill>
              </a:rPr>
              <a:t>s </a:t>
            </a:r>
            <a:r>
              <a:rPr dirty="0" spc="155">
                <a:solidFill>
                  <a:srgbClr val="26316F"/>
                </a:solidFill>
              </a:rPr>
              <a:t>and </a:t>
            </a:r>
            <a:r>
              <a:rPr dirty="0" spc="160">
                <a:solidFill>
                  <a:srgbClr val="26316F"/>
                </a:solidFill>
              </a:rPr>
              <a:t> </a:t>
            </a:r>
            <a:r>
              <a:rPr dirty="0" spc="90"/>
              <a:t>et</a:t>
            </a:r>
            <a:r>
              <a:rPr dirty="0" spc="90">
                <a:solidFill>
                  <a:srgbClr val="26316F"/>
                </a:solidFill>
              </a:rPr>
              <a:t>h</a:t>
            </a:r>
            <a:r>
              <a:rPr dirty="0" spc="90"/>
              <a:t>ica</a:t>
            </a:r>
            <a:r>
              <a:rPr dirty="0" spc="90">
                <a:solidFill>
                  <a:srgbClr val="26316F"/>
                </a:solidFill>
              </a:rPr>
              <a:t>l </a:t>
            </a:r>
            <a:r>
              <a:rPr dirty="0" spc="100"/>
              <a:t>i</a:t>
            </a:r>
            <a:r>
              <a:rPr dirty="0" spc="100">
                <a:solidFill>
                  <a:srgbClr val="26316F"/>
                </a:solidFill>
              </a:rPr>
              <a:t>mp</a:t>
            </a:r>
            <a:r>
              <a:rPr dirty="0" spc="100"/>
              <a:t>l</a:t>
            </a:r>
            <a:r>
              <a:rPr dirty="0" spc="100">
                <a:solidFill>
                  <a:srgbClr val="26316F"/>
                </a:solidFill>
              </a:rPr>
              <a:t>ic</a:t>
            </a:r>
            <a:r>
              <a:rPr dirty="0" spc="100"/>
              <a:t>at</a:t>
            </a:r>
            <a:r>
              <a:rPr dirty="0" spc="100">
                <a:solidFill>
                  <a:srgbClr val="26316F"/>
                </a:solidFill>
              </a:rPr>
              <a:t>i</a:t>
            </a:r>
            <a:r>
              <a:rPr dirty="0" spc="100"/>
              <a:t>o</a:t>
            </a:r>
            <a:r>
              <a:rPr dirty="0" spc="100">
                <a:solidFill>
                  <a:srgbClr val="26316F"/>
                </a:solidFill>
              </a:rPr>
              <a:t>n</a:t>
            </a:r>
            <a:r>
              <a:rPr dirty="0" spc="100"/>
              <a:t>s </a:t>
            </a:r>
            <a:r>
              <a:rPr dirty="0" spc="70"/>
              <a:t>of </a:t>
            </a:r>
            <a:r>
              <a:rPr dirty="0" spc="-130"/>
              <a:t>AI </a:t>
            </a:r>
            <a:r>
              <a:rPr dirty="0" spc="120"/>
              <a:t>ch</a:t>
            </a:r>
            <a:r>
              <a:rPr dirty="0" spc="120">
                <a:solidFill>
                  <a:srgbClr val="26316F"/>
                </a:solidFill>
              </a:rPr>
              <a:t>a</a:t>
            </a:r>
            <a:r>
              <a:rPr dirty="0" spc="120"/>
              <a:t>t</a:t>
            </a:r>
            <a:r>
              <a:rPr dirty="0" spc="120">
                <a:solidFill>
                  <a:srgbClr val="26316F"/>
                </a:solidFill>
              </a:rPr>
              <a:t>bot</a:t>
            </a:r>
            <a:r>
              <a:rPr dirty="0" spc="120"/>
              <a:t>s </a:t>
            </a:r>
            <a:r>
              <a:rPr dirty="0" spc="155">
                <a:solidFill>
                  <a:srgbClr val="26316F"/>
                </a:solidFill>
              </a:rPr>
              <a:t>a</a:t>
            </a:r>
            <a:r>
              <a:rPr dirty="0" spc="155"/>
              <a:t>n</a:t>
            </a:r>
            <a:r>
              <a:rPr dirty="0" spc="155">
                <a:solidFill>
                  <a:srgbClr val="26316F"/>
                </a:solidFill>
              </a:rPr>
              <a:t>d </a:t>
            </a:r>
            <a:r>
              <a:rPr dirty="0" spc="100">
                <a:solidFill>
                  <a:srgbClr val="26316F"/>
                </a:solidFill>
              </a:rPr>
              <a:t>en</a:t>
            </a:r>
            <a:r>
              <a:rPr dirty="0" spc="100"/>
              <a:t>sure </a:t>
            </a:r>
            <a:r>
              <a:rPr dirty="0" spc="90"/>
              <a:t>t</a:t>
            </a:r>
            <a:r>
              <a:rPr dirty="0" spc="90">
                <a:solidFill>
                  <a:srgbClr val="26316F"/>
                </a:solidFill>
              </a:rPr>
              <a:t>ha</a:t>
            </a:r>
            <a:r>
              <a:rPr dirty="0" spc="90"/>
              <a:t>t </a:t>
            </a:r>
            <a:r>
              <a:rPr dirty="0" spc="95"/>
              <a:t> </a:t>
            </a:r>
            <a:r>
              <a:rPr dirty="0" spc="105">
                <a:solidFill>
                  <a:srgbClr val="26316F"/>
                </a:solidFill>
              </a:rPr>
              <a:t>th</a:t>
            </a:r>
            <a:r>
              <a:rPr dirty="0" spc="105"/>
              <a:t>ey</a:t>
            </a:r>
            <a:r>
              <a:rPr dirty="0" spc="-35"/>
              <a:t> </a:t>
            </a:r>
            <a:r>
              <a:rPr dirty="0" spc="45">
                <a:solidFill>
                  <a:srgbClr val="26316F"/>
                </a:solidFill>
              </a:rPr>
              <a:t>a</a:t>
            </a:r>
            <a:r>
              <a:rPr dirty="0" spc="45"/>
              <a:t>r</a:t>
            </a:r>
            <a:r>
              <a:rPr dirty="0" spc="45">
                <a:solidFill>
                  <a:srgbClr val="26316F"/>
                </a:solidFill>
              </a:rPr>
              <a:t>e</a:t>
            </a:r>
            <a:r>
              <a:rPr dirty="0" spc="-30">
                <a:solidFill>
                  <a:srgbClr val="26316F"/>
                </a:solidFill>
              </a:rPr>
              <a:t> </a:t>
            </a:r>
            <a:r>
              <a:rPr dirty="0" spc="140">
                <a:solidFill>
                  <a:srgbClr val="26316F"/>
                </a:solidFill>
              </a:rPr>
              <a:t>u</a:t>
            </a:r>
            <a:r>
              <a:rPr dirty="0" spc="140"/>
              <a:t>sed</a:t>
            </a:r>
            <a:r>
              <a:rPr dirty="0" spc="-30"/>
              <a:t> </a:t>
            </a:r>
            <a:r>
              <a:rPr dirty="0" spc="85"/>
              <a:t>in</a:t>
            </a:r>
            <a:r>
              <a:rPr dirty="0" spc="-30"/>
              <a:t> </a:t>
            </a:r>
            <a:r>
              <a:rPr dirty="0" spc="60">
                <a:solidFill>
                  <a:srgbClr val="26316F"/>
                </a:solidFill>
              </a:rPr>
              <a:t>a</a:t>
            </a:r>
            <a:r>
              <a:rPr dirty="0" spc="-30">
                <a:solidFill>
                  <a:srgbClr val="26316F"/>
                </a:solidFill>
              </a:rPr>
              <a:t> </a:t>
            </a:r>
            <a:r>
              <a:rPr dirty="0" spc="90">
                <a:solidFill>
                  <a:srgbClr val="26316F"/>
                </a:solidFill>
              </a:rPr>
              <a:t>res</a:t>
            </a:r>
            <a:r>
              <a:rPr dirty="0" spc="90"/>
              <a:t>po</a:t>
            </a:r>
            <a:r>
              <a:rPr dirty="0" spc="90">
                <a:solidFill>
                  <a:srgbClr val="26316F"/>
                </a:solidFill>
              </a:rPr>
              <a:t>n</a:t>
            </a:r>
            <a:r>
              <a:rPr dirty="0" spc="90"/>
              <a:t>sible</a:t>
            </a:r>
            <a:r>
              <a:rPr dirty="0" spc="-30"/>
              <a:t> </a:t>
            </a:r>
            <a:r>
              <a:rPr dirty="0" spc="155"/>
              <a:t>an</a:t>
            </a:r>
            <a:r>
              <a:rPr dirty="0" spc="155">
                <a:solidFill>
                  <a:srgbClr val="26316F"/>
                </a:solidFill>
              </a:rPr>
              <a:t>d</a:t>
            </a:r>
            <a:r>
              <a:rPr dirty="0" spc="-30">
                <a:solidFill>
                  <a:srgbClr val="26316F"/>
                </a:solidFill>
              </a:rPr>
              <a:t> </a:t>
            </a:r>
            <a:r>
              <a:rPr dirty="0" spc="135"/>
              <a:t>b</a:t>
            </a:r>
            <a:r>
              <a:rPr dirty="0" spc="135">
                <a:solidFill>
                  <a:srgbClr val="26316F"/>
                </a:solidFill>
              </a:rPr>
              <a:t>en</a:t>
            </a:r>
            <a:r>
              <a:rPr dirty="0" spc="135"/>
              <a:t>eﬁ</a:t>
            </a:r>
            <a:r>
              <a:rPr dirty="0" spc="135">
                <a:solidFill>
                  <a:srgbClr val="26316F"/>
                </a:solidFill>
              </a:rPr>
              <a:t>cial</a:t>
            </a:r>
            <a:r>
              <a:rPr dirty="0" spc="-30">
                <a:solidFill>
                  <a:srgbClr val="26316F"/>
                </a:solidFill>
              </a:rPr>
              <a:t> </a:t>
            </a:r>
            <a:r>
              <a:rPr dirty="0" spc="-25">
                <a:solidFill>
                  <a:srgbClr val="26316F"/>
                </a:solidFill>
              </a:rPr>
              <a:t>w</a:t>
            </a:r>
            <a:r>
              <a:rPr dirty="0" spc="-25"/>
              <a:t>ay.</a:t>
            </a:r>
            <a:r>
              <a:rPr dirty="0" spc="-30"/>
              <a:t> </a:t>
            </a:r>
            <a:r>
              <a:rPr dirty="0" spc="155"/>
              <a:t>As </a:t>
            </a:r>
            <a:r>
              <a:rPr dirty="0" spc="-994"/>
              <a:t> </a:t>
            </a:r>
            <a:r>
              <a:rPr dirty="0" spc="130">
                <a:solidFill>
                  <a:srgbClr val="26316F"/>
                </a:solidFill>
              </a:rPr>
              <a:t>th</a:t>
            </a:r>
            <a:r>
              <a:rPr dirty="0" spc="130"/>
              <a:t>e </a:t>
            </a:r>
            <a:r>
              <a:rPr dirty="0" spc="125"/>
              <a:t>tec</a:t>
            </a:r>
            <a:r>
              <a:rPr dirty="0" spc="125">
                <a:solidFill>
                  <a:srgbClr val="26316F"/>
                </a:solidFill>
              </a:rPr>
              <a:t>hn</a:t>
            </a:r>
            <a:r>
              <a:rPr dirty="0" spc="125"/>
              <a:t>olo</a:t>
            </a:r>
            <a:r>
              <a:rPr dirty="0" spc="125">
                <a:solidFill>
                  <a:srgbClr val="26316F"/>
                </a:solidFill>
              </a:rPr>
              <a:t>g</a:t>
            </a:r>
            <a:r>
              <a:rPr dirty="0" spc="125"/>
              <a:t>y </a:t>
            </a:r>
            <a:r>
              <a:rPr dirty="0" spc="120">
                <a:solidFill>
                  <a:srgbClr val="26316F"/>
                </a:solidFill>
              </a:rPr>
              <a:t>cont</a:t>
            </a:r>
            <a:r>
              <a:rPr dirty="0" spc="120"/>
              <a:t>i</a:t>
            </a:r>
            <a:r>
              <a:rPr dirty="0" spc="120">
                <a:solidFill>
                  <a:srgbClr val="26316F"/>
                </a:solidFill>
              </a:rPr>
              <a:t>nues </a:t>
            </a:r>
            <a:r>
              <a:rPr dirty="0" spc="65">
                <a:solidFill>
                  <a:srgbClr val="26316F"/>
                </a:solidFill>
              </a:rPr>
              <a:t>t</a:t>
            </a:r>
            <a:r>
              <a:rPr dirty="0" spc="65"/>
              <a:t>o </a:t>
            </a:r>
            <a:r>
              <a:rPr dirty="0" spc="25"/>
              <a:t>evol</a:t>
            </a:r>
            <a:r>
              <a:rPr dirty="0" spc="25">
                <a:solidFill>
                  <a:srgbClr val="26316F"/>
                </a:solidFill>
              </a:rPr>
              <a:t>v</a:t>
            </a:r>
            <a:r>
              <a:rPr dirty="0" spc="25"/>
              <a:t>e, </a:t>
            </a:r>
            <a:r>
              <a:rPr dirty="0" spc="30">
                <a:solidFill>
                  <a:srgbClr val="26316F"/>
                </a:solidFill>
              </a:rPr>
              <a:t>i</a:t>
            </a:r>
            <a:r>
              <a:rPr dirty="0" spc="30"/>
              <a:t>t </a:t>
            </a:r>
            <a:r>
              <a:rPr dirty="0" spc="25"/>
              <a:t>is </a:t>
            </a:r>
            <a:r>
              <a:rPr dirty="0" spc="185">
                <a:solidFill>
                  <a:srgbClr val="26316F"/>
                </a:solidFill>
              </a:rPr>
              <a:t>u</a:t>
            </a:r>
            <a:r>
              <a:rPr dirty="0" spc="185"/>
              <a:t>p </a:t>
            </a:r>
            <a:r>
              <a:rPr dirty="0" spc="65">
                <a:solidFill>
                  <a:srgbClr val="26316F"/>
                </a:solidFill>
              </a:rPr>
              <a:t>t</a:t>
            </a:r>
            <a:r>
              <a:rPr dirty="0" spc="65"/>
              <a:t>o </a:t>
            </a:r>
            <a:r>
              <a:rPr dirty="0" spc="105"/>
              <a:t>us </a:t>
            </a:r>
            <a:r>
              <a:rPr dirty="0" spc="65">
                <a:solidFill>
                  <a:srgbClr val="26316F"/>
                </a:solidFill>
              </a:rPr>
              <a:t>t</a:t>
            </a:r>
            <a:r>
              <a:rPr dirty="0" spc="65"/>
              <a:t>o </a:t>
            </a:r>
            <a:r>
              <a:rPr dirty="0" spc="70"/>
              <a:t> </a:t>
            </a:r>
            <a:r>
              <a:rPr dirty="0" spc="125"/>
              <a:t>s</a:t>
            </a:r>
            <a:r>
              <a:rPr dirty="0" spc="125">
                <a:solidFill>
                  <a:srgbClr val="26316F"/>
                </a:solidFill>
              </a:rPr>
              <a:t>ha</a:t>
            </a:r>
            <a:r>
              <a:rPr dirty="0" spc="125"/>
              <a:t>pe</a:t>
            </a:r>
            <a:r>
              <a:rPr dirty="0" spc="-40"/>
              <a:t> </a:t>
            </a:r>
            <a:r>
              <a:rPr dirty="0" spc="40"/>
              <a:t>it</a:t>
            </a:r>
            <a:r>
              <a:rPr dirty="0" spc="40">
                <a:solidFill>
                  <a:srgbClr val="26316F"/>
                </a:solidFill>
              </a:rPr>
              <a:t>s</a:t>
            </a:r>
            <a:r>
              <a:rPr dirty="0" spc="-35">
                <a:solidFill>
                  <a:srgbClr val="26316F"/>
                </a:solidFill>
              </a:rPr>
              <a:t> </a:t>
            </a:r>
            <a:r>
              <a:rPr dirty="0" spc="45">
                <a:solidFill>
                  <a:srgbClr val="26316F"/>
                </a:solidFill>
              </a:rPr>
              <a:t>f</a:t>
            </a:r>
            <a:r>
              <a:rPr dirty="0" spc="45"/>
              <a:t>u</a:t>
            </a:r>
            <a:r>
              <a:rPr dirty="0" spc="45">
                <a:solidFill>
                  <a:srgbClr val="26316F"/>
                </a:solidFill>
              </a:rPr>
              <a:t>ture.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5">
                <a:solidFill>
                  <a:srgbClr val="FFCE00"/>
                </a:solidFill>
                <a:latin typeface="Tahoma"/>
                <a:cs typeface="Tahoma"/>
              </a:rPr>
              <a:t>C</a:t>
            </a:r>
            <a:r>
              <a:rPr dirty="0" spc="105">
                <a:solidFill>
                  <a:srgbClr val="FABC00"/>
                </a:solidFill>
                <a:latin typeface="Tahoma"/>
                <a:cs typeface="Tahoma"/>
              </a:rPr>
              <a:t>O</a:t>
            </a:r>
            <a:r>
              <a:rPr dirty="0" spc="105">
                <a:solidFill>
                  <a:srgbClr val="FFCE00"/>
                </a:solidFill>
                <a:latin typeface="Tahoma"/>
                <a:cs typeface="Tahoma"/>
              </a:rPr>
              <a:t>NCLUSIO</a:t>
            </a:r>
            <a:r>
              <a:rPr dirty="0" spc="105">
                <a:solidFill>
                  <a:srgbClr val="FABC00"/>
                </a:solidFill>
                <a:latin typeface="Tahoma"/>
                <a:cs typeface="Tahoma"/>
              </a:rPr>
              <a:t>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453" y="2306226"/>
            <a:ext cx="5740400" cy="17068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0" spc="75">
                <a:latin typeface="Tahoma"/>
                <a:cs typeface="Tahoma"/>
              </a:rPr>
              <a:t>T</a:t>
            </a:r>
            <a:r>
              <a:rPr dirty="0" sz="11000" spc="575">
                <a:latin typeface="Tahoma"/>
                <a:cs typeface="Tahoma"/>
              </a:rPr>
              <a:t>h</a:t>
            </a:r>
            <a:r>
              <a:rPr dirty="0" sz="11000" spc="215">
                <a:latin typeface="Tahoma"/>
                <a:cs typeface="Tahoma"/>
              </a:rPr>
              <a:t>a</a:t>
            </a:r>
            <a:r>
              <a:rPr dirty="0" sz="11000" spc="575">
                <a:latin typeface="Tahoma"/>
                <a:cs typeface="Tahoma"/>
              </a:rPr>
              <a:t>n</a:t>
            </a:r>
            <a:r>
              <a:rPr dirty="0" sz="11000" spc="450">
                <a:latin typeface="Tahoma"/>
                <a:cs typeface="Tahoma"/>
              </a:rPr>
              <a:t>k</a:t>
            </a:r>
            <a:r>
              <a:rPr dirty="0" sz="11000" spc="190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11000" spc="-585">
                <a:latin typeface="Tahoma"/>
                <a:cs typeface="Tahoma"/>
              </a:rPr>
              <a:t>!</a:t>
            </a:r>
            <a:endParaRPr sz="1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253" y="4229723"/>
            <a:ext cx="5614670" cy="232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3150" spc="165">
                <a:solidFill>
                  <a:srgbClr val="FFCE00"/>
                </a:solidFill>
                <a:latin typeface="Verdana"/>
                <a:cs typeface="Verdana"/>
              </a:rPr>
              <a:t>D</a:t>
            </a:r>
            <a:r>
              <a:rPr dirty="0" sz="3150" spc="60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-2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-210">
                <a:solidFill>
                  <a:srgbClr val="FFCE00"/>
                </a:solidFill>
                <a:latin typeface="Verdana"/>
                <a:cs typeface="Verdana"/>
              </a:rPr>
              <a:t>y</a:t>
            </a:r>
            <a:r>
              <a:rPr dirty="0" sz="3150" spc="55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125">
                <a:solidFill>
                  <a:srgbClr val="FFCE00"/>
                </a:solidFill>
                <a:latin typeface="Verdana"/>
                <a:cs typeface="Verdana"/>
              </a:rPr>
              <a:t>u</a:t>
            </a:r>
            <a:r>
              <a:rPr dirty="0" sz="3150" spc="-2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130">
                <a:solidFill>
                  <a:srgbClr val="FFCE00"/>
                </a:solidFill>
                <a:latin typeface="Verdana"/>
                <a:cs typeface="Verdana"/>
              </a:rPr>
              <a:t>h</a:t>
            </a:r>
            <a:r>
              <a:rPr dirty="0" sz="3150" spc="-70">
                <a:solidFill>
                  <a:srgbClr val="FFCE00"/>
                </a:solidFill>
                <a:latin typeface="Verdana"/>
                <a:cs typeface="Verdana"/>
              </a:rPr>
              <a:t>a</a:t>
            </a:r>
            <a:r>
              <a:rPr dirty="0" sz="3150" spc="-210">
                <a:solidFill>
                  <a:srgbClr val="FFCE00"/>
                </a:solidFill>
                <a:latin typeface="Verdana"/>
                <a:cs typeface="Verdana"/>
              </a:rPr>
              <a:t>v</a:t>
            </a:r>
            <a:r>
              <a:rPr dirty="0" sz="3150" spc="25">
                <a:solidFill>
                  <a:srgbClr val="FFCE00"/>
                </a:solidFill>
                <a:latin typeface="Verdana"/>
                <a:cs typeface="Verdana"/>
              </a:rPr>
              <a:t>e</a:t>
            </a:r>
            <a:r>
              <a:rPr dirty="0" sz="3150" spc="-285">
                <a:solidFill>
                  <a:srgbClr val="FFCE00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FABC00"/>
                </a:solidFill>
                <a:latin typeface="Verdana"/>
                <a:cs typeface="Verdana"/>
              </a:rPr>
              <a:t>a</a:t>
            </a:r>
            <a:r>
              <a:rPr dirty="0" sz="3150" spc="10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-160">
                <a:solidFill>
                  <a:srgbClr val="FABC00"/>
                </a:solidFill>
                <a:latin typeface="Verdana"/>
                <a:cs typeface="Verdana"/>
              </a:rPr>
              <a:t>y</a:t>
            </a:r>
            <a:r>
              <a:rPr dirty="0" sz="3150" spc="-285">
                <a:solidFill>
                  <a:srgbClr val="FABC00"/>
                </a:solidFill>
                <a:latin typeface="Verdana"/>
                <a:cs typeface="Verdana"/>
              </a:rPr>
              <a:t> </a:t>
            </a:r>
            <a:r>
              <a:rPr dirty="0" sz="3150" spc="165">
                <a:solidFill>
                  <a:srgbClr val="FABC00"/>
                </a:solidFill>
                <a:latin typeface="Verdana"/>
                <a:cs typeface="Verdana"/>
              </a:rPr>
              <a:t>q</a:t>
            </a:r>
            <a:r>
              <a:rPr dirty="0" sz="3150" spc="120">
                <a:solidFill>
                  <a:srgbClr val="FABC00"/>
                </a:solidFill>
                <a:latin typeface="Verdana"/>
                <a:cs typeface="Verdana"/>
              </a:rPr>
              <a:t>u</a:t>
            </a:r>
            <a:r>
              <a:rPr dirty="0" sz="3150" spc="20">
                <a:solidFill>
                  <a:srgbClr val="FABC00"/>
                </a:solidFill>
                <a:latin typeface="Verdana"/>
                <a:cs typeface="Verdana"/>
              </a:rPr>
              <a:t>e</a:t>
            </a:r>
            <a:r>
              <a:rPr dirty="0" sz="3150" spc="-110">
                <a:solidFill>
                  <a:srgbClr val="FFCE00"/>
                </a:solidFill>
                <a:latin typeface="Verdana"/>
                <a:cs typeface="Verdana"/>
              </a:rPr>
              <a:t>s</a:t>
            </a:r>
            <a:r>
              <a:rPr dirty="0" sz="3150" spc="30">
                <a:solidFill>
                  <a:srgbClr val="FFCE00"/>
                </a:solidFill>
                <a:latin typeface="Verdana"/>
                <a:cs typeface="Verdana"/>
              </a:rPr>
              <a:t>t</a:t>
            </a:r>
            <a:r>
              <a:rPr dirty="0" sz="3150" spc="-25">
                <a:solidFill>
                  <a:srgbClr val="FFCE00"/>
                </a:solidFill>
                <a:latin typeface="Verdana"/>
                <a:cs typeface="Verdana"/>
              </a:rPr>
              <a:t>i</a:t>
            </a:r>
            <a:r>
              <a:rPr dirty="0" sz="3150" spc="55">
                <a:solidFill>
                  <a:srgbClr val="FFCE00"/>
                </a:solidFill>
                <a:latin typeface="Verdana"/>
                <a:cs typeface="Verdana"/>
              </a:rPr>
              <a:t>o</a:t>
            </a:r>
            <a:r>
              <a:rPr dirty="0" sz="3150" spc="130">
                <a:solidFill>
                  <a:srgbClr val="FABC00"/>
                </a:solidFill>
                <a:latin typeface="Verdana"/>
                <a:cs typeface="Verdana"/>
              </a:rPr>
              <a:t>n</a:t>
            </a:r>
            <a:r>
              <a:rPr dirty="0" sz="3150" spc="-165">
                <a:solidFill>
                  <a:srgbClr val="FABC00"/>
                </a:solidFill>
                <a:latin typeface="Verdana"/>
                <a:cs typeface="Verdana"/>
              </a:rPr>
              <a:t>s</a:t>
            </a:r>
            <a:r>
              <a:rPr dirty="0" sz="3150" spc="50">
                <a:solidFill>
                  <a:srgbClr val="FABC00"/>
                </a:solidFill>
                <a:latin typeface="Verdana"/>
                <a:cs typeface="Verdana"/>
              </a:rPr>
              <a:t>?  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your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ema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@free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150" spc="1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150" spc="15">
                <a:solidFill>
                  <a:srgbClr val="29357A"/>
                </a:solidFill>
                <a:latin typeface="Verdana"/>
                <a:cs typeface="Verdana"/>
              </a:rPr>
              <a:t>.com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3150" spc="-775">
                <a:solidFill>
                  <a:srgbClr val="26316F"/>
                </a:solidFill>
                <a:latin typeface="Verdana"/>
                <a:cs typeface="Verdana"/>
              </a:rPr>
              <a:t>+</a:t>
            </a:r>
            <a:r>
              <a:rPr dirty="0" sz="3150" spc="-95">
                <a:solidFill>
                  <a:srgbClr val="29357A"/>
                </a:solidFill>
                <a:latin typeface="Verdana"/>
                <a:cs typeface="Verdana"/>
              </a:rPr>
              <a:t>9</a:t>
            </a:r>
            <a:r>
              <a:rPr dirty="0" sz="3150" spc="-869">
                <a:solidFill>
                  <a:srgbClr val="29357A"/>
                </a:solidFill>
                <a:latin typeface="Verdana"/>
                <a:cs typeface="Verdana"/>
              </a:rPr>
              <a:t>1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 spc="-90">
                <a:solidFill>
                  <a:srgbClr val="29357A"/>
                </a:solidFill>
                <a:latin typeface="Verdana"/>
                <a:cs typeface="Verdana"/>
              </a:rPr>
              <a:t>6</a:t>
            </a:r>
            <a:r>
              <a:rPr dirty="0" sz="3150" spc="-229">
                <a:solidFill>
                  <a:srgbClr val="26316F"/>
                </a:solidFill>
                <a:latin typeface="Verdana"/>
                <a:cs typeface="Verdana"/>
              </a:rPr>
              <a:t>2</a:t>
            </a:r>
            <a:r>
              <a:rPr dirty="0" sz="3150" spc="80">
                <a:solidFill>
                  <a:srgbClr val="26316F"/>
                </a:solidFill>
                <a:latin typeface="Verdana"/>
                <a:cs typeface="Verdana"/>
              </a:rPr>
              <a:t>0</a:t>
            </a:r>
            <a:r>
              <a:rPr dirty="0" sz="3150" spc="-28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26316F"/>
                </a:solidFill>
                <a:latin typeface="Verdana"/>
                <a:cs typeface="Verdana"/>
              </a:rPr>
              <a:t>4</a:t>
            </a:r>
            <a:r>
              <a:rPr dirty="0" sz="3150" spc="-220">
                <a:solidFill>
                  <a:srgbClr val="29357A"/>
                </a:solidFill>
                <a:latin typeface="Verdana"/>
                <a:cs typeface="Verdana"/>
              </a:rPr>
              <a:t>2</a:t>
            </a:r>
            <a:r>
              <a:rPr dirty="0" sz="3150" spc="-869">
                <a:solidFill>
                  <a:srgbClr val="29357A"/>
                </a:solidFill>
                <a:latin typeface="Verdana"/>
                <a:cs typeface="Verdana"/>
              </a:rPr>
              <a:t>1</a:t>
            </a:r>
            <a:r>
              <a:rPr dirty="0" sz="3150" spc="-28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26316F"/>
                </a:solidFill>
                <a:latin typeface="Verdana"/>
                <a:cs typeface="Verdana"/>
              </a:rPr>
              <a:t>8</a:t>
            </a:r>
            <a:r>
              <a:rPr dirty="0" sz="3150" spc="-235">
                <a:solidFill>
                  <a:srgbClr val="26316F"/>
                </a:solidFill>
                <a:latin typeface="Verdana"/>
                <a:cs typeface="Verdana"/>
              </a:rPr>
              <a:t>3</a:t>
            </a:r>
            <a:r>
              <a:rPr dirty="0" sz="3150" spc="5">
                <a:solidFill>
                  <a:srgbClr val="26316F"/>
                </a:solidFill>
                <a:latin typeface="Verdana"/>
                <a:cs typeface="Verdana"/>
              </a:rPr>
              <a:t>8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3150" spc="1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3150" spc="1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150" spc="10">
                <a:solidFill>
                  <a:srgbClr val="29357A"/>
                </a:solidFill>
                <a:latin typeface="Verdana"/>
                <a:cs typeface="Verdana"/>
              </a:rPr>
              <a:t>urcompa</a:t>
            </a:r>
            <a:r>
              <a:rPr dirty="0" sz="3150" spc="10">
                <a:solidFill>
                  <a:srgbClr val="26316F"/>
                </a:solidFill>
                <a:latin typeface="Verdana"/>
                <a:cs typeface="Verdana"/>
              </a:rPr>
              <a:t>ny.com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1387476" y="1939448"/>
                  </a:moveTo>
                  <a:lnTo>
                    <a:pt x="46138" y="1939448"/>
                  </a:lnTo>
                  <a:lnTo>
                    <a:pt x="95428" y="1938361"/>
                  </a:lnTo>
                  <a:lnTo>
                    <a:pt x="144564" y="1936044"/>
                  </a:lnTo>
                  <a:lnTo>
                    <a:pt x="193527" y="1932503"/>
                  </a:lnTo>
                  <a:lnTo>
                    <a:pt x="242294" y="1927749"/>
                  </a:lnTo>
                  <a:lnTo>
                    <a:pt x="290845" y="1921789"/>
                  </a:lnTo>
                  <a:lnTo>
                    <a:pt x="339160" y="1914632"/>
                  </a:lnTo>
                  <a:lnTo>
                    <a:pt x="387216" y="1906286"/>
                  </a:lnTo>
                  <a:lnTo>
                    <a:pt x="434993" y="1896760"/>
                  </a:lnTo>
                  <a:lnTo>
                    <a:pt x="482469" y="1886062"/>
                  </a:lnTo>
                  <a:lnTo>
                    <a:pt x="529625" y="1874201"/>
                  </a:lnTo>
                  <a:lnTo>
                    <a:pt x="576438" y="1861185"/>
                  </a:lnTo>
                  <a:lnTo>
                    <a:pt x="622887" y="1847023"/>
                  </a:lnTo>
                  <a:lnTo>
                    <a:pt x="668953" y="1831722"/>
                  </a:lnTo>
                  <a:lnTo>
                    <a:pt x="714612" y="1815293"/>
                  </a:lnTo>
                  <a:lnTo>
                    <a:pt x="759846" y="1797742"/>
                  </a:lnTo>
                  <a:lnTo>
                    <a:pt x="804631" y="1779079"/>
                  </a:lnTo>
                  <a:lnTo>
                    <a:pt x="848949" y="1759311"/>
                  </a:lnTo>
                  <a:lnTo>
                    <a:pt x="892776" y="1738448"/>
                  </a:lnTo>
                  <a:lnTo>
                    <a:pt x="936093" y="1716498"/>
                  </a:lnTo>
                  <a:lnTo>
                    <a:pt x="978878" y="1693469"/>
                  </a:lnTo>
                  <a:lnTo>
                    <a:pt x="1021111" y="1669370"/>
                  </a:lnTo>
                  <a:lnTo>
                    <a:pt x="1062770" y="1644209"/>
                  </a:lnTo>
                  <a:lnTo>
                    <a:pt x="1103834" y="1617995"/>
                  </a:lnTo>
                  <a:lnTo>
                    <a:pt x="1144282" y="1590736"/>
                  </a:lnTo>
                  <a:lnTo>
                    <a:pt x="1184093" y="1562441"/>
                  </a:lnTo>
                  <a:lnTo>
                    <a:pt x="1223246" y="1533118"/>
                  </a:lnTo>
                  <a:lnTo>
                    <a:pt x="1261720" y="1502775"/>
                  </a:lnTo>
                  <a:lnTo>
                    <a:pt x="1299494" y="1471422"/>
                  </a:lnTo>
                  <a:lnTo>
                    <a:pt x="1336548" y="1439066"/>
                  </a:lnTo>
                  <a:lnTo>
                    <a:pt x="1372859" y="1405716"/>
                  </a:lnTo>
                  <a:lnTo>
                    <a:pt x="1408407" y="1371380"/>
                  </a:lnTo>
                  <a:lnTo>
                    <a:pt x="1443080" y="1336162"/>
                  </a:lnTo>
                  <a:lnTo>
                    <a:pt x="1476775" y="1300170"/>
                  </a:lnTo>
                  <a:lnTo>
                    <a:pt x="1509483" y="1263427"/>
                  </a:lnTo>
                  <a:lnTo>
                    <a:pt x="1541195" y="1225953"/>
                  </a:lnTo>
                  <a:lnTo>
                    <a:pt x="1571904" y="1187770"/>
                  </a:lnTo>
                  <a:lnTo>
                    <a:pt x="1601599" y="1148898"/>
                  </a:lnTo>
                  <a:lnTo>
                    <a:pt x="1630273" y="1109358"/>
                  </a:lnTo>
                  <a:lnTo>
                    <a:pt x="1657917" y="1069171"/>
                  </a:lnTo>
                  <a:lnTo>
                    <a:pt x="1684522" y="1028359"/>
                  </a:lnTo>
                  <a:lnTo>
                    <a:pt x="1710080" y="986941"/>
                  </a:lnTo>
                  <a:lnTo>
                    <a:pt x="1734582" y="944940"/>
                  </a:lnTo>
                  <a:lnTo>
                    <a:pt x="1758018" y="902375"/>
                  </a:lnTo>
                  <a:lnTo>
                    <a:pt x="1780381" y="859269"/>
                  </a:lnTo>
                  <a:lnTo>
                    <a:pt x="1801662" y="815641"/>
                  </a:lnTo>
                  <a:lnTo>
                    <a:pt x="1821852" y="771514"/>
                  </a:lnTo>
                  <a:lnTo>
                    <a:pt x="1840943" y="726907"/>
                  </a:lnTo>
                  <a:lnTo>
                    <a:pt x="1858926" y="681842"/>
                  </a:lnTo>
                  <a:lnTo>
                    <a:pt x="1875791" y="636340"/>
                  </a:lnTo>
                  <a:lnTo>
                    <a:pt x="1891531" y="590422"/>
                  </a:lnTo>
                  <a:lnTo>
                    <a:pt x="1906137" y="544108"/>
                  </a:lnTo>
                  <a:lnTo>
                    <a:pt x="1919601" y="497420"/>
                  </a:lnTo>
                  <a:lnTo>
                    <a:pt x="1931912" y="450378"/>
                  </a:lnTo>
                  <a:lnTo>
                    <a:pt x="1943064" y="403005"/>
                  </a:lnTo>
                  <a:lnTo>
                    <a:pt x="1953047" y="355319"/>
                  </a:lnTo>
                  <a:lnTo>
                    <a:pt x="1961852" y="307343"/>
                  </a:lnTo>
                  <a:lnTo>
                    <a:pt x="1969471" y="259098"/>
                  </a:lnTo>
                  <a:lnTo>
                    <a:pt x="1975896" y="210604"/>
                  </a:lnTo>
                  <a:lnTo>
                    <a:pt x="1981117" y="161883"/>
                  </a:lnTo>
                  <a:lnTo>
                    <a:pt x="1985125" y="112954"/>
                  </a:lnTo>
                  <a:lnTo>
                    <a:pt x="1987917" y="63723"/>
                  </a:lnTo>
                  <a:lnTo>
                    <a:pt x="1989472" y="14562"/>
                  </a:lnTo>
                  <a:lnTo>
                    <a:pt x="1989566" y="0"/>
                  </a:lnTo>
                  <a:lnTo>
                    <a:pt x="2414845" y="0"/>
                  </a:lnTo>
                  <a:lnTo>
                    <a:pt x="2413483" y="63840"/>
                  </a:lnTo>
                  <a:lnTo>
                    <a:pt x="2411128" y="114114"/>
                  </a:lnTo>
                  <a:lnTo>
                    <a:pt x="2407711" y="164353"/>
                  </a:lnTo>
                  <a:lnTo>
                    <a:pt x="2403243" y="214425"/>
                  </a:lnTo>
                  <a:lnTo>
                    <a:pt x="2397731" y="264315"/>
                  </a:lnTo>
                  <a:lnTo>
                    <a:pt x="2391181" y="314008"/>
                  </a:lnTo>
                  <a:lnTo>
                    <a:pt x="2383599" y="363488"/>
                  </a:lnTo>
                  <a:lnTo>
                    <a:pt x="2374992" y="412741"/>
                  </a:lnTo>
                  <a:lnTo>
                    <a:pt x="2365366" y="461750"/>
                  </a:lnTo>
                  <a:lnTo>
                    <a:pt x="2354727" y="510501"/>
                  </a:lnTo>
                  <a:lnTo>
                    <a:pt x="2343082" y="558979"/>
                  </a:lnTo>
                  <a:lnTo>
                    <a:pt x="2330436" y="607168"/>
                  </a:lnTo>
                  <a:lnTo>
                    <a:pt x="2316796" y="655053"/>
                  </a:lnTo>
                  <a:lnTo>
                    <a:pt x="2302169" y="702618"/>
                  </a:lnTo>
                  <a:lnTo>
                    <a:pt x="2286561" y="749850"/>
                  </a:lnTo>
                  <a:lnTo>
                    <a:pt x="2269977" y="796731"/>
                  </a:lnTo>
                  <a:lnTo>
                    <a:pt x="2252425" y="843248"/>
                  </a:lnTo>
                  <a:lnTo>
                    <a:pt x="2233910" y="889385"/>
                  </a:lnTo>
                  <a:lnTo>
                    <a:pt x="2214439" y="935126"/>
                  </a:lnTo>
                  <a:lnTo>
                    <a:pt x="2194019" y="980457"/>
                  </a:lnTo>
                  <a:lnTo>
                    <a:pt x="2172655" y="1025362"/>
                  </a:lnTo>
                  <a:lnTo>
                    <a:pt x="2150353" y="1069827"/>
                  </a:lnTo>
                  <a:lnTo>
                    <a:pt x="2127121" y="1113834"/>
                  </a:lnTo>
                  <a:lnTo>
                    <a:pt x="2102964" y="1157371"/>
                  </a:lnTo>
                  <a:lnTo>
                    <a:pt x="2077889" y="1200420"/>
                  </a:lnTo>
                  <a:lnTo>
                    <a:pt x="2051902" y="1242968"/>
                  </a:lnTo>
                  <a:lnTo>
                    <a:pt x="2025008" y="1284999"/>
                  </a:lnTo>
                  <a:lnTo>
                    <a:pt x="1997216" y="1326497"/>
                  </a:lnTo>
                  <a:lnTo>
                    <a:pt x="1968530" y="1367448"/>
                  </a:lnTo>
                  <a:lnTo>
                    <a:pt x="1938958" y="1407835"/>
                  </a:lnTo>
                  <a:lnTo>
                    <a:pt x="1908504" y="1447645"/>
                  </a:lnTo>
                  <a:lnTo>
                    <a:pt x="1877177" y="1486862"/>
                  </a:lnTo>
                  <a:lnTo>
                    <a:pt x="1844982" y="1525469"/>
                  </a:lnTo>
                  <a:lnTo>
                    <a:pt x="1811924" y="1563454"/>
                  </a:lnTo>
                  <a:lnTo>
                    <a:pt x="1778012" y="1600799"/>
                  </a:lnTo>
                  <a:lnTo>
                    <a:pt x="1743250" y="1637490"/>
                  </a:lnTo>
                  <a:lnTo>
                    <a:pt x="1707646" y="1673511"/>
                  </a:lnTo>
                  <a:lnTo>
                    <a:pt x="1671287" y="1708770"/>
                  </a:lnTo>
                  <a:lnTo>
                    <a:pt x="1634266" y="1743180"/>
                  </a:lnTo>
                  <a:lnTo>
                    <a:pt x="1596599" y="1776735"/>
                  </a:lnTo>
                  <a:lnTo>
                    <a:pt x="1558302" y="1809428"/>
                  </a:lnTo>
                  <a:lnTo>
                    <a:pt x="1519389" y="1841253"/>
                  </a:lnTo>
                  <a:lnTo>
                    <a:pt x="1479876" y="1872205"/>
                  </a:lnTo>
                  <a:lnTo>
                    <a:pt x="1439778" y="1902277"/>
                  </a:lnTo>
                  <a:lnTo>
                    <a:pt x="1399110" y="1931462"/>
                  </a:lnTo>
                  <a:lnTo>
                    <a:pt x="1387476" y="1939448"/>
                  </a:lnTo>
                  <a:close/>
                </a:path>
                <a:path w="2414905" h="2363470">
                  <a:moveTo>
                    <a:pt x="120373" y="2362847"/>
                  </a:moveTo>
                  <a:lnTo>
                    <a:pt x="0" y="2362847"/>
                  </a:lnTo>
                  <a:lnTo>
                    <a:pt x="0" y="1939305"/>
                  </a:lnTo>
                  <a:lnTo>
                    <a:pt x="1387476" y="1939448"/>
                  </a:lnTo>
                  <a:lnTo>
                    <a:pt x="1357888" y="1959756"/>
                  </a:lnTo>
                  <a:lnTo>
                    <a:pt x="1316127" y="1987151"/>
                  </a:lnTo>
                  <a:lnTo>
                    <a:pt x="1273843" y="2013641"/>
                  </a:lnTo>
                  <a:lnTo>
                    <a:pt x="1231050" y="2039221"/>
                  </a:lnTo>
                  <a:lnTo>
                    <a:pt x="1187764" y="2063884"/>
                  </a:lnTo>
                  <a:lnTo>
                    <a:pt x="1143999" y="2087623"/>
                  </a:lnTo>
                  <a:lnTo>
                    <a:pt x="1099773" y="2110434"/>
                  </a:lnTo>
                  <a:lnTo>
                    <a:pt x="1055099" y="2132309"/>
                  </a:lnTo>
                  <a:lnTo>
                    <a:pt x="1009993" y="2153243"/>
                  </a:lnTo>
                  <a:lnTo>
                    <a:pt x="964470" y="2173230"/>
                  </a:lnTo>
                  <a:lnTo>
                    <a:pt x="918546" y="2192262"/>
                  </a:lnTo>
                  <a:lnTo>
                    <a:pt x="872236" y="2210335"/>
                  </a:lnTo>
                  <a:lnTo>
                    <a:pt x="825555" y="2227442"/>
                  </a:lnTo>
                  <a:lnTo>
                    <a:pt x="778519" y="2243576"/>
                  </a:lnTo>
                  <a:lnTo>
                    <a:pt x="731142" y="2258732"/>
                  </a:lnTo>
                  <a:lnTo>
                    <a:pt x="683440" y="2272904"/>
                  </a:lnTo>
                  <a:lnTo>
                    <a:pt x="635429" y="2286085"/>
                  </a:lnTo>
                  <a:lnTo>
                    <a:pt x="587123" y="2298269"/>
                  </a:lnTo>
                  <a:lnTo>
                    <a:pt x="538538" y="2309450"/>
                  </a:lnTo>
                  <a:lnTo>
                    <a:pt x="489689" y="2319622"/>
                  </a:lnTo>
                  <a:lnTo>
                    <a:pt x="440591" y="2328779"/>
                  </a:lnTo>
                  <a:lnTo>
                    <a:pt x="391261" y="2336914"/>
                  </a:lnTo>
                  <a:lnTo>
                    <a:pt x="341712" y="2344022"/>
                  </a:lnTo>
                  <a:lnTo>
                    <a:pt x="291961" y="2350096"/>
                  </a:lnTo>
                  <a:lnTo>
                    <a:pt x="242022" y="2355130"/>
                  </a:lnTo>
                  <a:lnTo>
                    <a:pt x="191911" y="2359118"/>
                  </a:lnTo>
                  <a:lnTo>
                    <a:pt x="141644" y="2362055"/>
                  </a:lnTo>
                  <a:lnTo>
                    <a:pt x="120373" y="2362847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229521"/>
            <a:ext cx="6039485" cy="469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dirty="0" sz="2600" spc="18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600" spc="140" b="1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dirty="0" sz="2600" spc="5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600" spc="6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60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600" spc="80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2600" spc="130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600" spc="2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600" spc="-7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600" spc="-325">
                <a:solidFill>
                  <a:srgbClr val="29357A"/>
                </a:solidFill>
                <a:latin typeface="Verdana"/>
                <a:cs typeface="Verdana"/>
              </a:rPr>
              <a:t>(</a:t>
            </a:r>
            <a:r>
              <a:rPr dirty="0" sz="2600" spc="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-16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2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6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15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110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600" spc="-1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254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320">
                <a:solidFill>
                  <a:srgbClr val="29357A"/>
                </a:solidFill>
                <a:latin typeface="Verdana"/>
                <a:cs typeface="Verdana"/>
              </a:rPr>
              <a:t>)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6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114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600" spc="17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60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-270">
                <a:solidFill>
                  <a:srgbClr val="26316F"/>
                </a:solidFill>
                <a:latin typeface="Verdana"/>
                <a:cs typeface="Verdana"/>
              </a:rPr>
              <a:t>I  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17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600" spc="-12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16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600" spc="114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-50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110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3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600" spc="-4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-12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60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16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-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1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13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60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7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90">
                <a:solidFill>
                  <a:srgbClr val="26316F"/>
                </a:solidFill>
                <a:latin typeface="Verdana"/>
                <a:cs typeface="Verdana"/>
              </a:rPr>
              <a:t>h  </a:t>
            </a:r>
            <a:r>
              <a:rPr dirty="0" sz="2600" spc="25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60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-39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7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2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60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16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39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7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-25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dirty="0" sz="2600" spc="22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600" spc="-40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600" spc="-2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600" spc="16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600" spc="140" b="1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dirty="0" sz="2600" spc="5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600" spc="5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600" spc="160" b="1">
                <a:solidFill>
                  <a:srgbClr val="29357A"/>
                </a:solidFill>
                <a:latin typeface="Tahoma"/>
                <a:cs typeface="Tahoma"/>
              </a:rPr>
              <a:t>b</a:t>
            </a:r>
            <a:r>
              <a:rPr dirty="0" sz="2600" spc="10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600" spc="5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600" spc="5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60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25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6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114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60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600" spc="-16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-535">
                <a:solidFill>
                  <a:srgbClr val="26316F"/>
                </a:solidFill>
                <a:latin typeface="Verdana"/>
                <a:cs typeface="Verdana"/>
              </a:rPr>
              <a:t>: 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254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-6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114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600" spc="25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60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90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8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65">
                <a:solidFill>
                  <a:srgbClr val="26316F"/>
                </a:solidFill>
                <a:latin typeface="Verdana"/>
                <a:cs typeface="Verdana"/>
              </a:rPr>
              <a:t>?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31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6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-39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3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600" spc="25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dirty="0" sz="2600" spc="17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114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600" spc="10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-16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6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15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6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600" spc="17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60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600" spc="-229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600" spc="-8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6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-1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60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600" spc="-25">
                <a:solidFill>
                  <a:srgbClr val="29357A"/>
                </a:solidFill>
                <a:latin typeface="Verdana"/>
                <a:cs typeface="Verdana"/>
              </a:rPr>
              <a:t>f  </a:t>
            </a:r>
            <a:r>
              <a:rPr dirty="0" sz="2600" spc="9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-30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600" spc="-229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60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600" spc="1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60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6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600" spc="15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60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6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60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600" spc="-39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4" y="1925662"/>
            <a:ext cx="3728720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5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pc="45">
                <a:latin typeface="Tahoma"/>
                <a:cs typeface="Tahoma"/>
              </a:rPr>
              <a:t>NTR</a:t>
            </a:r>
            <a:r>
              <a:rPr dirty="0" spc="45">
                <a:solidFill>
                  <a:srgbClr val="29357A"/>
                </a:solidFill>
                <a:latin typeface="Tahoma"/>
                <a:cs typeface="Tahoma"/>
              </a:rPr>
              <a:t>ODUCTIO</a:t>
            </a:r>
            <a:r>
              <a:rPr dirty="0" spc="45">
                <a:latin typeface="Tahoma"/>
                <a:cs typeface="Tahoma"/>
              </a:rPr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6079" y="310205"/>
            <a:ext cx="14950440" cy="9324340"/>
            <a:chOff x="2926079" y="310205"/>
            <a:chExt cx="14950440" cy="9324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6079" y="600510"/>
              <a:ext cx="12697096" cy="90337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93223" y="766106"/>
            <a:ext cx="430403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19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dirty="0" sz="345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50" spc="2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345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50" spc="130">
                <a:solidFill>
                  <a:srgbClr val="FFFFFF"/>
                </a:solidFill>
                <a:latin typeface="Tahoma"/>
                <a:cs typeface="Tahoma"/>
              </a:rPr>
              <a:t>Chat</a:t>
            </a:r>
            <a:r>
              <a:rPr dirty="0" sz="345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50" spc="100">
                <a:solidFill>
                  <a:srgbClr val="FFFFFF"/>
                </a:solidFill>
                <a:latin typeface="Tahoma"/>
                <a:cs typeface="Tahoma"/>
              </a:rPr>
              <a:t>GPT?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4350"/>
            <a:ext cx="6565900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3000" spc="5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12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1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2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00" spc="-1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23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3000" spc="-47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3000" spc="-3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3000" spc="-10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3000" spc="5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3000" spc="165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3000" spc="204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3000" spc="135" b="1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dirty="0" sz="3000" spc="7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3000" spc="204" b="1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3000" spc="70" b="1">
                <a:solidFill>
                  <a:srgbClr val="29357A"/>
                </a:solidFill>
                <a:latin typeface="Tahoma"/>
                <a:cs typeface="Tahoma"/>
              </a:rPr>
              <a:t>e  </a:t>
            </a:r>
            <a:r>
              <a:rPr dirty="0" sz="3000" spc="135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3000" spc="135" b="1">
                <a:solidFill>
                  <a:srgbClr val="29357A"/>
                </a:solidFill>
                <a:latin typeface="Tahoma"/>
                <a:cs typeface="Tahoma"/>
              </a:rPr>
              <a:t>od</a:t>
            </a:r>
            <a:r>
              <a:rPr dirty="0" sz="3000" spc="135" b="1">
                <a:solidFill>
                  <a:srgbClr val="26316F"/>
                </a:solidFill>
                <a:latin typeface="Tahoma"/>
                <a:cs typeface="Tahoma"/>
              </a:rPr>
              <a:t>el 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that </a:t>
            </a:r>
            <a:r>
              <a:rPr dirty="0" sz="3000" spc="-60">
                <a:solidFill>
                  <a:srgbClr val="26316F"/>
                </a:solidFill>
                <a:latin typeface="Verdana"/>
                <a:cs typeface="Verdana"/>
              </a:rPr>
              <a:t>is </a:t>
            </a:r>
            <a:r>
              <a:rPr dirty="0" sz="3000" spc="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5">
                <a:solidFill>
                  <a:srgbClr val="29357A"/>
                </a:solidFill>
                <a:latin typeface="Verdana"/>
                <a:cs typeface="Verdana"/>
              </a:rPr>
              <a:t>re-tr</a:t>
            </a:r>
            <a:r>
              <a:rPr dirty="0" sz="3000" spc="5">
                <a:solidFill>
                  <a:srgbClr val="26316F"/>
                </a:solidFill>
                <a:latin typeface="Verdana"/>
                <a:cs typeface="Verdana"/>
              </a:rPr>
              <a:t>ai</a:t>
            </a:r>
            <a:r>
              <a:rPr dirty="0" sz="3000" spc="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5">
                <a:solidFill>
                  <a:srgbClr val="26316F"/>
                </a:solidFill>
                <a:latin typeface="Verdana"/>
                <a:cs typeface="Verdana"/>
              </a:rPr>
              <a:t>ed </a:t>
            </a:r>
            <a:r>
              <a:rPr dirty="0" sz="3000" spc="90">
                <a:solidFill>
                  <a:srgbClr val="26316F"/>
                </a:solidFill>
                <a:latin typeface="Verdana"/>
                <a:cs typeface="Verdana"/>
              </a:rPr>
              <a:t>on </a:t>
            </a:r>
            <a:r>
              <a:rPr dirty="0" sz="3000" spc="-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3000" spc="-80">
                <a:solidFill>
                  <a:srgbClr val="29357A"/>
                </a:solidFill>
                <a:latin typeface="Verdana"/>
                <a:cs typeface="Verdana"/>
              </a:rPr>
              <a:t>ast </a:t>
            </a:r>
            <a:r>
              <a:rPr dirty="0" sz="3000" spc="-104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14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10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-4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8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45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36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9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1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114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00" spc="26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225">
                <a:solidFill>
                  <a:srgbClr val="26316F"/>
                </a:solidFill>
                <a:latin typeface="Verdana"/>
                <a:cs typeface="Verdana"/>
              </a:rPr>
              <a:t>-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dirty="0" sz="3000" spc="-40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30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1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0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15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0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10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40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80">
                <a:solidFill>
                  <a:srgbClr val="26316F"/>
                </a:solidFill>
                <a:latin typeface="Verdana"/>
                <a:cs typeface="Verdana"/>
              </a:rPr>
              <a:t>x</a:t>
            </a:r>
            <a:r>
              <a:rPr dirty="0" sz="30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26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30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10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26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30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15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3000" spc="-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26316F"/>
                </a:solidFill>
                <a:latin typeface="Verdana"/>
                <a:cs typeface="Verdana"/>
              </a:rPr>
              <a:t>l  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oo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300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20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15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1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-1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  </a:t>
            </a:r>
            <a:r>
              <a:rPr dirty="0" sz="300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10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1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30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300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2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114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30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30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-20">
                <a:solidFill>
                  <a:srgbClr val="29357A"/>
                </a:solidFill>
                <a:latin typeface="Verdana"/>
                <a:cs typeface="Verdana"/>
              </a:rPr>
              <a:t>l  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114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30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30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27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3000" spc="15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3000" spc="-1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300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3000" spc="9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3000" spc="-105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30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18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3000" spc="-27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3000" spc="-4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3000" spc="155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dirty="0" sz="3000" spc="-2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3000" spc="-4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30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3000" spc="-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300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3000" spc="12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3000" spc="-10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3000" spc="-45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7" y="310205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282750" y="1733549"/>
                  </a:moveTo>
                  <a:lnTo>
                    <a:pt x="0" y="1733549"/>
                  </a:lnTo>
                  <a:lnTo>
                    <a:pt x="0" y="0"/>
                  </a:lnTo>
                  <a:lnTo>
                    <a:pt x="7705724" y="0"/>
                  </a:lnTo>
                  <a:lnTo>
                    <a:pt x="7705724" y="1444619"/>
                  </a:lnTo>
                  <a:lnTo>
                    <a:pt x="7700455" y="1490090"/>
                  </a:lnTo>
                  <a:lnTo>
                    <a:pt x="7684961" y="1534033"/>
                  </a:lnTo>
                  <a:lnTo>
                    <a:pt x="7659714" y="1575670"/>
                  </a:lnTo>
                  <a:lnTo>
                    <a:pt x="7625182" y="1614225"/>
                  </a:lnTo>
                  <a:lnTo>
                    <a:pt x="7581838" y="1648924"/>
                  </a:lnTo>
                  <a:lnTo>
                    <a:pt x="7539931" y="1674006"/>
                  </a:lnTo>
                  <a:lnTo>
                    <a:pt x="7493971" y="1694946"/>
                  </a:lnTo>
                  <a:lnTo>
                    <a:pt x="7444616" y="1711556"/>
                  </a:lnTo>
                  <a:lnTo>
                    <a:pt x="7392522" y="1723650"/>
                  </a:lnTo>
                  <a:lnTo>
                    <a:pt x="7338348" y="1731044"/>
                  </a:lnTo>
                  <a:lnTo>
                    <a:pt x="7282750" y="173354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52357" y="766106"/>
            <a:ext cx="5785485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1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4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50" spc="165">
                <a:solidFill>
                  <a:srgbClr val="FFFFFF"/>
                </a:solidFill>
                <a:latin typeface="Tahoma"/>
                <a:cs typeface="Tahoma"/>
              </a:rPr>
              <a:t>Beneﬁts</a:t>
            </a:r>
            <a:r>
              <a:rPr dirty="0" sz="345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50" spc="7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345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50" spc="130">
                <a:solidFill>
                  <a:srgbClr val="FFFFFF"/>
                </a:solidFill>
                <a:latin typeface="Tahoma"/>
                <a:cs typeface="Tahoma"/>
              </a:rPr>
              <a:t>Chat</a:t>
            </a:r>
            <a:r>
              <a:rPr dirty="0" sz="345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50" spc="85">
                <a:solidFill>
                  <a:srgbClr val="FFFFFF"/>
                </a:solidFill>
                <a:latin typeface="Tahoma"/>
                <a:cs typeface="Tahoma"/>
              </a:rPr>
              <a:t>GPT</a:t>
            </a:r>
            <a:endParaRPr sz="34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5681" y="2316727"/>
            <a:ext cx="7705725" cy="6334125"/>
          </a:xfrm>
          <a:custGeom>
            <a:avLst/>
            <a:gdLst/>
            <a:ahLst/>
            <a:cxnLst/>
            <a:rect l="l" t="t" r="r" b="b"/>
            <a:pathLst>
              <a:path w="7705725" h="6334125">
                <a:moveTo>
                  <a:pt x="7282750" y="6334124"/>
                </a:moveTo>
                <a:lnTo>
                  <a:pt x="0" y="6334124"/>
                </a:lnTo>
                <a:lnTo>
                  <a:pt x="0" y="0"/>
                </a:lnTo>
                <a:lnTo>
                  <a:pt x="7705724" y="0"/>
                </a:lnTo>
                <a:lnTo>
                  <a:pt x="7705724" y="5278417"/>
                </a:lnTo>
                <a:lnTo>
                  <a:pt x="7705133" y="5334245"/>
                </a:lnTo>
                <a:lnTo>
                  <a:pt x="7703371" y="5389661"/>
                </a:lnTo>
                <a:lnTo>
                  <a:pt x="7700455" y="5444562"/>
                </a:lnTo>
                <a:lnTo>
                  <a:pt x="7696403" y="5498843"/>
                </a:lnTo>
                <a:lnTo>
                  <a:pt x="7691233" y="5552397"/>
                </a:lnTo>
                <a:lnTo>
                  <a:pt x="7684961" y="5605120"/>
                </a:lnTo>
                <a:lnTo>
                  <a:pt x="7677606" y="5656908"/>
                </a:lnTo>
                <a:lnTo>
                  <a:pt x="7669184" y="5707655"/>
                </a:lnTo>
                <a:lnTo>
                  <a:pt x="7659714" y="5757255"/>
                </a:lnTo>
                <a:lnTo>
                  <a:pt x="7649212" y="5805605"/>
                </a:lnTo>
                <a:lnTo>
                  <a:pt x="7637695" y="5852599"/>
                </a:lnTo>
                <a:lnTo>
                  <a:pt x="7625182" y="5898132"/>
                </a:lnTo>
                <a:lnTo>
                  <a:pt x="7611690" y="5942099"/>
                </a:lnTo>
                <a:lnTo>
                  <a:pt x="7597236" y="5984395"/>
                </a:lnTo>
                <a:lnTo>
                  <a:pt x="7581838" y="6024914"/>
                </a:lnTo>
                <a:lnTo>
                  <a:pt x="7554383" y="6087662"/>
                </a:lnTo>
                <a:lnTo>
                  <a:pt x="7525029" y="6143782"/>
                </a:lnTo>
                <a:lnTo>
                  <a:pt x="7493971" y="6193073"/>
                </a:lnTo>
                <a:lnTo>
                  <a:pt x="7461404" y="6235333"/>
                </a:lnTo>
                <a:lnTo>
                  <a:pt x="7427523" y="6270360"/>
                </a:lnTo>
                <a:lnTo>
                  <a:pt x="7392522" y="6297955"/>
                </a:lnTo>
                <a:lnTo>
                  <a:pt x="7356596" y="6317915"/>
                </a:lnTo>
                <a:lnTo>
                  <a:pt x="7319941" y="6330038"/>
                </a:lnTo>
                <a:lnTo>
                  <a:pt x="7282750" y="6334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8" y="3062445"/>
            <a:ext cx="6550659" cy="4492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dirty="0" sz="2900" spc="7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900" spc="1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90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90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900" spc="2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900" spc="-1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900" spc="-25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90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27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-13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900" spc="-25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900" spc="17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9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900" spc="14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9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900" spc="19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-430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dirty="0" sz="29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90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900" spc="12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900" spc="17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9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9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900" spc="-25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900" spc="-10" b="1">
                <a:solidFill>
                  <a:srgbClr val="26316F"/>
                </a:solidFill>
                <a:latin typeface="Tahoma"/>
                <a:cs typeface="Tahoma"/>
              </a:rPr>
              <a:t>f</a:t>
            </a:r>
            <a:r>
              <a:rPr dirty="0" sz="2900" spc="6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900" spc="5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900" spc="1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900" spc="114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90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900" spc="190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2900" spc="9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spc="25" b="1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dirty="0" sz="2900" spc="114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900" spc="12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900" spc="18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900" spc="315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900" spc="114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spc="15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900" spc="50" b="1">
                <a:solidFill>
                  <a:srgbClr val="26316F"/>
                </a:solidFill>
                <a:latin typeface="Tahoma"/>
                <a:cs typeface="Tahoma"/>
              </a:rPr>
              <a:t>t  </a:t>
            </a:r>
            <a:r>
              <a:rPr dirty="0" sz="2900" spc="6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90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900" spc="315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900" spc="114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spc="60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900" spc="-434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7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900" spc="12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900" spc="5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900" spc="6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90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900" spc="5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900" spc="35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900" spc="65" b="1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dirty="0" sz="290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900" spc="17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900" spc="215" b="1">
                <a:solidFill>
                  <a:srgbClr val="26316F"/>
                </a:solidFill>
                <a:latin typeface="Tahoma"/>
                <a:cs typeface="Tahoma"/>
              </a:rPr>
              <a:t>g</a:t>
            </a:r>
            <a:r>
              <a:rPr dirty="0" sz="2900" spc="60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900" spc="-434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17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900" spc="-25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90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900" spc="295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900" spc="18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900" spc="-30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900" spc="8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900" spc="25" b="1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dirty="0" sz="2900" spc="114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spc="125" b="1">
                <a:solidFill>
                  <a:srgbClr val="26316F"/>
                </a:solidFill>
                <a:latin typeface="Tahoma"/>
                <a:cs typeface="Tahoma"/>
              </a:rPr>
              <a:t>d  </a:t>
            </a:r>
            <a:r>
              <a:rPr dirty="0" sz="2900" spc="19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900" spc="145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900" spc="5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900" spc="1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900" spc="12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900" spc="315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900" spc="114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90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900" spc="7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spc="-20" b="1">
                <a:solidFill>
                  <a:srgbClr val="26316F"/>
                </a:solidFill>
                <a:latin typeface="Tahoma"/>
                <a:cs typeface="Tahoma"/>
              </a:rPr>
              <a:t>x</a:t>
            </a:r>
            <a:r>
              <a:rPr dirty="0" sz="2900" spc="18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900" spc="114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spc="-1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90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900" spc="114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spc="17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900" spc="17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900" spc="114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900" spc="5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900" spc="-434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900" spc="-25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900" spc="32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9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9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900" spc="100">
                <a:solidFill>
                  <a:srgbClr val="29357A"/>
                </a:solidFill>
                <a:latin typeface="Verdana"/>
                <a:cs typeface="Verdana"/>
              </a:rPr>
              <a:t>h  </a:t>
            </a:r>
            <a:r>
              <a:rPr dirty="0" sz="2900" spc="5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900" spc="55">
                <a:solidFill>
                  <a:srgbClr val="26316F"/>
                </a:solidFill>
                <a:latin typeface="Verdana"/>
                <a:cs typeface="Verdana"/>
              </a:rPr>
              <a:t>ha</a:t>
            </a:r>
            <a:r>
              <a:rPr dirty="0" sz="2900" spc="5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900" spc="55">
                <a:solidFill>
                  <a:srgbClr val="26316F"/>
                </a:solidFill>
                <a:latin typeface="Verdana"/>
                <a:cs typeface="Verdana"/>
              </a:rPr>
              <a:t>bo</a:t>
            </a:r>
            <a:r>
              <a:rPr dirty="0" sz="2900" spc="55">
                <a:solidFill>
                  <a:srgbClr val="29357A"/>
                </a:solidFill>
                <a:latin typeface="Verdana"/>
                <a:cs typeface="Verdana"/>
              </a:rPr>
              <a:t>ts </a:t>
            </a:r>
            <a:r>
              <a:rPr dirty="0" sz="2900" spc="65">
                <a:solidFill>
                  <a:srgbClr val="29357A"/>
                </a:solidFill>
                <a:latin typeface="Verdana"/>
                <a:cs typeface="Verdana"/>
              </a:rPr>
              <a:t>po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wered </a:t>
            </a:r>
            <a:r>
              <a:rPr dirty="0" sz="2900" spc="-5">
                <a:solidFill>
                  <a:srgbClr val="26316F"/>
                </a:solidFill>
                <a:latin typeface="Verdana"/>
                <a:cs typeface="Verdana"/>
              </a:rPr>
              <a:t>by </a:t>
            </a:r>
            <a:r>
              <a:rPr dirty="0" sz="2900" spc="55">
                <a:solidFill>
                  <a:srgbClr val="26316F"/>
                </a:solidFill>
                <a:latin typeface="Verdana"/>
                <a:cs typeface="Verdana"/>
              </a:rPr>
              <a:t>Ch</a:t>
            </a:r>
            <a:r>
              <a:rPr dirty="0" sz="2900" spc="5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900" spc="55">
                <a:solidFill>
                  <a:srgbClr val="26316F"/>
                </a:solidFill>
                <a:latin typeface="Verdana"/>
                <a:cs typeface="Verdana"/>
              </a:rPr>
              <a:t>t </a:t>
            </a:r>
            <a:r>
              <a:rPr dirty="0" sz="2900" spc="-100">
                <a:solidFill>
                  <a:srgbClr val="26316F"/>
                </a:solidFill>
                <a:latin typeface="Verdana"/>
                <a:cs typeface="Verdana"/>
              </a:rPr>
              <a:t>GP</a:t>
            </a:r>
            <a:r>
              <a:rPr dirty="0" sz="2900" spc="-100">
                <a:solidFill>
                  <a:srgbClr val="29357A"/>
                </a:solidFill>
                <a:latin typeface="Verdana"/>
                <a:cs typeface="Verdana"/>
              </a:rPr>
              <a:t>T, </a:t>
            </a:r>
            <a:r>
              <a:rPr dirty="0" sz="2900" spc="-9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900" spc="13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900" spc="12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9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90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28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9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90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900" spc="-25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900" spc="13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900" spc="-254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90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9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9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-18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9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9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9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90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90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900" spc="40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2900" spc="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5">
                <a:solidFill>
                  <a:srgbClr val="29357A"/>
                </a:solidFill>
                <a:latin typeface="Verdana"/>
                <a:cs typeface="Verdana"/>
              </a:rPr>
              <a:t>esp</a:t>
            </a:r>
            <a:r>
              <a:rPr dirty="0" sz="2900" spc="5">
                <a:solidFill>
                  <a:srgbClr val="26316F"/>
                </a:solidFill>
                <a:latin typeface="Verdana"/>
                <a:cs typeface="Verdana"/>
              </a:rPr>
              <a:t>on</a:t>
            </a:r>
            <a:r>
              <a:rPr dirty="0" sz="2900" spc="5">
                <a:solidFill>
                  <a:srgbClr val="29357A"/>
                </a:solidFill>
                <a:latin typeface="Verdana"/>
                <a:cs typeface="Verdana"/>
              </a:rPr>
              <a:t>se</a:t>
            </a:r>
            <a:r>
              <a:rPr dirty="0" sz="2900" spc="5">
                <a:solidFill>
                  <a:srgbClr val="26316F"/>
                </a:solidFill>
                <a:latin typeface="Verdana"/>
                <a:cs typeface="Verdana"/>
              </a:rPr>
              <a:t>s </a:t>
            </a:r>
            <a:r>
              <a:rPr dirty="0" sz="29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900" spc="25">
                <a:solidFill>
                  <a:srgbClr val="26316F"/>
                </a:solidFill>
                <a:latin typeface="Verdana"/>
                <a:cs typeface="Verdana"/>
              </a:rPr>
              <a:t>o the</a:t>
            </a:r>
            <a:r>
              <a:rPr dirty="0" sz="2900" spc="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900" spc="25">
                <a:solidFill>
                  <a:srgbClr val="26316F"/>
                </a:solidFill>
                <a:latin typeface="Verdana"/>
                <a:cs typeface="Verdana"/>
              </a:rPr>
              <a:t>r </a:t>
            </a:r>
            <a:r>
              <a:rPr dirty="0" sz="2900" spc="-35">
                <a:solidFill>
                  <a:srgbClr val="26316F"/>
                </a:solidFill>
                <a:latin typeface="Verdana"/>
                <a:cs typeface="Verdana"/>
              </a:rPr>
              <a:t>qu</a:t>
            </a:r>
            <a:r>
              <a:rPr dirty="0" sz="2900" spc="-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900" spc="-3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-35">
                <a:solidFill>
                  <a:srgbClr val="29357A"/>
                </a:solidFill>
                <a:latin typeface="Verdana"/>
                <a:cs typeface="Verdana"/>
              </a:rPr>
              <a:t>ies, 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le</a:t>
            </a:r>
            <a:r>
              <a:rPr dirty="0" sz="2900" spc="65">
                <a:solidFill>
                  <a:srgbClr val="29357A"/>
                </a:solidFill>
                <a:latin typeface="Verdana"/>
                <a:cs typeface="Verdana"/>
              </a:rPr>
              <a:t>ad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65">
                <a:solidFill>
                  <a:srgbClr val="29357A"/>
                </a:solidFill>
                <a:latin typeface="Verdana"/>
                <a:cs typeface="Verdana"/>
              </a:rPr>
              <a:t>ng </a:t>
            </a:r>
            <a:r>
              <a:rPr dirty="0" sz="2900" spc="-100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90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13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900" spc="19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900" spc="14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90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90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90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9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900" spc="-6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15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90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90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90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900" spc="-254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90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9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900" spc="-2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90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9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900" spc="-434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75682"/>
            <a:ext cx="573722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40">
                <a:solidFill>
                  <a:srgbClr val="FFCE00"/>
                </a:solidFill>
                <a:latin typeface="Tahoma"/>
                <a:cs typeface="Tahoma"/>
              </a:rPr>
              <a:t>T</a:t>
            </a:r>
            <a:r>
              <a:rPr dirty="0" spc="140">
                <a:solidFill>
                  <a:srgbClr val="FABC00"/>
                </a:solidFill>
                <a:latin typeface="Tahoma"/>
                <a:cs typeface="Tahoma"/>
              </a:rPr>
              <a:t>H</a:t>
            </a:r>
            <a:r>
              <a:rPr dirty="0" spc="140">
                <a:solidFill>
                  <a:srgbClr val="FFCE00"/>
                </a:solidFill>
                <a:latin typeface="Tahoma"/>
                <a:cs typeface="Tahoma"/>
              </a:rPr>
              <a:t>E</a:t>
            </a:r>
            <a:r>
              <a:rPr dirty="0" spc="-45">
                <a:solidFill>
                  <a:srgbClr val="FFCE00"/>
                </a:solidFill>
                <a:latin typeface="Tahoma"/>
                <a:cs typeface="Tahoma"/>
              </a:rPr>
              <a:t> </a:t>
            </a:r>
            <a:r>
              <a:rPr dirty="0" spc="-65">
                <a:solidFill>
                  <a:srgbClr val="FFCE00"/>
                </a:solidFill>
                <a:latin typeface="Tahoma"/>
                <a:cs typeface="Tahoma"/>
              </a:rPr>
              <a:t>R</a:t>
            </a:r>
            <a:r>
              <a:rPr dirty="0" spc="-65">
                <a:solidFill>
                  <a:srgbClr val="FABC00"/>
                </a:solidFill>
                <a:latin typeface="Tahoma"/>
                <a:cs typeface="Tahoma"/>
              </a:rPr>
              <a:t>ISKS</a:t>
            </a:r>
            <a:r>
              <a:rPr dirty="0" spc="-40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pc="245">
                <a:solidFill>
                  <a:srgbClr val="FABC00"/>
                </a:solidFill>
                <a:latin typeface="Tahoma"/>
                <a:cs typeface="Tahoma"/>
              </a:rPr>
              <a:t>OF</a:t>
            </a:r>
            <a:r>
              <a:rPr dirty="0" spc="-45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pc="155">
                <a:solidFill>
                  <a:srgbClr val="FABC00"/>
                </a:solidFill>
                <a:latin typeface="Tahoma"/>
                <a:cs typeface="Tahoma"/>
              </a:rPr>
              <a:t>C</a:t>
            </a:r>
            <a:r>
              <a:rPr dirty="0" spc="155">
                <a:solidFill>
                  <a:srgbClr val="FFCE00"/>
                </a:solidFill>
                <a:latin typeface="Tahoma"/>
                <a:cs typeface="Tahoma"/>
              </a:rPr>
              <a:t>H</a:t>
            </a:r>
            <a:r>
              <a:rPr dirty="0" spc="155">
                <a:solidFill>
                  <a:srgbClr val="FABC00"/>
                </a:solidFill>
                <a:latin typeface="Tahoma"/>
                <a:cs typeface="Tahoma"/>
              </a:rPr>
              <a:t>AT</a:t>
            </a:r>
            <a:r>
              <a:rPr dirty="0" spc="-40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pc="105">
                <a:solidFill>
                  <a:srgbClr val="FABC00"/>
                </a:solidFill>
                <a:latin typeface="Tahoma"/>
                <a:cs typeface="Tahoma"/>
              </a:rPr>
              <a:t>GP</a:t>
            </a:r>
            <a:r>
              <a:rPr dirty="0" spc="105">
                <a:solidFill>
                  <a:srgbClr val="FFCE00"/>
                </a:solidFill>
                <a:latin typeface="Tahoma"/>
                <a:cs typeface="Tahoma"/>
              </a:rPr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10901" y="3275838"/>
            <a:ext cx="5913755" cy="49593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10"/>
              </a:spcBef>
            </a:pPr>
            <a:r>
              <a:rPr dirty="0" sz="2750" spc="35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2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95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8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dirty="0" sz="27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1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0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2750" spc="8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50" spc="170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750" spc="170" b="1">
                <a:solidFill>
                  <a:srgbClr val="29357A"/>
                </a:solidFill>
                <a:latin typeface="Tahoma"/>
                <a:cs typeface="Tahoma"/>
              </a:rPr>
              <a:t>k</a:t>
            </a:r>
            <a:r>
              <a:rPr dirty="0" sz="2750" spc="-2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50" spc="11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50" spc="15" b="1">
                <a:solidFill>
                  <a:srgbClr val="26316F"/>
                </a:solidFill>
                <a:latin typeface="Tahoma"/>
                <a:cs typeface="Tahoma"/>
              </a:rPr>
              <a:t>f  </a:t>
            </a:r>
            <a:r>
              <a:rPr dirty="0" sz="2750" spc="11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750" spc="280" b="1">
                <a:solidFill>
                  <a:srgbClr val="29357A"/>
                </a:solidFill>
                <a:latin typeface="Tahoma"/>
                <a:cs typeface="Tahoma"/>
              </a:rPr>
              <a:t>m</a:t>
            </a:r>
            <a:r>
              <a:rPr dirty="0" sz="2750" spc="150" b="1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dirty="0" sz="2750" spc="6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50" spc="5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750" spc="125" b="1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dirty="0" sz="2750" spc="70" b="1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dirty="0" sz="2750" spc="-415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50" spc="15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50" spc="6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50" spc="170" b="1">
                <a:solidFill>
                  <a:srgbClr val="29357A"/>
                </a:solidFill>
                <a:latin typeface="Tahoma"/>
                <a:cs typeface="Tahoma"/>
              </a:rPr>
              <a:t>b</a:t>
            </a:r>
            <a:r>
              <a:rPr dirty="0" sz="2750" b="1">
                <a:solidFill>
                  <a:srgbClr val="29357A"/>
                </a:solidFill>
                <a:latin typeface="Tahoma"/>
                <a:cs typeface="Tahoma"/>
              </a:rPr>
              <a:t>il</a:t>
            </a:r>
            <a:r>
              <a:rPr dirty="0" sz="27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50" spc="30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750" spc="75" b="1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dirty="0" sz="275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50" spc="1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50" spc="114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750" spc="-2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50" spc="150" b="1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dirty="0" sz="2750" spc="6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50" spc="17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50" spc="180" b="1">
                <a:solidFill>
                  <a:srgbClr val="29357A"/>
                </a:solidFill>
                <a:latin typeface="Tahoma"/>
                <a:cs typeface="Tahoma"/>
              </a:rPr>
              <a:t>d</a:t>
            </a:r>
            <a:r>
              <a:rPr dirty="0" sz="2750" b="1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dirty="0" sz="2750" spc="75" b="1">
                <a:solidFill>
                  <a:srgbClr val="29357A"/>
                </a:solidFill>
                <a:latin typeface="Tahoma"/>
                <a:cs typeface="Tahoma"/>
              </a:rPr>
              <a:t>e  </a:t>
            </a:r>
            <a:r>
              <a:rPr dirty="0" sz="2750" spc="16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50" spc="11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50" spc="28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750" spc="17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750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750" spc="7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750" spc="-15" b="1">
                <a:solidFill>
                  <a:srgbClr val="29357A"/>
                </a:solidFill>
                <a:latin typeface="Tahoma"/>
                <a:cs typeface="Tahoma"/>
              </a:rPr>
              <a:t>x</a:t>
            </a:r>
            <a:r>
              <a:rPr dirty="0" sz="2750" spc="-25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50" spc="50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7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50" spc="5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50" spc="140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750" spc="6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50" spc="5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7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50" spc="110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75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50" spc="5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750" spc="-415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114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50" spc="175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750" spc="110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750" spc="1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50" spc="11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75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50" spc="5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7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50" spc="6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50" spc="5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750" spc="-2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50" spc="170" b="1">
                <a:solidFill>
                  <a:srgbClr val="26316F"/>
                </a:solidFill>
                <a:latin typeface="Tahoma"/>
                <a:cs typeface="Tahoma"/>
              </a:rPr>
              <a:t>b</a:t>
            </a:r>
            <a:r>
              <a:rPr dirty="0" sz="27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50" spc="6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750" spc="50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750" spc="11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50" spc="5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50" spc="-8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14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9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27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3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750" spc="-6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17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7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-2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5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50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26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4315" cy="10287000"/>
            <a:chOff x="0" y="0"/>
            <a:chExt cx="912431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24315" cy="10287000"/>
            </a:xfrm>
            <a:custGeom>
              <a:avLst/>
              <a:gdLst/>
              <a:ahLst/>
              <a:cxnLst/>
              <a:rect l="l" t="t" r="r" b="b"/>
              <a:pathLst>
                <a:path w="9124315" h="10287000">
                  <a:moveTo>
                    <a:pt x="91237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23749" y="0"/>
                  </a:lnTo>
                  <a:lnTo>
                    <a:pt x="9123749" y="10286999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124" y="1326170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408328" y="1765244"/>
            <a:ext cx="602805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70" b="1">
                <a:solidFill>
                  <a:srgbClr val="FABC00"/>
                </a:solidFill>
                <a:latin typeface="Tahoma"/>
                <a:cs typeface="Tahoma"/>
              </a:rPr>
              <a:t>AI</a:t>
            </a:r>
            <a:r>
              <a:rPr dirty="0" sz="2150" spc="-10" b="1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2150" spc="95" b="1">
                <a:solidFill>
                  <a:srgbClr val="FABC00"/>
                </a:solidFill>
                <a:latin typeface="Tahoma"/>
                <a:cs typeface="Tahoma"/>
              </a:rPr>
              <a:t>CHATBOTS</a:t>
            </a:r>
            <a:r>
              <a:rPr dirty="0" sz="2150" spc="-10" b="1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2150" spc="150" b="1">
                <a:solidFill>
                  <a:srgbClr val="FABC00"/>
                </a:solidFill>
                <a:latin typeface="Tahoma"/>
                <a:cs typeface="Tahoma"/>
              </a:rPr>
              <a:t>AND</a:t>
            </a:r>
            <a:r>
              <a:rPr dirty="0" sz="2150" spc="-10" b="1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2150" spc="135" b="1">
                <a:solidFill>
                  <a:srgbClr val="FABC00"/>
                </a:solidFill>
                <a:latin typeface="Tahoma"/>
                <a:cs typeface="Tahoma"/>
              </a:rPr>
              <a:t>HUMAN</a:t>
            </a:r>
            <a:r>
              <a:rPr dirty="0" sz="2150" spc="-10" b="1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2150" spc="20" b="1">
                <a:solidFill>
                  <a:srgbClr val="FABC00"/>
                </a:solidFill>
                <a:latin typeface="Tahoma"/>
                <a:cs typeface="Tahoma"/>
              </a:rPr>
              <a:t>INTERACTION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4229" y="3062321"/>
            <a:ext cx="6086475" cy="516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32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-6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8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3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700" spc="75" b="1">
                <a:solidFill>
                  <a:srgbClr val="26316F"/>
                </a:solidFill>
                <a:latin typeface="Tahoma"/>
                <a:cs typeface="Tahoma"/>
              </a:rPr>
              <a:t>replace </a:t>
            </a:r>
            <a:r>
              <a:rPr dirty="0" sz="2700" spc="135" b="1">
                <a:solidFill>
                  <a:srgbClr val="26316F"/>
                </a:solidFill>
                <a:latin typeface="Tahoma"/>
                <a:cs typeface="Tahoma"/>
              </a:rPr>
              <a:t>human </a:t>
            </a:r>
            <a:r>
              <a:rPr dirty="0" sz="2700" spc="65" b="1">
                <a:solidFill>
                  <a:srgbClr val="26316F"/>
                </a:solidFill>
                <a:latin typeface="Tahoma"/>
                <a:cs typeface="Tahoma"/>
              </a:rPr>
              <a:t>interaction 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in 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135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11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409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9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65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3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14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2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00" spc="10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5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409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3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8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lead 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to c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st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sa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vings </a:t>
            </a:r>
            <a:r>
              <a:rPr dirty="0" sz="2700" spc="7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7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75">
                <a:solidFill>
                  <a:srgbClr val="29357A"/>
                </a:solidFill>
                <a:latin typeface="Verdana"/>
                <a:cs typeface="Verdana"/>
              </a:rPr>
              <a:t>d </a:t>
            </a:r>
            <a:r>
              <a:rPr dirty="0" sz="2700" spc="10">
                <a:solidFill>
                  <a:srgbClr val="26316F"/>
                </a:solidFill>
                <a:latin typeface="Verdana"/>
                <a:cs typeface="Verdana"/>
              </a:rPr>
              <a:t>inc</a:t>
            </a:r>
            <a:r>
              <a:rPr dirty="0" sz="2700" spc="10">
                <a:solidFill>
                  <a:srgbClr val="29357A"/>
                </a:solidFill>
                <a:latin typeface="Verdana"/>
                <a:cs typeface="Verdana"/>
              </a:rPr>
              <a:t>reased </a:t>
            </a:r>
            <a:r>
              <a:rPr dirty="0" sz="2700" spc="-93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4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700" spc="165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-229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9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spc="3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spc="40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spc="10" b="1">
                <a:solidFill>
                  <a:srgbClr val="26316F"/>
                </a:solidFill>
                <a:latin typeface="Tahoma"/>
                <a:cs typeface="Tahoma"/>
              </a:rPr>
              <a:t>f  </a:t>
            </a:r>
            <a:r>
              <a:rPr dirty="0" sz="2700" spc="-160" b="1">
                <a:solidFill>
                  <a:srgbClr val="26316F"/>
                </a:solidFill>
                <a:latin typeface="Tahoma"/>
                <a:cs typeface="Tahoma"/>
              </a:rPr>
              <a:t>j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spc="150" b="1">
                <a:solidFill>
                  <a:srgbClr val="26316F"/>
                </a:solidFill>
                <a:latin typeface="Tahoma"/>
                <a:cs typeface="Tahoma"/>
              </a:rPr>
              <a:t>b</a:t>
            </a:r>
            <a:r>
              <a:rPr dirty="0" sz="2700" spc="40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spc="-85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60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16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00" spc="-3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700" spc="5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4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00" spc="3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165" b="1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dirty="0" sz="2700" spc="-3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700" spc="16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00" spc="120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700" spc="3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spc="27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r  </a:t>
            </a:r>
            <a:r>
              <a:rPr dirty="0" sz="2700" spc="3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spc="4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00" spc="4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3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700" spc="-20" b="1">
                <a:solidFill>
                  <a:srgbClr val="26316F"/>
                </a:solidFill>
                <a:latin typeface="Tahoma"/>
                <a:cs typeface="Tahoma"/>
              </a:rPr>
              <a:t>f</a:t>
            </a:r>
            <a:r>
              <a:rPr dirty="0" sz="2700" spc="6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00" spc="19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00" spc="4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00" spc="-1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00" spc="95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00" spc="13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33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5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65">
                <a:solidFill>
                  <a:srgbClr val="26316F"/>
                </a:solidFill>
                <a:latin typeface="Verdana"/>
                <a:cs typeface="Verdana"/>
              </a:rPr>
              <a:t>ﬁ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0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700" spc="-3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13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2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14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14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-32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2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00" spc="14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700" spc="4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9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0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00" spc="-3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0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105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00" spc="10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00" spc="229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00" spc="-3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00" spc="11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1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00" spc="-9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00" spc="-2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00" spc="12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00" spc="2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00" spc="-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00" spc="4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00" spc="11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00" spc="-409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1387476" y="1939448"/>
                  </a:moveTo>
                  <a:lnTo>
                    <a:pt x="46138" y="1939448"/>
                  </a:lnTo>
                  <a:lnTo>
                    <a:pt x="95428" y="1938361"/>
                  </a:lnTo>
                  <a:lnTo>
                    <a:pt x="144564" y="1936044"/>
                  </a:lnTo>
                  <a:lnTo>
                    <a:pt x="193527" y="1932503"/>
                  </a:lnTo>
                  <a:lnTo>
                    <a:pt x="242294" y="1927749"/>
                  </a:lnTo>
                  <a:lnTo>
                    <a:pt x="290845" y="1921789"/>
                  </a:lnTo>
                  <a:lnTo>
                    <a:pt x="339160" y="1914632"/>
                  </a:lnTo>
                  <a:lnTo>
                    <a:pt x="387216" y="1906286"/>
                  </a:lnTo>
                  <a:lnTo>
                    <a:pt x="434993" y="1896760"/>
                  </a:lnTo>
                  <a:lnTo>
                    <a:pt x="482469" y="1886062"/>
                  </a:lnTo>
                  <a:lnTo>
                    <a:pt x="529625" y="1874201"/>
                  </a:lnTo>
                  <a:lnTo>
                    <a:pt x="576438" y="1861185"/>
                  </a:lnTo>
                  <a:lnTo>
                    <a:pt x="622887" y="1847023"/>
                  </a:lnTo>
                  <a:lnTo>
                    <a:pt x="668953" y="1831722"/>
                  </a:lnTo>
                  <a:lnTo>
                    <a:pt x="714612" y="1815293"/>
                  </a:lnTo>
                  <a:lnTo>
                    <a:pt x="759846" y="1797742"/>
                  </a:lnTo>
                  <a:lnTo>
                    <a:pt x="804631" y="1779079"/>
                  </a:lnTo>
                  <a:lnTo>
                    <a:pt x="848949" y="1759311"/>
                  </a:lnTo>
                  <a:lnTo>
                    <a:pt x="892776" y="1738448"/>
                  </a:lnTo>
                  <a:lnTo>
                    <a:pt x="936093" y="1716498"/>
                  </a:lnTo>
                  <a:lnTo>
                    <a:pt x="978878" y="1693469"/>
                  </a:lnTo>
                  <a:lnTo>
                    <a:pt x="1021111" y="1669370"/>
                  </a:lnTo>
                  <a:lnTo>
                    <a:pt x="1062770" y="1644209"/>
                  </a:lnTo>
                  <a:lnTo>
                    <a:pt x="1103834" y="1617995"/>
                  </a:lnTo>
                  <a:lnTo>
                    <a:pt x="1144282" y="1590736"/>
                  </a:lnTo>
                  <a:lnTo>
                    <a:pt x="1184093" y="1562441"/>
                  </a:lnTo>
                  <a:lnTo>
                    <a:pt x="1223246" y="1533118"/>
                  </a:lnTo>
                  <a:lnTo>
                    <a:pt x="1261720" y="1502775"/>
                  </a:lnTo>
                  <a:lnTo>
                    <a:pt x="1299494" y="1471422"/>
                  </a:lnTo>
                  <a:lnTo>
                    <a:pt x="1336548" y="1439066"/>
                  </a:lnTo>
                  <a:lnTo>
                    <a:pt x="1372859" y="1405716"/>
                  </a:lnTo>
                  <a:lnTo>
                    <a:pt x="1408407" y="1371380"/>
                  </a:lnTo>
                  <a:lnTo>
                    <a:pt x="1443080" y="1336162"/>
                  </a:lnTo>
                  <a:lnTo>
                    <a:pt x="1476775" y="1300170"/>
                  </a:lnTo>
                  <a:lnTo>
                    <a:pt x="1509483" y="1263427"/>
                  </a:lnTo>
                  <a:lnTo>
                    <a:pt x="1541195" y="1225953"/>
                  </a:lnTo>
                  <a:lnTo>
                    <a:pt x="1571904" y="1187770"/>
                  </a:lnTo>
                  <a:lnTo>
                    <a:pt x="1601599" y="1148898"/>
                  </a:lnTo>
                  <a:lnTo>
                    <a:pt x="1630273" y="1109358"/>
                  </a:lnTo>
                  <a:lnTo>
                    <a:pt x="1657917" y="1069171"/>
                  </a:lnTo>
                  <a:lnTo>
                    <a:pt x="1684522" y="1028359"/>
                  </a:lnTo>
                  <a:lnTo>
                    <a:pt x="1710080" y="986941"/>
                  </a:lnTo>
                  <a:lnTo>
                    <a:pt x="1734582" y="944940"/>
                  </a:lnTo>
                  <a:lnTo>
                    <a:pt x="1758018" y="902375"/>
                  </a:lnTo>
                  <a:lnTo>
                    <a:pt x="1780381" y="859269"/>
                  </a:lnTo>
                  <a:lnTo>
                    <a:pt x="1801662" y="815641"/>
                  </a:lnTo>
                  <a:lnTo>
                    <a:pt x="1821852" y="771514"/>
                  </a:lnTo>
                  <a:lnTo>
                    <a:pt x="1840943" y="726907"/>
                  </a:lnTo>
                  <a:lnTo>
                    <a:pt x="1858926" y="681842"/>
                  </a:lnTo>
                  <a:lnTo>
                    <a:pt x="1875791" y="636340"/>
                  </a:lnTo>
                  <a:lnTo>
                    <a:pt x="1891531" y="590422"/>
                  </a:lnTo>
                  <a:lnTo>
                    <a:pt x="1906137" y="544108"/>
                  </a:lnTo>
                  <a:lnTo>
                    <a:pt x="1919601" y="497420"/>
                  </a:lnTo>
                  <a:lnTo>
                    <a:pt x="1931912" y="450378"/>
                  </a:lnTo>
                  <a:lnTo>
                    <a:pt x="1943064" y="403005"/>
                  </a:lnTo>
                  <a:lnTo>
                    <a:pt x="1953047" y="355319"/>
                  </a:lnTo>
                  <a:lnTo>
                    <a:pt x="1961852" y="307343"/>
                  </a:lnTo>
                  <a:lnTo>
                    <a:pt x="1969471" y="259098"/>
                  </a:lnTo>
                  <a:lnTo>
                    <a:pt x="1975896" y="210604"/>
                  </a:lnTo>
                  <a:lnTo>
                    <a:pt x="1981117" y="161883"/>
                  </a:lnTo>
                  <a:lnTo>
                    <a:pt x="1985125" y="112954"/>
                  </a:lnTo>
                  <a:lnTo>
                    <a:pt x="1987917" y="63723"/>
                  </a:lnTo>
                  <a:lnTo>
                    <a:pt x="1989472" y="14562"/>
                  </a:lnTo>
                  <a:lnTo>
                    <a:pt x="1989566" y="0"/>
                  </a:lnTo>
                  <a:lnTo>
                    <a:pt x="2414845" y="0"/>
                  </a:lnTo>
                  <a:lnTo>
                    <a:pt x="2413483" y="63840"/>
                  </a:lnTo>
                  <a:lnTo>
                    <a:pt x="2411128" y="114114"/>
                  </a:lnTo>
                  <a:lnTo>
                    <a:pt x="2407711" y="164353"/>
                  </a:lnTo>
                  <a:lnTo>
                    <a:pt x="2403243" y="214425"/>
                  </a:lnTo>
                  <a:lnTo>
                    <a:pt x="2397731" y="264315"/>
                  </a:lnTo>
                  <a:lnTo>
                    <a:pt x="2391181" y="314008"/>
                  </a:lnTo>
                  <a:lnTo>
                    <a:pt x="2383599" y="363488"/>
                  </a:lnTo>
                  <a:lnTo>
                    <a:pt x="2374992" y="412741"/>
                  </a:lnTo>
                  <a:lnTo>
                    <a:pt x="2365366" y="461750"/>
                  </a:lnTo>
                  <a:lnTo>
                    <a:pt x="2354727" y="510501"/>
                  </a:lnTo>
                  <a:lnTo>
                    <a:pt x="2343082" y="558979"/>
                  </a:lnTo>
                  <a:lnTo>
                    <a:pt x="2330436" y="607168"/>
                  </a:lnTo>
                  <a:lnTo>
                    <a:pt x="2316796" y="655053"/>
                  </a:lnTo>
                  <a:lnTo>
                    <a:pt x="2302169" y="702618"/>
                  </a:lnTo>
                  <a:lnTo>
                    <a:pt x="2286561" y="749850"/>
                  </a:lnTo>
                  <a:lnTo>
                    <a:pt x="2269977" y="796731"/>
                  </a:lnTo>
                  <a:lnTo>
                    <a:pt x="2252425" y="843248"/>
                  </a:lnTo>
                  <a:lnTo>
                    <a:pt x="2233910" y="889385"/>
                  </a:lnTo>
                  <a:lnTo>
                    <a:pt x="2214439" y="935126"/>
                  </a:lnTo>
                  <a:lnTo>
                    <a:pt x="2194019" y="980457"/>
                  </a:lnTo>
                  <a:lnTo>
                    <a:pt x="2172655" y="1025362"/>
                  </a:lnTo>
                  <a:lnTo>
                    <a:pt x="2150353" y="1069827"/>
                  </a:lnTo>
                  <a:lnTo>
                    <a:pt x="2127121" y="1113834"/>
                  </a:lnTo>
                  <a:lnTo>
                    <a:pt x="2102964" y="1157371"/>
                  </a:lnTo>
                  <a:lnTo>
                    <a:pt x="2077889" y="1200420"/>
                  </a:lnTo>
                  <a:lnTo>
                    <a:pt x="2051902" y="1242968"/>
                  </a:lnTo>
                  <a:lnTo>
                    <a:pt x="2025008" y="1284999"/>
                  </a:lnTo>
                  <a:lnTo>
                    <a:pt x="1997216" y="1326497"/>
                  </a:lnTo>
                  <a:lnTo>
                    <a:pt x="1968530" y="1367448"/>
                  </a:lnTo>
                  <a:lnTo>
                    <a:pt x="1938958" y="1407835"/>
                  </a:lnTo>
                  <a:lnTo>
                    <a:pt x="1908504" y="1447645"/>
                  </a:lnTo>
                  <a:lnTo>
                    <a:pt x="1877177" y="1486862"/>
                  </a:lnTo>
                  <a:lnTo>
                    <a:pt x="1844982" y="1525469"/>
                  </a:lnTo>
                  <a:lnTo>
                    <a:pt x="1811924" y="1563454"/>
                  </a:lnTo>
                  <a:lnTo>
                    <a:pt x="1778012" y="1600799"/>
                  </a:lnTo>
                  <a:lnTo>
                    <a:pt x="1743250" y="1637490"/>
                  </a:lnTo>
                  <a:lnTo>
                    <a:pt x="1707646" y="1673511"/>
                  </a:lnTo>
                  <a:lnTo>
                    <a:pt x="1671287" y="1708770"/>
                  </a:lnTo>
                  <a:lnTo>
                    <a:pt x="1634266" y="1743180"/>
                  </a:lnTo>
                  <a:lnTo>
                    <a:pt x="1596599" y="1776735"/>
                  </a:lnTo>
                  <a:lnTo>
                    <a:pt x="1558302" y="1809428"/>
                  </a:lnTo>
                  <a:lnTo>
                    <a:pt x="1519389" y="1841253"/>
                  </a:lnTo>
                  <a:lnTo>
                    <a:pt x="1479876" y="1872205"/>
                  </a:lnTo>
                  <a:lnTo>
                    <a:pt x="1439778" y="1902277"/>
                  </a:lnTo>
                  <a:lnTo>
                    <a:pt x="1399110" y="1931462"/>
                  </a:lnTo>
                  <a:lnTo>
                    <a:pt x="1387476" y="1939448"/>
                  </a:lnTo>
                  <a:close/>
                </a:path>
                <a:path w="2414905" h="2363470">
                  <a:moveTo>
                    <a:pt x="120373" y="2362847"/>
                  </a:moveTo>
                  <a:lnTo>
                    <a:pt x="0" y="2362847"/>
                  </a:lnTo>
                  <a:lnTo>
                    <a:pt x="0" y="1939305"/>
                  </a:lnTo>
                  <a:lnTo>
                    <a:pt x="1387476" y="1939448"/>
                  </a:lnTo>
                  <a:lnTo>
                    <a:pt x="1357888" y="1959756"/>
                  </a:lnTo>
                  <a:lnTo>
                    <a:pt x="1316127" y="1987151"/>
                  </a:lnTo>
                  <a:lnTo>
                    <a:pt x="1273843" y="2013641"/>
                  </a:lnTo>
                  <a:lnTo>
                    <a:pt x="1231050" y="2039221"/>
                  </a:lnTo>
                  <a:lnTo>
                    <a:pt x="1187764" y="2063884"/>
                  </a:lnTo>
                  <a:lnTo>
                    <a:pt x="1143999" y="2087623"/>
                  </a:lnTo>
                  <a:lnTo>
                    <a:pt x="1099773" y="2110434"/>
                  </a:lnTo>
                  <a:lnTo>
                    <a:pt x="1055099" y="2132309"/>
                  </a:lnTo>
                  <a:lnTo>
                    <a:pt x="1009993" y="2153243"/>
                  </a:lnTo>
                  <a:lnTo>
                    <a:pt x="964470" y="2173230"/>
                  </a:lnTo>
                  <a:lnTo>
                    <a:pt x="918546" y="2192262"/>
                  </a:lnTo>
                  <a:lnTo>
                    <a:pt x="872236" y="2210335"/>
                  </a:lnTo>
                  <a:lnTo>
                    <a:pt x="825555" y="2227442"/>
                  </a:lnTo>
                  <a:lnTo>
                    <a:pt x="778519" y="2243576"/>
                  </a:lnTo>
                  <a:lnTo>
                    <a:pt x="731142" y="2258732"/>
                  </a:lnTo>
                  <a:lnTo>
                    <a:pt x="683440" y="2272904"/>
                  </a:lnTo>
                  <a:lnTo>
                    <a:pt x="635429" y="2286085"/>
                  </a:lnTo>
                  <a:lnTo>
                    <a:pt x="587123" y="2298269"/>
                  </a:lnTo>
                  <a:lnTo>
                    <a:pt x="538538" y="2309450"/>
                  </a:lnTo>
                  <a:lnTo>
                    <a:pt x="489689" y="2319622"/>
                  </a:lnTo>
                  <a:lnTo>
                    <a:pt x="440591" y="2328779"/>
                  </a:lnTo>
                  <a:lnTo>
                    <a:pt x="391261" y="2336914"/>
                  </a:lnTo>
                  <a:lnTo>
                    <a:pt x="341712" y="2344022"/>
                  </a:lnTo>
                  <a:lnTo>
                    <a:pt x="291961" y="2350096"/>
                  </a:lnTo>
                  <a:lnTo>
                    <a:pt x="242022" y="2355130"/>
                  </a:lnTo>
                  <a:lnTo>
                    <a:pt x="191911" y="2359118"/>
                  </a:lnTo>
                  <a:lnTo>
                    <a:pt x="141644" y="2362055"/>
                  </a:lnTo>
                  <a:lnTo>
                    <a:pt x="120373" y="2362847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214281"/>
            <a:ext cx="6092825" cy="446405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15"/>
              </a:spcBef>
            </a:pPr>
            <a:r>
              <a:rPr dirty="0" sz="2750" spc="-11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5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50" spc="23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04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18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750" spc="-405">
                <a:solidFill>
                  <a:srgbClr val="29357A"/>
                </a:solidFill>
                <a:latin typeface="Verdana"/>
                <a:cs typeface="Verdana"/>
              </a:rPr>
              <a:t>,  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3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10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pp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6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3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24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70" b="1">
                <a:solidFill>
                  <a:srgbClr val="26316F"/>
                </a:solidFill>
                <a:latin typeface="Tahoma"/>
                <a:cs typeface="Tahoma"/>
              </a:rPr>
              <a:t>h</a:t>
            </a:r>
            <a:r>
              <a:rPr dirty="0" sz="2750" spc="7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750" spc="6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750" spc="110" b="1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dirty="0" sz="2750" spc="5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50" spc="170" b="1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dirty="0" sz="2750" spc="180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750" spc="6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750" spc="-30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750" spc="114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50" spc="-415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11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750" spc="180" b="1">
                <a:solidFill>
                  <a:srgbClr val="29357A"/>
                </a:solidFill>
                <a:latin typeface="Tahoma"/>
                <a:cs typeface="Tahoma"/>
              </a:rPr>
              <a:t>d</a:t>
            </a:r>
            <a:r>
              <a:rPr dirty="0" sz="2750" spc="140" b="1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dirty="0" sz="2750" spc="18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50" spc="6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750" spc="5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50" spc="11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750" spc="15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50" spc="-415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114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50" spc="11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50" spc="15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50" spc="1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50" spc="11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750" spc="40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750" spc="55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50" spc="6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5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50" spc="300" b="1">
                <a:solidFill>
                  <a:srgbClr val="29357A"/>
                </a:solidFill>
                <a:latin typeface="Tahoma"/>
                <a:cs typeface="Tahoma"/>
              </a:rPr>
              <a:t>m</a:t>
            </a:r>
            <a:r>
              <a:rPr dirty="0" sz="2750" spc="11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750" spc="150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750" spc="6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750" spc="-415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9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8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750" spc="-95">
                <a:solidFill>
                  <a:srgbClr val="26316F"/>
                </a:solidFill>
                <a:latin typeface="Verdana"/>
                <a:cs typeface="Verdana"/>
              </a:rPr>
              <a:t>y  </a:t>
            </a:r>
            <a:r>
              <a:rPr dirty="0" sz="27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17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50" spc="-17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4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-8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26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-2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7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8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7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6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1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750" spc="5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750" spc="150" b="1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dirty="0" sz="27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50" spc="18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50" spc="6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750" spc="5" b="1">
                <a:solidFill>
                  <a:srgbClr val="29357A"/>
                </a:solidFill>
                <a:latin typeface="Tahoma"/>
                <a:cs typeface="Tahoma"/>
              </a:rPr>
              <a:t>l  </a:t>
            </a:r>
            <a:r>
              <a:rPr dirty="0" sz="275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750" spc="28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750" spc="175" b="1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dirty="0" sz="2750" b="1">
                <a:solidFill>
                  <a:srgbClr val="26316F"/>
                </a:solidFill>
                <a:latin typeface="Tahoma"/>
                <a:cs typeface="Tahoma"/>
              </a:rPr>
              <a:t>li</a:t>
            </a:r>
            <a:r>
              <a:rPr dirty="0" sz="2750" spc="18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750" spc="60" b="1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dirty="0" sz="2750" spc="5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7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750" spc="110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75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750" spc="55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750" spc="-8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750" spc="6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750" spc="-3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0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-32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0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-8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114">
                <a:solidFill>
                  <a:srgbClr val="29357A"/>
                </a:solidFill>
                <a:latin typeface="Verdana"/>
                <a:cs typeface="Verdana"/>
              </a:rPr>
              <a:t>d  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12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750" spc="-10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3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7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4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750" spc="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125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12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6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135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a  </a:t>
            </a:r>
            <a:r>
              <a:rPr dirty="0" sz="2750" spc="-105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16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750" spc="6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750" spc="13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-8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16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16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7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750" spc="14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7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750" spc="180">
                <a:solidFill>
                  <a:srgbClr val="29357A"/>
                </a:solidFill>
                <a:latin typeface="Verdana"/>
                <a:cs typeface="Verdana"/>
              </a:rPr>
              <a:t>ﬁ</a:t>
            </a:r>
            <a:r>
              <a:rPr dirty="0" sz="2750" spc="12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7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7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7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750" spc="-24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750" spc="14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750" spc="-4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750" spc="-22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750" spc="-41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4" y="1925662"/>
            <a:ext cx="612013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 spc="12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3450" spc="120">
                <a:latin typeface="Tahoma"/>
                <a:cs typeface="Tahoma"/>
              </a:rPr>
              <a:t>HE</a:t>
            </a:r>
            <a:r>
              <a:rPr dirty="0" sz="3450" spc="-55">
                <a:latin typeface="Tahoma"/>
                <a:cs typeface="Tahoma"/>
              </a:rPr>
              <a:t> </a:t>
            </a:r>
            <a:r>
              <a:rPr dirty="0" sz="3450" spc="114">
                <a:latin typeface="Tahoma"/>
                <a:cs typeface="Tahoma"/>
              </a:rPr>
              <a:t>FU</a:t>
            </a:r>
            <a:r>
              <a:rPr dirty="0" sz="3450" spc="114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3450" spc="114">
                <a:latin typeface="Tahoma"/>
                <a:cs typeface="Tahoma"/>
              </a:rPr>
              <a:t>UR</a:t>
            </a:r>
            <a:r>
              <a:rPr dirty="0" sz="3450" spc="114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3450" spc="-5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3450" spc="225">
                <a:solidFill>
                  <a:srgbClr val="29357A"/>
                </a:solidFill>
                <a:latin typeface="Tahoma"/>
                <a:cs typeface="Tahoma"/>
              </a:rPr>
              <a:t>OF</a:t>
            </a:r>
            <a:r>
              <a:rPr dirty="0" sz="3450" spc="-5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3450" spc="135">
                <a:latin typeface="Tahoma"/>
                <a:cs typeface="Tahoma"/>
              </a:rPr>
              <a:t>CHA</a:t>
            </a:r>
            <a:r>
              <a:rPr dirty="0" sz="3450" spc="135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3450" spc="-5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3450" spc="85">
                <a:solidFill>
                  <a:srgbClr val="29357A"/>
                </a:solidFill>
                <a:latin typeface="Tahoma"/>
                <a:cs typeface="Tahoma"/>
              </a:rPr>
              <a:t>G</a:t>
            </a:r>
            <a:r>
              <a:rPr dirty="0" sz="3450" spc="85">
                <a:latin typeface="Tahoma"/>
                <a:cs typeface="Tahoma"/>
              </a:rPr>
              <a:t>PT</a:t>
            </a:r>
            <a:endParaRPr sz="3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40" y="0"/>
            <a:ext cx="9152890" cy="10287000"/>
            <a:chOff x="9135340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40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10287000"/>
                  </a:moveTo>
                  <a:lnTo>
                    <a:pt x="0" y="0"/>
                  </a:lnTo>
                  <a:lnTo>
                    <a:pt x="9152658" y="0"/>
                  </a:lnTo>
                  <a:lnTo>
                    <a:pt x="9152658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74C3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81309" y="1321841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01747" y="1885207"/>
            <a:ext cx="60553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0">
                <a:solidFill>
                  <a:srgbClr val="FABC00"/>
                </a:solidFill>
                <a:latin typeface="Tahoma"/>
                <a:cs typeface="Tahoma"/>
              </a:rPr>
              <a:t>CHAT</a:t>
            </a:r>
            <a:r>
              <a:rPr dirty="0" sz="3350" spc="-40">
                <a:solidFill>
                  <a:srgbClr val="FABC00"/>
                </a:solidFill>
                <a:latin typeface="Tahoma"/>
                <a:cs typeface="Tahoma"/>
              </a:rPr>
              <a:t> </a:t>
            </a:r>
            <a:r>
              <a:rPr dirty="0" sz="3350" spc="100">
                <a:solidFill>
                  <a:srgbClr val="FFCE00"/>
                </a:solidFill>
                <a:latin typeface="Tahoma"/>
                <a:cs typeface="Tahoma"/>
              </a:rPr>
              <a:t>GPT</a:t>
            </a:r>
            <a:r>
              <a:rPr dirty="0" sz="3350" spc="-40">
                <a:solidFill>
                  <a:srgbClr val="FFCE00"/>
                </a:solidFill>
                <a:latin typeface="Tahoma"/>
                <a:cs typeface="Tahoma"/>
              </a:rPr>
              <a:t> </a:t>
            </a:r>
            <a:r>
              <a:rPr dirty="0" sz="3350" spc="-185">
                <a:solidFill>
                  <a:srgbClr val="FFCE00"/>
                </a:solidFill>
                <a:latin typeface="Tahoma"/>
                <a:cs typeface="Tahoma"/>
              </a:rPr>
              <a:t>IN</a:t>
            </a:r>
            <a:r>
              <a:rPr dirty="0" sz="3350" spc="-40">
                <a:solidFill>
                  <a:srgbClr val="FFCE00"/>
                </a:solidFill>
                <a:latin typeface="Tahoma"/>
                <a:cs typeface="Tahoma"/>
              </a:rPr>
              <a:t> </a:t>
            </a:r>
            <a:r>
              <a:rPr dirty="0" sz="3350" spc="145">
                <a:solidFill>
                  <a:srgbClr val="FABC00"/>
                </a:solidFill>
                <a:latin typeface="Tahoma"/>
                <a:cs typeface="Tahoma"/>
              </a:rPr>
              <a:t>H</a:t>
            </a:r>
            <a:r>
              <a:rPr dirty="0" sz="3350" spc="145">
                <a:solidFill>
                  <a:srgbClr val="FFCE00"/>
                </a:solidFill>
                <a:latin typeface="Tahoma"/>
                <a:cs typeface="Tahoma"/>
              </a:rPr>
              <a:t>E</a:t>
            </a:r>
            <a:r>
              <a:rPr dirty="0" sz="3350" spc="145">
                <a:solidFill>
                  <a:srgbClr val="FABC00"/>
                </a:solidFill>
                <a:latin typeface="Tahoma"/>
                <a:cs typeface="Tahoma"/>
              </a:rPr>
              <a:t>A</a:t>
            </a:r>
            <a:r>
              <a:rPr dirty="0" sz="3350" spc="145">
                <a:solidFill>
                  <a:srgbClr val="FFCE00"/>
                </a:solidFill>
                <a:latin typeface="Tahoma"/>
                <a:cs typeface="Tahoma"/>
              </a:rPr>
              <a:t>L</a:t>
            </a:r>
            <a:r>
              <a:rPr dirty="0" sz="3350" spc="145">
                <a:solidFill>
                  <a:srgbClr val="FABC00"/>
                </a:solidFill>
                <a:latin typeface="Tahoma"/>
                <a:cs typeface="Tahoma"/>
              </a:rPr>
              <a:t>THCAR</a:t>
            </a:r>
            <a:r>
              <a:rPr dirty="0" sz="3350" spc="145">
                <a:solidFill>
                  <a:srgbClr val="FFCE00"/>
                </a:solidFill>
                <a:latin typeface="Tahoma"/>
                <a:cs typeface="Tahoma"/>
              </a:rPr>
              <a:t>E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901" y="3287268"/>
            <a:ext cx="6101080" cy="44259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75"/>
              </a:spcBef>
            </a:pP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21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4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50">
                <a:solidFill>
                  <a:srgbClr val="29357A"/>
                </a:solidFill>
                <a:latin typeface="Verdana"/>
                <a:cs typeface="Verdana"/>
              </a:rPr>
              <a:t>z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50" spc="250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450" spc="160" b="1">
                <a:solidFill>
                  <a:srgbClr val="26316F"/>
                </a:solidFill>
                <a:latin typeface="Tahoma"/>
                <a:cs typeface="Tahoma"/>
              </a:rPr>
              <a:t>p</a:t>
            </a:r>
            <a:r>
              <a:rPr dirty="0" sz="2450" spc="-25" b="1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dirty="0" sz="2450" spc="65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450" spc="55" b="1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5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450" spc="120" b="1">
                <a:solidFill>
                  <a:srgbClr val="26316F"/>
                </a:solidFill>
                <a:latin typeface="Tahoma"/>
                <a:cs typeface="Tahoma"/>
              </a:rPr>
              <a:t>g  </a:t>
            </a:r>
            <a:r>
              <a:rPr dirty="0" sz="2450" spc="140" b="1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dirty="0" sz="2450" spc="55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450" spc="5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50" spc="10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450" spc="135" b="1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dirty="0" sz="2450" spc="55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450" spc="-2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450" spc="100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450" spc="125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450" spc="10" b="1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dirty="0" sz="2450" spc="150" b="1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dirty="0" sz="2450" spc="100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450" spc="265" b="1">
                <a:solidFill>
                  <a:srgbClr val="26316F"/>
                </a:solidFill>
                <a:latin typeface="Tahoma"/>
                <a:cs typeface="Tahoma"/>
              </a:rPr>
              <a:t>m</a:t>
            </a:r>
            <a:r>
              <a:rPr dirty="0" sz="2450" spc="100" b="1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dirty="0" sz="2450" spc="50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450" spc="-70" b="1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5" b="1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dirty="0" sz="2450" spc="100" b="1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dirty="0" sz="2450" spc="165" b="1">
                <a:solidFill>
                  <a:srgbClr val="29357A"/>
                </a:solidFill>
                <a:latin typeface="Tahoma"/>
                <a:cs typeface="Tahoma"/>
              </a:rPr>
              <a:t>d</a:t>
            </a:r>
            <a:r>
              <a:rPr dirty="0" sz="2450" spc="125" b="1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dirty="0" sz="2450" spc="165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450" b="1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dirty="0" sz="2450" spc="150" b="1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dirty="0" sz="2450" spc="120" b="1">
                <a:solidFill>
                  <a:srgbClr val="29357A"/>
                </a:solidFill>
                <a:latin typeface="Tahoma"/>
                <a:cs typeface="Tahoma"/>
              </a:rPr>
              <a:t>g  </a:t>
            </a:r>
            <a:r>
              <a:rPr dirty="0" sz="2450" spc="15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450" spc="100" b="1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dirty="0" sz="2450" spc="45" b="1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dirty="0" sz="2450" spc="50" b="1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dirty="0" sz="2450" spc="50" b="1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-11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21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65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450" spc="11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114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5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d 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24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90">
                <a:solidFill>
                  <a:srgbClr val="26316F"/>
                </a:solidFill>
                <a:latin typeface="Verdana"/>
                <a:cs typeface="Verdana"/>
              </a:rPr>
              <a:t>c  </a:t>
            </a:r>
            <a:r>
              <a:rPr dirty="0" sz="2450" spc="9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8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45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20" b="1">
                <a:solidFill>
                  <a:srgbClr val="29357A"/>
                </a:solidFill>
                <a:latin typeface="Tahoma"/>
                <a:cs typeface="Tahoma"/>
              </a:rPr>
              <a:t>H</a:t>
            </a:r>
            <a:r>
              <a:rPr dirty="0" sz="2450" spc="-380" b="1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dirty="0" sz="2450" spc="85" b="1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dirty="0" sz="2450" spc="270" b="1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dirty="0" sz="2450" spc="130" b="1">
                <a:solidFill>
                  <a:srgbClr val="26316F"/>
                </a:solidFill>
                <a:latin typeface="Tahoma"/>
                <a:cs typeface="Tahoma"/>
              </a:rPr>
              <a:t>A  </a:t>
            </a:r>
            <a:r>
              <a:rPr dirty="0" sz="2450" spc="100" b="1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dirty="0" sz="2450" spc="100" b="1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dirty="0" sz="2450" spc="100" b="1">
                <a:solidFill>
                  <a:srgbClr val="26316F"/>
                </a:solidFill>
                <a:latin typeface="Tahoma"/>
                <a:cs typeface="Tahoma"/>
              </a:rPr>
              <a:t>mp</a:t>
            </a:r>
            <a:r>
              <a:rPr dirty="0" sz="2450" spc="100" b="1">
                <a:solidFill>
                  <a:srgbClr val="29357A"/>
                </a:solidFill>
                <a:latin typeface="Tahoma"/>
                <a:cs typeface="Tahoma"/>
              </a:rPr>
              <a:t>liant</a:t>
            </a:r>
            <a:r>
              <a:rPr dirty="0" sz="2450" spc="-70" b="1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dirty="0" sz="2450" spc="8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85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8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4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4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4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40">
                <a:solidFill>
                  <a:srgbClr val="29357A"/>
                </a:solidFill>
                <a:latin typeface="Verdana"/>
                <a:cs typeface="Verdana"/>
              </a:rPr>
              <a:t>tect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45">
                <a:solidFill>
                  <a:srgbClr val="29357A"/>
                </a:solidFill>
                <a:latin typeface="Verdana"/>
                <a:cs typeface="Verdana"/>
              </a:rPr>
              <a:t>pat</a:t>
            </a:r>
            <a:r>
              <a:rPr dirty="0" sz="2450" spc="4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4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45">
                <a:solidFill>
                  <a:srgbClr val="26316F"/>
                </a:solidFill>
                <a:latin typeface="Verdana"/>
                <a:cs typeface="Verdana"/>
              </a:rPr>
              <a:t>nt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priva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cy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1387476" y="1939448"/>
                  </a:moveTo>
                  <a:lnTo>
                    <a:pt x="46138" y="1939448"/>
                  </a:lnTo>
                  <a:lnTo>
                    <a:pt x="95428" y="1938361"/>
                  </a:lnTo>
                  <a:lnTo>
                    <a:pt x="144564" y="1936044"/>
                  </a:lnTo>
                  <a:lnTo>
                    <a:pt x="193527" y="1932503"/>
                  </a:lnTo>
                  <a:lnTo>
                    <a:pt x="242294" y="1927749"/>
                  </a:lnTo>
                  <a:lnTo>
                    <a:pt x="290845" y="1921789"/>
                  </a:lnTo>
                  <a:lnTo>
                    <a:pt x="339160" y="1914632"/>
                  </a:lnTo>
                  <a:lnTo>
                    <a:pt x="387216" y="1906286"/>
                  </a:lnTo>
                  <a:lnTo>
                    <a:pt x="434993" y="1896760"/>
                  </a:lnTo>
                  <a:lnTo>
                    <a:pt x="482469" y="1886062"/>
                  </a:lnTo>
                  <a:lnTo>
                    <a:pt x="529625" y="1874201"/>
                  </a:lnTo>
                  <a:lnTo>
                    <a:pt x="576438" y="1861185"/>
                  </a:lnTo>
                  <a:lnTo>
                    <a:pt x="622887" y="1847023"/>
                  </a:lnTo>
                  <a:lnTo>
                    <a:pt x="668953" y="1831722"/>
                  </a:lnTo>
                  <a:lnTo>
                    <a:pt x="714612" y="1815293"/>
                  </a:lnTo>
                  <a:lnTo>
                    <a:pt x="759846" y="1797742"/>
                  </a:lnTo>
                  <a:lnTo>
                    <a:pt x="804631" y="1779079"/>
                  </a:lnTo>
                  <a:lnTo>
                    <a:pt x="848949" y="1759311"/>
                  </a:lnTo>
                  <a:lnTo>
                    <a:pt x="892776" y="1738448"/>
                  </a:lnTo>
                  <a:lnTo>
                    <a:pt x="936093" y="1716498"/>
                  </a:lnTo>
                  <a:lnTo>
                    <a:pt x="978878" y="1693469"/>
                  </a:lnTo>
                  <a:lnTo>
                    <a:pt x="1021111" y="1669370"/>
                  </a:lnTo>
                  <a:lnTo>
                    <a:pt x="1062770" y="1644209"/>
                  </a:lnTo>
                  <a:lnTo>
                    <a:pt x="1103834" y="1617995"/>
                  </a:lnTo>
                  <a:lnTo>
                    <a:pt x="1144282" y="1590736"/>
                  </a:lnTo>
                  <a:lnTo>
                    <a:pt x="1184093" y="1562441"/>
                  </a:lnTo>
                  <a:lnTo>
                    <a:pt x="1223246" y="1533118"/>
                  </a:lnTo>
                  <a:lnTo>
                    <a:pt x="1261720" y="1502775"/>
                  </a:lnTo>
                  <a:lnTo>
                    <a:pt x="1299494" y="1471422"/>
                  </a:lnTo>
                  <a:lnTo>
                    <a:pt x="1336548" y="1439066"/>
                  </a:lnTo>
                  <a:lnTo>
                    <a:pt x="1372859" y="1405716"/>
                  </a:lnTo>
                  <a:lnTo>
                    <a:pt x="1408407" y="1371380"/>
                  </a:lnTo>
                  <a:lnTo>
                    <a:pt x="1443080" y="1336162"/>
                  </a:lnTo>
                  <a:lnTo>
                    <a:pt x="1476775" y="1300170"/>
                  </a:lnTo>
                  <a:lnTo>
                    <a:pt x="1509483" y="1263427"/>
                  </a:lnTo>
                  <a:lnTo>
                    <a:pt x="1541195" y="1225953"/>
                  </a:lnTo>
                  <a:lnTo>
                    <a:pt x="1571904" y="1187770"/>
                  </a:lnTo>
                  <a:lnTo>
                    <a:pt x="1601599" y="1148898"/>
                  </a:lnTo>
                  <a:lnTo>
                    <a:pt x="1630273" y="1109358"/>
                  </a:lnTo>
                  <a:lnTo>
                    <a:pt x="1657917" y="1069171"/>
                  </a:lnTo>
                  <a:lnTo>
                    <a:pt x="1684522" y="1028359"/>
                  </a:lnTo>
                  <a:lnTo>
                    <a:pt x="1710080" y="986941"/>
                  </a:lnTo>
                  <a:lnTo>
                    <a:pt x="1734582" y="944940"/>
                  </a:lnTo>
                  <a:lnTo>
                    <a:pt x="1758018" y="902375"/>
                  </a:lnTo>
                  <a:lnTo>
                    <a:pt x="1780381" y="859269"/>
                  </a:lnTo>
                  <a:lnTo>
                    <a:pt x="1801662" y="815641"/>
                  </a:lnTo>
                  <a:lnTo>
                    <a:pt x="1821852" y="771514"/>
                  </a:lnTo>
                  <a:lnTo>
                    <a:pt x="1840943" y="726907"/>
                  </a:lnTo>
                  <a:lnTo>
                    <a:pt x="1858926" y="681842"/>
                  </a:lnTo>
                  <a:lnTo>
                    <a:pt x="1875791" y="636340"/>
                  </a:lnTo>
                  <a:lnTo>
                    <a:pt x="1891531" y="590422"/>
                  </a:lnTo>
                  <a:lnTo>
                    <a:pt x="1906137" y="544108"/>
                  </a:lnTo>
                  <a:lnTo>
                    <a:pt x="1919601" y="497420"/>
                  </a:lnTo>
                  <a:lnTo>
                    <a:pt x="1931912" y="450378"/>
                  </a:lnTo>
                  <a:lnTo>
                    <a:pt x="1943064" y="403005"/>
                  </a:lnTo>
                  <a:lnTo>
                    <a:pt x="1953047" y="355319"/>
                  </a:lnTo>
                  <a:lnTo>
                    <a:pt x="1961852" y="307343"/>
                  </a:lnTo>
                  <a:lnTo>
                    <a:pt x="1969471" y="259098"/>
                  </a:lnTo>
                  <a:lnTo>
                    <a:pt x="1975896" y="210604"/>
                  </a:lnTo>
                  <a:lnTo>
                    <a:pt x="1981117" y="161883"/>
                  </a:lnTo>
                  <a:lnTo>
                    <a:pt x="1985125" y="112954"/>
                  </a:lnTo>
                  <a:lnTo>
                    <a:pt x="1987917" y="63723"/>
                  </a:lnTo>
                  <a:lnTo>
                    <a:pt x="1989472" y="14562"/>
                  </a:lnTo>
                  <a:lnTo>
                    <a:pt x="1989566" y="0"/>
                  </a:lnTo>
                  <a:lnTo>
                    <a:pt x="2414845" y="0"/>
                  </a:lnTo>
                  <a:lnTo>
                    <a:pt x="2413483" y="63840"/>
                  </a:lnTo>
                  <a:lnTo>
                    <a:pt x="2411128" y="114114"/>
                  </a:lnTo>
                  <a:lnTo>
                    <a:pt x="2407711" y="164353"/>
                  </a:lnTo>
                  <a:lnTo>
                    <a:pt x="2403243" y="214425"/>
                  </a:lnTo>
                  <a:lnTo>
                    <a:pt x="2397731" y="264315"/>
                  </a:lnTo>
                  <a:lnTo>
                    <a:pt x="2391181" y="314008"/>
                  </a:lnTo>
                  <a:lnTo>
                    <a:pt x="2383599" y="363488"/>
                  </a:lnTo>
                  <a:lnTo>
                    <a:pt x="2374992" y="412741"/>
                  </a:lnTo>
                  <a:lnTo>
                    <a:pt x="2365366" y="461750"/>
                  </a:lnTo>
                  <a:lnTo>
                    <a:pt x="2354727" y="510501"/>
                  </a:lnTo>
                  <a:lnTo>
                    <a:pt x="2343082" y="558979"/>
                  </a:lnTo>
                  <a:lnTo>
                    <a:pt x="2330436" y="607168"/>
                  </a:lnTo>
                  <a:lnTo>
                    <a:pt x="2316796" y="655053"/>
                  </a:lnTo>
                  <a:lnTo>
                    <a:pt x="2302169" y="702618"/>
                  </a:lnTo>
                  <a:lnTo>
                    <a:pt x="2286561" y="749850"/>
                  </a:lnTo>
                  <a:lnTo>
                    <a:pt x="2269977" y="796731"/>
                  </a:lnTo>
                  <a:lnTo>
                    <a:pt x="2252425" y="843248"/>
                  </a:lnTo>
                  <a:lnTo>
                    <a:pt x="2233910" y="889385"/>
                  </a:lnTo>
                  <a:lnTo>
                    <a:pt x="2214439" y="935126"/>
                  </a:lnTo>
                  <a:lnTo>
                    <a:pt x="2194019" y="980457"/>
                  </a:lnTo>
                  <a:lnTo>
                    <a:pt x="2172655" y="1025362"/>
                  </a:lnTo>
                  <a:lnTo>
                    <a:pt x="2150353" y="1069827"/>
                  </a:lnTo>
                  <a:lnTo>
                    <a:pt x="2127121" y="1113834"/>
                  </a:lnTo>
                  <a:lnTo>
                    <a:pt x="2102964" y="1157371"/>
                  </a:lnTo>
                  <a:lnTo>
                    <a:pt x="2077889" y="1200420"/>
                  </a:lnTo>
                  <a:lnTo>
                    <a:pt x="2051902" y="1242968"/>
                  </a:lnTo>
                  <a:lnTo>
                    <a:pt x="2025008" y="1284999"/>
                  </a:lnTo>
                  <a:lnTo>
                    <a:pt x="1997216" y="1326497"/>
                  </a:lnTo>
                  <a:lnTo>
                    <a:pt x="1968530" y="1367448"/>
                  </a:lnTo>
                  <a:lnTo>
                    <a:pt x="1938958" y="1407835"/>
                  </a:lnTo>
                  <a:lnTo>
                    <a:pt x="1908504" y="1447645"/>
                  </a:lnTo>
                  <a:lnTo>
                    <a:pt x="1877177" y="1486862"/>
                  </a:lnTo>
                  <a:lnTo>
                    <a:pt x="1844982" y="1525469"/>
                  </a:lnTo>
                  <a:lnTo>
                    <a:pt x="1811924" y="1563454"/>
                  </a:lnTo>
                  <a:lnTo>
                    <a:pt x="1778012" y="1600799"/>
                  </a:lnTo>
                  <a:lnTo>
                    <a:pt x="1743250" y="1637490"/>
                  </a:lnTo>
                  <a:lnTo>
                    <a:pt x="1707646" y="1673511"/>
                  </a:lnTo>
                  <a:lnTo>
                    <a:pt x="1671287" y="1708770"/>
                  </a:lnTo>
                  <a:lnTo>
                    <a:pt x="1634266" y="1743180"/>
                  </a:lnTo>
                  <a:lnTo>
                    <a:pt x="1596599" y="1776735"/>
                  </a:lnTo>
                  <a:lnTo>
                    <a:pt x="1558302" y="1809428"/>
                  </a:lnTo>
                  <a:lnTo>
                    <a:pt x="1519389" y="1841253"/>
                  </a:lnTo>
                  <a:lnTo>
                    <a:pt x="1479876" y="1872205"/>
                  </a:lnTo>
                  <a:lnTo>
                    <a:pt x="1439778" y="1902277"/>
                  </a:lnTo>
                  <a:lnTo>
                    <a:pt x="1399110" y="1931462"/>
                  </a:lnTo>
                  <a:lnTo>
                    <a:pt x="1387476" y="1939448"/>
                  </a:lnTo>
                  <a:close/>
                </a:path>
                <a:path w="2414905" h="2363470">
                  <a:moveTo>
                    <a:pt x="120373" y="2362847"/>
                  </a:moveTo>
                  <a:lnTo>
                    <a:pt x="0" y="2362847"/>
                  </a:lnTo>
                  <a:lnTo>
                    <a:pt x="0" y="1939305"/>
                  </a:lnTo>
                  <a:lnTo>
                    <a:pt x="1387476" y="1939448"/>
                  </a:lnTo>
                  <a:lnTo>
                    <a:pt x="1357888" y="1959756"/>
                  </a:lnTo>
                  <a:lnTo>
                    <a:pt x="1316127" y="1987151"/>
                  </a:lnTo>
                  <a:lnTo>
                    <a:pt x="1273843" y="2013641"/>
                  </a:lnTo>
                  <a:lnTo>
                    <a:pt x="1231050" y="2039221"/>
                  </a:lnTo>
                  <a:lnTo>
                    <a:pt x="1187764" y="2063884"/>
                  </a:lnTo>
                  <a:lnTo>
                    <a:pt x="1143999" y="2087623"/>
                  </a:lnTo>
                  <a:lnTo>
                    <a:pt x="1099773" y="2110434"/>
                  </a:lnTo>
                  <a:lnTo>
                    <a:pt x="1055099" y="2132309"/>
                  </a:lnTo>
                  <a:lnTo>
                    <a:pt x="1009993" y="2153243"/>
                  </a:lnTo>
                  <a:lnTo>
                    <a:pt x="964470" y="2173230"/>
                  </a:lnTo>
                  <a:lnTo>
                    <a:pt x="918546" y="2192262"/>
                  </a:lnTo>
                  <a:lnTo>
                    <a:pt x="872236" y="2210335"/>
                  </a:lnTo>
                  <a:lnTo>
                    <a:pt x="825555" y="2227442"/>
                  </a:lnTo>
                  <a:lnTo>
                    <a:pt x="778519" y="2243576"/>
                  </a:lnTo>
                  <a:lnTo>
                    <a:pt x="731142" y="2258732"/>
                  </a:lnTo>
                  <a:lnTo>
                    <a:pt x="683440" y="2272904"/>
                  </a:lnTo>
                  <a:lnTo>
                    <a:pt x="635429" y="2286085"/>
                  </a:lnTo>
                  <a:lnTo>
                    <a:pt x="587123" y="2298269"/>
                  </a:lnTo>
                  <a:lnTo>
                    <a:pt x="538538" y="2309450"/>
                  </a:lnTo>
                  <a:lnTo>
                    <a:pt x="489689" y="2319622"/>
                  </a:lnTo>
                  <a:lnTo>
                    <a:pt x="440591" y="2328779"/>
                  </a:lnTo>
                  <a:lnTo>
                    <a:pt x="391261" y="2336914"/>
                  </a:lnTo>
                  <a:lnTo>
                    <a:pt x="341712" y="2344022"/>
                  </a:lnTo>
                  <a:lnTo>
                    <a:pt x="291961" y="2350096"/>
                  </a:lnTo>
                  <a:lnTo>
                    <a:pt x="242022" y="2355130"/>
                  </a:lnTo>
                  <a:lnTo>
                    <a:pt x="191911" y="2359118"/>
                  </a:lnTo>
                  <a:lnTo>
                    <a:pt x="141644" y="2362055"/>
                  </a:lnTo>
                  <a:lnTo>
                    <a:pt x="120373" y="2362847"/>
                  </a:lnTo>
                  <a:close/>
                </a:path>
              </a:pathLst>
            </a:custGeom>
            <a:solidFill>
              <a:srgbClr val="FA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49" y="1477549"/>
              <a:ext cx="6524624" cy="76390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7" y="3225711"/>
            <a:ext cx="6085205" cy="44259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21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75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85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5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15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180" b="1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105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155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-7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45" b="1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55" b="1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1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7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4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35" b="1">
                <a:solidFill>
                  <a:srgbClr val="26316F"/>
                </a:solidFill>
                <a:latin typeface="Verdana"/>
                <a:cs typeface="Verdana"/>
              </a:rPr>
              <a:t>t  </a:t>
            </a:r>
            <a:r>
              <a:rPr dirty="0" sz="2450" spc="-7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55" b="1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8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b="1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70" b="1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0" b="1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-75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19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 b="1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65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145" b="1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70" b="1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45" b="1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114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dirty="0" sz="2450" spc="-140" b="1">
                <a:solidFill>
                  <a:srgbClr val="26316F"/>
                </a:solidFill>
                <a:latin typeface="Verdana"/>
                <a:cs typeface="Verdana"/>
              </a:rPr>
              <a:t>z</a:t>
            </a:r>
            <a:r>
              <a:rPr dirty="0" sz="2450" spc="-7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40" b="1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10" b="1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14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170" b="1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30" b="1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15" b="1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dirty="0" sz="2450" spc="-360">
                <a:solidFill>
                  <a:srgbClr val="29357A"/>
                </a:solidFill>
                <a:latin typeface="Verdana"/>
                <a:cs typeface="Verdana"/>
              </a:rPr>
              <a:t>.  </a:t>
            </a:r>
            <a:r>
              <a:rPr dirty="0" sz="2450" spc="6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21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85">
                <a:solidFill>
                  <a:srgbClr val="29357A"/>
                </a:solidFill>
                <a:latin typeface="Verdana"/>
                <a:cs typeface="Verdana"/>
              </a:rPr>
              <a:t>n  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114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 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ee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140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k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55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35">
                <a:solidFill>
                  <a:srgbClr val="26316F"/>
                </a:solidFill>
                <a:latin typeface="Verdana"/>
                <a:cs typeface="Verdana"/>
              </a:rPr>
              <a:t>m 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5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-11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dirty="0" sz="2450" spc="-9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24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450" spc="165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2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dirty="0" sz="2450" spc="1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5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8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-37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235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dirty="0" sz="2450" spc="145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105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endParaRPr sz="2450">
              <a:latin typeface="Verdana"/>
              <a:cs typeface="Verdana"/>
            </a:endParaRPr>
          </a:p>
          <a:p>
            <a:pPr marL="12700" marR="169545">
              <a:lnSpc>
                <a:spcPct val="117300"/>
              </a:lnSpc>
              <a:spcBef>
                <a:spcPts val="75"/>
              </a:spcBef>
            </a:pP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75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b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dirty="0" sz="2450" spc="-9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b="1">
                <a:solidFill>
                  <a:srgbClr val="26316F"/>
                </a:solidFill>
                <a:latin typeface="Verdana"/>
                <a:cs typeface="Verdana"/>
              </a:rPr>
              <a:t>cc</a:t>
            </a:r>
            <a:r>
              <a:rPr dirty="0" sz="2450" spc="-75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45" b="1">
                <a:solidFill>
                  <a:srgbClr val="29357A"/>
                </a:solidFill>
                <a:latin typeface="Verdana"/>
                <a:cs typeface="Verdana"/>
              </a:rPr>
              <a:t>ss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5" b="1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7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19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45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55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dirty="0" sz="2450" spc="35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dirty="0" sz="2450" spc="105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dirty="0" sz="2450" spc="-2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55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16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dirty="0" sz="2450" spc="-15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3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12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12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dirty="0" sz="2450" spc="-10" b="1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10" b="1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dirty="0" sz="2450" spc="-100" b="1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dirty="0" sz="2450" spc="-45" b="1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dirty="0" sz="2450" spc="-114" b="1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dirty="0" sz="2450" spc="-95" b="1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dirty="0" sz="2450" spc="-140" b="1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dirty="0" sz="24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20" b="1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dirty="0" sz="2450" spc="-100" b="1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dirty="0" sz="2450" spc="-10" b="1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dirty="0" sz="2450" spc="-70" b="1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dirty="0" sz="2450" spc="-370">
                <a:solidFill>
                  <a:srgbClr val="29357A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8188325">
              <a:lnSpc>
                <a:spcPct val="100000"/>
              </a:lnSpc>
              <a:spcBef>
                <a:spcPts val="125"/>
              </a:spcBef>
            </a:pPr>
            <a:r>
              <a:rPr dirty="0" spc="50">
                <a:solidFill>
                  <a:srgbClr val="29357A"/>
                </a:solidFill>
              </a:rPr>
              <a:t>C</a:t>
            </a:r>
            <a:r>
              <a:rPr dirty="0" spc="-85">
                <a:solidFill>
                  <a:srgbClr val="29357A"/>
                </a:solidFill>
              </a:rPr>
              <a:t>H</a:t>
            </a:r>
            <a:r>
              <a:rPr dirty="0" spc="-145"/>
              <a:t>A</a:t>
            </a:r>
            <a:r>
              <a:rPr dirty="0" spc="-210"/>
              <a:t>T</a:t>
            </a:r>
            <a:r>
              <a:rPr dirty="0" spc="-200"/>
              <a:t> </a:t>
            </a:r>
            <a:r>
              <a:rPr dirty="0" spc="-125">
                <a:solidFill>
                  <a:srgbClr val="29357A"/>
                </a:solidFill>
              </a:rPr>
              <a:t>G</a:t>
            </a:r>
            <a:r>
              <a:rPr dirty="0" spc="-90"/>
              <a:t>P</a:t>
            </a:r>
            <a:r>
              <a:rPr dirty="0" spc="-210">
                <a:solidFill>
                  <a:srgbClr val="29357A"/>
                </a:solidFill>
              </a:rPr>
              <a:t>T</a:t>
            </a:r>
            <a:r>
              <a:rPr dirty="0" spc="-200">
                <a:solidFill>
                  <a:srgbClr val="29357A"/>
                </a:solidFill>
              </a:rPr>
              <a:t> </a:t>
            </a:r>
            <a:r>
              <a:rPr dirty="0" spc="-755">
                <a:solidFill>
                  <a:srgbClr val="29357A"/>
                </a:solidFill>
              </a:rPr>
              <a:t>I</a:t>
            </a:r>
            <a:r>
              <a:rPr dirty="0" spc="-120">
                <a:solidFill>
                  <a:srgbClr val="29357A"/>
                </a:solidFill>
              </a:rPr>
              <a:t>N</a:t>
            </a:r>
            <a:r>
              <a:rPr dirty="0" spc="-200">
                <a:solidFill>
                  <a:srgbClr val="29357A"/>
                </a:solidFill>
              </a:rPr>
              <a:t> </a:t>
            </a:r>
            <a:r>
              <a:rPr dirty="0" spc="-30">
                <a:solidFill>
                  <a:srgbClr val="29357A"/>
                </a:solidFill>
              </a:rPr>
              <a:t>E</a:t>
            </a:r>
            <a:r>
              <a:rPr dirty="0" spc="5">
                <a:solidFill>
                  <a:srgbClr val="29357A"/>
                </a:solidFill>
              </a:rPr>
              <a:t>D</a:t>
            </a:r>
            <a:r>
              <a:rPr dirty="0" spc="-65"/>
              <a:t>U</a:t>
            </a:r>
            <a:r>
              <a:rPr dirty="0"/>
              <a:t>C</a:t>
            </a:r>
            <a:r>
              <a:rPr dirty="0" spc="-145"/>
              <a:t>A</a:t>
            </a:r>
            <a:r>
              <a:rPr dirty="0" spc="-210"/>
              <a:t>T</a:t>
            </a:r>
            <a:r>
              <a:rPr dirty="0" spc="-755"/>
              <a:t>I</a:t>
            </a:r>
            <a:r>
              <a:rPr dirty="0" spc="-5"/>
              <a:t>O</a:t>
            </a:r>
            <a:r>
              <a:rPr dirty="0" spc="-120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2023-10-01T08:04:47Z</dcterms:created>
  <dcterms:modified xsi:type="dcterms:W3CDTF">2023-10-01T08:04:47Z</dcterms:modified>
</cp:coreProperties>
</file>