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69666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spc="0" dirty="0">
                <a:ln/>
                <a:solidFill>
                  <a:schemeClr val="accent1"/>
                </a:solidFill>
              </a:rPr>
              <a:t>What is Jenkins</a:t>
            </a:r>
            <a:endParaRPr lang="en-US" sz="3600" b="1" u="sng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endParaRPr lang="en-US" cap="none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231641" y="2258008"/>
            <a:ext cx="9853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jenkins">
            <a:extLst>
              <a:ext uri="{FF2B5EF4-FFF2-40B4-BE49-F238E27FC236}">
                <a16:creationId xmlns:a16="http://schemas.microsoft.com/office/drawing/2014/main" id="{9C5EC33B-8525-44B0-BB05-C27D72F1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987" y="758950"/>
            <a:ext cx="37909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83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 Case Study : Jenkins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BDE762-4B70-4EEA-9045-E83F0FDD9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5" y="239327"/>
            <a:ext cx="11048447" cy="4310902"/>
          </a:xfrm>
        </p:spPr>
      </p:pic>
    </p:spTree>
    <p:extLst>
      <p:ext uri="{BB962C8B-B14F-4D97-AF65-F5344CB8AC3E}">
        <p14:creationId xmlns:p14="http://schemas.microsoft.com/office/powerpoint/2010/main" val="382776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/>
              <a:t>Do you know the following :</a:t>
            </a:r>
            <a:endParaRPr lang="en-US" b="1" dirty="0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349CB9C0-2979-4346-BF50-82457045E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88" y="1846263"/>
            <a:ext cx="8293567" cy="4192590"/>
          </a:xfrm>
        </p:spPr>
      </p:pic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E5396BD-9402-4E5E-AE3A-582AA8D9D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87400"/>
            <a:ext cx="6912217" cy="4959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Process before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17000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6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C55F82-3D5C-4911-80FA-F50071AB6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8577942" cy="3602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Process before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72525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F7B339-0B33-4406-9F0A-FB2E12918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79"/>
            <a:ext cx="9280068" cy="406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Process before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9575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D829E218-74FB-4455-98BE-F2C5BA8978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8D75FD-D4F9-4D11-B70D-82EFCB4CF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48B4202-DCD5-4F8C-B481-743A989A9D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E702CF-91CE-4661-ACBF-3C8160D1B4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CFB8C0F-4E01-4C10-A861-0C16EB92D2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F57F6B-E621-4E40-A34D-2FE12902AA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A23109-129C-44E9-8ACB-0E5EEE9B2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4" r="-1" b="20058"/>
          <a:stretch/>
        </p:blipFill>
        <p:spPr>
          <a:xfrm>
            <a:off x="626609" y="729777"/>
            <a:ext cx="11196406" cy="3918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Continuous Integration to Rescue</a:t>
            </a:r>
          </a:p>
        </p:txBody>
      </p:sp>
    </p:spTree>
    <p:extLst>
      <p:ext uri="{BB962C8B-B14F-4D97-AF65-F5344CB8AC3E}">
        <p14:creationId xmlns:p14="http://schemas.microsoft.com/office/powerpoint/2010/main" val="123677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83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2FEB20-12C8-4A8C-819F-423819C72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10680243" cy="3602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Continuous Integration to Rescue</a:t>
            </a:r>
          </a:p>
        </p:txBody>
      </p:sp>
    </p:spTree>
    <p:extLst>
      <p:ext uri="{BB962C8B-B14F-4D97-AF65-F5344CB8AC3E}">
        <p14:creationId xmlns:p14="http://schemas.microsoft.com/office/powerpoint/2010/main" val="107839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83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 Case Study :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F035BE3-D435-40B2-978E-96D024BE5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8" y="523685"/>
            <a:ext cx="10205452" cy="4174020"/>
          </a:xfrm>
        </p:spPr>
      </p:pic>
    </p:spTree>
    <p:extLst>
      <p:ext uri="{BB962C8B-B14F-4D97-AF65-F5344CB8AC3E}">
        <p14:creationId xmlns:p14="http://schemas.microsoft.com/office/powerpoint/2010/main" val="358130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83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 Case Study :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00ADD7-806F-44CA-A903-58AA76941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8" y="624705"/>
            <a:ext cx="9390332" cy="3985117"/>
          </a:xfrm>
        </p:spPr>
      </p:pic>
    </p:spTree>
    <p:extLst>
      <p:ext uri="{BB962C8B-B14F-4D97-AF65-F5344CB8AC3E}">
        <p14:creationId xmlns:p14="http://schemas.microsoft.com/office/powerpoint/2010/main" val="40844173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584</TotalTime>
  <Words>42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What is Jenkins</vt:lpstr>
      <vt:lpstr>Do you know the following :</vt:lpstr>
      <vt:lpstr>Process before Continuous Integration</vt:lpstr>
      <vt:lpstr>Process before Continuous Integration</vt:lpstr>
      <vt:lpstr>Process before Continuous Integration</vt:lpstr>
      <vt:lpstr>Continuous Integration to Rescue</vt:lpstr>
      <vt:lpstr>Continuous Integration to Rescue</vt:lpstr>
      <vt:lpstr>CI Case Study :</vt:lpstr>
      <vt:lpstr>CI Case Study :</vt:lpstr>
      <vt:lpstr>CI Case Study : Jenkins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megh thapa</cp:lastModifiedBy>
  <cp:revision>46</cp:revision>
  <dcterms:created xsi:type="dcterms:W3CDTF">2017-05-21T14:24:41Z</dcterms:created>
  <dcterms:modified xsi:type="dcterms:W3CDTF">2018-08-12T22:47:21Z</dcterms:modified>
</cp:coreProperties>
</file>