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58" r:id="rId3"/>
    <p:sldId id="260" r:id="rId4"/>
    <p:sldId id="262" r:id="rId5"/>
    <p:sldId id="284" r:id="rId6"/>
    <p:sldId id="286" r:id="rId7"/>
  </p:sldIdLst>
  <p:sldSz cx="9144000" cy="5143500" type="screen16x9"/>
  <p:notesSz cx="6858000" cy="9144000"/>
  <p:embeddedFontLst>
    <p:embeddedFont>
      <p:font typeface="Poppins" panose="020B0604020202020204" charset="0"/>
      <p:regular r:id="rId9"/>
      <p:bold r:id="rId10"/>
      <p:italic r:id="rId11"/>
      <p:boldItalic r:id="rId12"/>
    </p:embeddedFont>
    <p:embeddedFont>
      <p:font typeface="Source Code Pro" panose="020B0604020202020204" charset="0"/>
      <p:regular r:id="rId13"/>
      <p:bold r:id="rId14"/>
      <p:italic r:id="rId15"/>
      <p:boldItalic r:id="rId16"/>
    </p:embeddedFont>
    <p:embeddedFont>
      <p:font typeface="IBM Plex Mon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DC6FAA-74EA-4D25-9FA5-2E0CB18DF92A}">
  <a:tblStyle styleId="{85DC6FAA-74EA-4D25-9FA5-2E0CB18DF9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g24ef22aa1ac_0_1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1" name="Google Shape;2391;g24ef22aa1ac_0_1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l="16960" t="24718" r="7121" b="26177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5" r:id="rId5"/>
    <p:sldLayoutId id="2147483666" r:id="rId6"/>
    <p:sldLayoutId id="2147483669" r:id="rId7"/>
    <p:sldLayoutId id="2147483676" r:id="rId8"/>
    <p:sldLayoutId id="214748367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Meghwin Dave – </a:t>
            </a:r>
            <a:r>
              <a:rPr lang="en" dirty="0" smtClean="0"/>
              <a:t>22002171220009</a:t>
            </a:r>
            <a:endParaRPr lang="en-US"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762043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800" dirty="0">
                <a:solidFill>
                  <a:schemeClr val="bg2"/>
                </a:solidFill>
                <a:latin typeface="Poppins" panose="020B0604020202020204" charset="0"/>
                <a:ea typeface="Barlow" pitchFamily="34" charset="-122"/>
                <a:cs typeface="Poppins" panose="020B0604020202020204" charset="0"/>
              </a:rPr>
              <a:t>Cricket Scorecard Manager</a:t>
            </a:r>
            <a:endParaRPr dirty="0">
              <a:solidFill>
                <a:schemeClr val="bg2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99144" y="1443393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5" name="Picture 15" descr="Logo&#10;&#10;Description automatically generated">
            <a:extLst>
              <a:ext uri="{FF2B5EF4-FFF2-40B4-BE49-F238E27FC236}">
                <a16:creationId xmlns:a16="http://schemas.microsoft.com/office/drawing/2014/main" id="{B4F3A737-FB87-6721-E2F2-B76B6C783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469" y="249084"/>
            <a:ext cx="838200" cy="866775"/>
          </a:xfrm>
          <a:prstGeom prst="rect">
            <a:avLst/>
          </a:prstGeom>
        </p:spPr>
      </p:pic>
      <p:pic>
        <p:nvPicPr>
          <p:cNvPr id="26" name="Picture 16" descr="Text&#10;&#10;Description automatically generated">
            <a:extLst>
              <a:ext uri="{FF2B5EF4-FFF2-40B4-BE49-F238E27FC236}">
                <a16:creationId xmlns:a16="http://schemas.microsoft.com/office/drawing/2014/main" id="{416FD239-4B6C-A0D3-AD3C-229DE47BC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2836" y="4710152"/>
            <a:ext cx="1752118" cy="3434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Table of contents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1471960" y="2021364"/>
            <a:ext cx="2676765" cy="45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About</a:t>
            </a:r>
            <a:endParaRPr dirty="0"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1471960" y="1996349"/>
            <a:ext cx="2202700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my code is</a:t>
            </a:r>
            <a:endParaRPr dirty="0"/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2"/>
          </p:nvPr>
        </p:nvSpPr>
        <p:spPr>
          <a:xfrm>
            <a:off x="5384087" y="2209395"/>
            <a:ext cx="2202700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smtClean="0"/>
              <a:t>Concepts Used</a:t>
            </a:r>
            <a:endParaRPr dirty="0"/>
          </a:p>
        </p:txBody>
      </p:sp>
      <p:sp>
        <p:nvSpPr>
          <p:cNvPr id="1471" name="Google Shape;1471;p37"/>
          <p:cNvSpPr txBox="1">
            <a:spLocks noGrp="1"/>
          </p:cNvSpPr>
          <p:nvPr>
            <p:ph type="subTitle" idx="3"/>
          </p:nvPr>
        </p:nvSpPr>
        <p:spPr>
          <a:xfrm>
            <a:off x="3442832" y="3789691"/>
            <a:ext cx="2202700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Working Features</a:t>
            </a:r>
            <a:endParaRPr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1471963" y="1754531"/>
            <a:ext cx="875368" cy="45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3442836" y="3540505"/>
            <a:ext cx="875368" cy="45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5384087" y="2005505"/>
            <a:ext cx="875368" cy="45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5384087" y="2219596"/>
            <a:ext cx="2676765" cy="45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Key </a:t>
            </a:r>
            <a:r>
              <a:rPr lang="en-US" dirty="0" smtClean="0"/>
              <a:t>Concepts</a:t>
            </a:r>
            <a:endParaRPr dirty="0"/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3442832" y="3779490"/>
            <a:ext cx="2676765" cy="45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Funtionality</a:t>
            </a:r>
            <a:endParaRPr dirty="0"/>
          </a:p>
        </p:txBody>
      </p:sp>
      <p:pic>
        <p:nvPicPr>
          <p:cNvPr id="12" name="Picture 15" descr="Logo&#10;&#10;Description automatically generated">
            <a:extLst>
              <a:ext uri="{FF2B5EF4-FFF2-40B4-BE49-F238E27FC236}">
                <a16:creationId xmlns:a16="http://schemas.microsoft.com/office/drawing/2014/main" id="{B4F3A737-FB87-6721-E2F2-B76B6C783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469" y="255857"/>
            <a:ext cx="838200" cy="866775"/>
          </a:xfrm>
          <a:prstGeom prst="rect">
            <a:avLst/>
          </a:prstGeom>
        </p:spPr>
      </p:pic>
      <p:pic>
        <p:nvPicPr>
          <p:cNvPr id="13" name="Picture 16" descr="Text&#10;&#10;Description automatically generated">
            <a:extLst>
              <a:ext uri="{FF2B5EF4-FFF2-40B4-BE49-F238E27FC236}">
                <a16:creationId xmlns:a16="http://schemas.microsoft.com/office/drawing/2014/main" id="{416FD239-4B6C-A0D3-AD3C-229DE47BC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2836" y="4710152"/>
            <a:ext cx="1752118" cy="3434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118650" y="2229638"/>
            <a:ext cx="6790032" cy="17939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lnSpc>
                <a:spcPts val="2609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The Cricket Scoreboard Management System is a Java-based application designed to simulate a cricket match and manage the scorecard effectively. The project involves creating multiple classes representing different entities involved in a cricket match, such as players, teams, matches, and the scoreboard. This modular approach ensures clarity, maintainability, and scalability.</a:t>
            </a:r>
            <a:endParaRPr lang="en-US" sz="1000" dirty="0">
              <a:solidFill>
                <a:schemeClr val="bg1">
                  <a:lumMod val="1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14" name="Google Shape;1754;p44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6469" r="16469"/>
          <a:stretch/>
        </p:blipFill>
        <p:spPr>
          <a:xfrm>
            <a:off x="7007869" y="2121102"/>
            <a:ext cx="1981800" cy="1662300"/>
          </a:xfrm>
          <a:prstGeom prst="snip1Rect">
            <a:avLst>
              <a:gd name="adj" fmla="val 16667"/>
            </a:avLst>
          </a:prstGeom>
        </p:spPr>
      </p:pic>
      <p:sp>
        <p:nvSpPr>
          <p:cNvPr id="23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32291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>
                <a:solidFill>
                  <a:schemeClr val="bg2"/>
                </a:solidFill>
              </a:rPr>
              <a:t>01</a:t>
            </a:r>
            <a:endParaRPr sz="4200" b="1" dirty="0">
              <a:solidFill>
                <a:schemeClr val="bg2"/>
              </a:solidFill>
            </a:endParaRPr>
          </a:p>
        </p:txBody>
      </p:sp>
      <p:sp>
        <p:nvSpPr>
          <p:cNvPr id="24" name="Google Shape;1492;p38"/>
          <p:cNvSpPr txBox="1">
            <a:spLocks noGrp="1"/>
          </p:cNvSpPr>
          <p:nvPr>
            <p:ph type="title"/>
          </p:nvPr>
        </p:nvSpPr>
        <p:spPr>
          <a:xfrm>
            <a:off x="714666" y="988300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IN" sz="5400" dirty="0" smtClean="0"/>
              <a:t>About</a:t>
            </a:r>
            <a:endParaRPr lang="en-IN" sz="5400" dirty="0"/>
          </a:p>
        </p:txBody>
      </p:sp>
      <p:grpSp>
        <p:nvGrpSpPr>
          <p:cNvPr id="25" name="Google Shape;1523;p38"/>
          <p:cNvGrpSpPr/>
          <p:nvPr/>
        </p:nvGrpSpPr>
        <p:grpSpPr>
          <a:xfrm>
            <a:off x="789327" y="1793192"/>
            <a:ext cx="4558967" cy="134100"/>
            <a:chOff x="796100" y="3019701"/>
            <a:chExt cx="4558967" cy="134100"/>
          </a:xfrm>
        </p:grpSpPr>
        <p:sp>
          <p:nvSpPr>
            <p:cNvPr id="26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27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8" name="Picture 15" descr="Logo&#10;&#10;Description automatically generated">
            <a:extLst>
              <a:ext uri="{FF2B5EF4-FFF2-40B4-BE49-F238E27FC236}">
                <a16:creationId xmlns:a16="http://schemas.microsoft.com/office/drawing/2014/main" id="{B4F3A737-FB87-6721-E2F2-B76B6C783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469" y="249084"/>
            <a:ext cx="838200" cy="866775"/>
          </a:xfrm>
          <a:prstGeom prst="rect">
            <a:avLst/>
          </a:prstGeom>
        </p:spPr>
      </p:pic>
      <p:pic>
        <p:nvPicPr>
          <p:cNvPr id="19" name="Picture 16" descr="Text&#10;&#10;Description automatically generated">
            <a:extLst>
              <a:ext uri="{FF2B5EF4-FFF2-40B4-BE49-F238E27FC236}">
                <a16:creationId xmlns:a16="http://schemas.microsoft.com/office/drawing/2014/main" id="{416FD239-4B6C-A0D3-AD3C-229DE47BC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2836" y="4710152"/>
            <a:ext cx="1752118" cy="3434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82987" y="10073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/>
              <a:t>Key </a:t>
            </a:r>
            <a:r>
              <a:rPr lang="en" sz="5000" dirty="0" smtClean="0"/>
              <a:t>Concepts</a:t>
            </a:r>
            <a:endParaRPr sz="5000" dirty="0"/>
          </a:p>
        </p:txBody>
      </p:sp>
      <p:sp>
        <p:nvSpPr>
          <p:cNvPr id="1639" name="Google Shape;1639;p41"/>
          <p:cNvSpPr txBox="1">
            <a:spLocks noGrp="1"/>
          </p:cNvSpPr>
          <p:nvPr>
            <p:ph type="subTitle" idx="4"/>
          </p:nvPr>
        </p:nvSpPr>
        <p:spPr>
          <a:xfrm>
            <a:off x="2210245" y="4144412"/>
            <a:ext cx="5093324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indent="-285750">
              <a:lnSpc>
                <a:spcPts val="2547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Object-Oriented Programming (OOP</a:t>
            </a:r>
            <a:r>
              <a:rPr lang="en-IN" sz="1600" dirty="0" smtClean="0"/>
              <a:t>)</a:t>
            </a:r>
            <a:endParaRPr lang="en-US" sz="1600" dirty="0"/>
          </a:p>
          <a:p>
            <a:pPr marL="285750" indent="-285750">
              <a:lnSpc>
                <a:spcPts val="2547"/>
              </a:lnSpc>
              <a:buFont typeface="Arial" panose="020B0604020202020204" pitchFamily="34" charset="0"/>
              <a:buChar char="•"/>
            </a:pPr>
            <a:r>
              <a:rPr lang="en-IN" sz="1600" dirty="0" smtClean="0"/>
              <a:t>Encapsulation</a:t>
            </a:r>
          </a:p>
          <a:p>
            <a:pPr marL="285750" indent="-285750">
              <a:lnSpc>
                <a:spcPts val="2547"/>
              </a:lnSpc>
              <a:buFont typeface="Arial" panose="020B0604020202020204" pitchFamily="34" charset="0"/>
              <a:buChar char="•"/>
            </a:pPr>
            <a:r>
              <a:rPr lang="en-IN" sz="1600" dirty="0" smtClean="0"/>
              <a:t>Inheritance</a:t>
            </a:r>
          </a:p>
          <a:p>
            <a:pPr marL="285750" indent="-285750">
              <a:lnSpc>
                <a:spcPts val="2547"/>
              </a:lnSpc>
              <a:buFont typeface="Arial" panose="020B0604020202020204" pitchFamily="34" charset="0"/>
              <a:buChar char="•"/>
            </a:pPr>
            <a:r>
              <a:rPr lang="en-IN" sz="1600" dirty="0" smtClean="0"/>
              <a:t>Polymorphism</a:t>
            </a:r>
          </a:p>
          <a:p>
            <a:pPr marL="285750" indent="-285750">
              <a:lnSpc>
                <a:spcPts val="2547"/>
              </a:lnSpc>
              <a:buFont typeface="Arial" panose="020B0604020202020204" pitchFamily="34" charset="0"/>
              <a:buChar char="•"/>
            </a:pPr>
            <a:r>
              <a:rPr lang="nb-NO" sz="1600" dirty="0"/>
              <a:t>User Input and Error </a:t>
            </a:r>
            <a:r>
              <a:rPr lang="nb-NO" sz="1600" dirty="0" smtClean="0"/>
              <a:t>Handling</a:t>
            </a:r>
          </a:p>
          <a:p>
            <a:pPr marL="285750" indent="-285750">
              <a:lnSpc>
                <a:spcPts val="2547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Simulation of Real-World Scenario</a:t>
            </a:r>
            <a:endParaRPr lang="en-US" sz="1600" dirty="0">
              <a:solidFill>
                <a:schemeClr val="tx1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grpSp>
        <p:nvGrpSpPr>
          <p:cNvPr id="1655" name="Google Shape;1655;p41"/>
          <p:cNvGrpSpPr/>
          <p:nvPr/>
        </p:nvGrpSpPr>
        <p:grpSpPr>
          <a:xfrm>
            <a:off x="4176715" y="2165410"/>
            <a:ext cx="284360" cy="341145"/>
            <a:chOff x="3198385" y="713303"/>
            <a:chExt cx="397262" cy="476593"/>
          </a:xfrm>
        </p:grpSpPr>
        <p:sp>
          <p:nvSpPr>
            <p:cNvPr id="1656" name="Google Shape;1656;p41"/>
            <p:cNvSpPr/>
            <p:nvPr/>
          </p:nvSpPr>
          <p:spPr>
            <a:xfrm>
              <a:off x="3198385" y="713303"/>
              <a:ext cx="397262" cy="476593"/>
            </a:xfrm>
            <a:custGeom>
              <a:avLst/>
              <a:gdLst/>
              <a:ahLst/>
              <a:cxnLst/>
              <a:rect l="l" t="t" r="r" b="b"/>
              <a:pathLst>
                <a:path w="10486" h="12580" extrusionOk="0">
                  <a:moveTo>
                    <a:pt x="7669" y="666"/>
                  </a:moveTo>
                  <a:lnTo>
                    <a:pt x="9145" y="2358"/>
                  </a:lnTo>
                  <a:lnTo>
                    <a:pt x="7669" y="2358"/>
                  </a:lnTo>
                  <a:lnTo>
                    <a:pt x="7669" y="666"/>
                  </a:lnTo>
                  <a:close/>
                  <a:moveTo>
                    <a:pt x="10126" y="7469"/>
                  </a:moveTo>
                  <a:lnTo>
                    <a:pt x="10126" y="9730"/>
                  </a:lnTo>
                  <a:lnTo>
                    <a:pt x="7711" y="9730"/>
                  </a:lnTo>
                  <a:cubicBezTo>
                    <a:pt x="7616" y="9730"/>
                    <a:pt x="7531" y="9799"/>
                    <a:pt x="7523" y="9893"/>
                  </a:cubicBezTo>
                  <a:cubicBezTo>
                    <a:pt x="7515" y="10001"/>
                    <a:pt x="7598" y="10090"/>
                    <a:pt x="7703" y="10090"/>
                  </a:cubicBezTo>
                  <a:lnTo>
                    <a:pt x="9372" y="10090"/>
                  </a:lnTo>
                  <a:lnTo>
                    <a:pt x="9372" y="12220"/>
                  </a:lnTo>
                  <a:lnTo>
                    <a:pt x="1115" y="12220"/>
                  </a:lnTo>
                  <a:lnTo>
                    <a:pt x="1115" y="10090"/>
                  </a:lnTo>
                  <a:lnTo>
                    <a:pt x="6853" y="10090"/>
                  </a:lnTo>
                  <a:cubicBezTo>
                    <a:pt x="6949" y="10090"/>
                    <a:pt x="7034" y="10020"/>
                    <a:pt x="7043" y="9926"/>
                  </a:cubicBezTo>
                  <a:cubicBezTo>
                    <a:pt x="7052" y="9819"/>
                    <a:pt x="6967" y="9730"/>
                    <a:pt x="6860" y="9730"/>
                  </a:cubicBezTo>
                  <a:lnTo>
                    <a:pt x="362" y="9730"/>
                  </a:lnTo>
                  <a:lnTo>
                    <a:pt x="362" y="7469"/>
                  </a:lnTo>
                  <a:close/>
                  <a:moveTo>
                    <a:pt x="935" y="0"/>
                  </a:moveTo>
                  <a:cubicBezTo>
                    <a:pt x="835" y="0"/>
                    <a:pt x="754" y="81"/>
                    <a:pt x="754" y="182"/>
                  </a:cubicBezTo>
                  <a:lnTo>
                    <a:pt x="754" y="1012"/>
                  </a:lnTo>
                  <a:cubicBezTo>
                    <a:pt x="754" y="1107"/>
                    <a:pt x="823" y="1193"/>
                    <a:pt x="917" y="1201"/>
                  </a:cubicBezTo>
                  <a:cubicBezTo>
                    <a:pt x="923" y="1202"/>
                    <a:pt x="928" y="1202"/>
                    <a:pt x="934" y="1202"/>
                  </a:cubicBezTo>
                  <a:cubicBezTo>
                    <a:pt x="1033" y="1202"/>
                    <a:pt x="1113" y="1121"/>
                    <a:pt x="1113" y="1018"/>
                  </a:cubicBezTo>
                  <a:lnTo>
                    <a:pt x="1113" y="361"/>
                  </a:lnTo>
                  <a:lnTo>
                    <a:pt x="7306" y="361"/>
                  </a:lnTo>
                  <a:lnTo>
                    <a:pt x="7306" y="2536"/>
                  </a:lnTo>
                  <a:cubicBezTo>
                    <a:pt x="7306" y="2638"/>
                    <a:pt x="7389" y="2720"/>
                    <a:pt x="7491" y="2720"/>
                  </a:cubicBezTo>
                  <a:lnTo>
                    <a:pt x="9370" y="2720"/>
                  </a:lnTo>
                  <a:lnTo>
                    <a:pt x="9370" y="7112"/>
                  </a:lnTo>
                  <a:lnTo>
                    <a:pt x="1113" y="7112"/>
                  </a:lnTo>
                  <a:lnTo>
                    <a:pt x="1113" y="1869"/>
                  </a:lnTo>
                  <a:cubicBezTo>
                    <a:pt x="1113" y="1772"/>
                    <a:pt x="1044" y="1687"/>
                    <a:pt x="950" y="1678"/>
                  </a:cubicBezTo>
                  <a:cubicBezTo>
                    <a:pt x="945" y="1678"/>
                    <a:pt x="940" y="1677"/>
                    <a:pt x="935" y="1677"/>
                  </a:cubicBezTo>
                  <a:cubicBezTo>
                    <a:pt x="835" y="1677"/>
                    <a:pt x="754" y="1759"/>
                    <a:pt x="754" y="1861"/>
                  </a:cubicBezTo>
                  <a:lnTo>
                    <a:pt x="754" y="7112"/>
                  </a:lnTo>
                  <a:lnTo>
                    <a:pt x="184" y="7112"/>
                  </a:lnTo>
                  <a:cubicBezTo>
                    <a:pt x="82" y="7112"/>
                    <a:pt x="1" y="7194"/>
                    <a:pt x="1" y="7296"/>
                  </a:cubicBezTo>
                  <a:lnTo>
                    <a:pt x="1" y="9909"/>
                  </a:lnTo>
                  <a:cubicBezTo>
                    <a:pt x="1" y="10012"/>
                    <a:pt x="84" y="10093"/>
                    <a:pt x="184" y="10093"/>
                  </a:cubicBezTo>
                  <a:lnTo>
                    <a:pt x="754" y="10093"/>
                  </a:lnTo>
                  <a:lnTo>
                    <a:pt x="754" y="12397"/>
                  </a:lnTo>
                  <a:cubicBezTo>
                    <a:pt x="754" y="12499"/>
                    <a:pt x="836" y="12580"/>
                    <a:pt x="937" y="12580"/>
                  </a:cubicBezTo>
                  <a:lnTo>
                    <a:pt x="9549" y="12580"/>
                  </a:lnTo>
                  <a:cubicBezTo>
                    <a:pt x="9651" y="12580"/>
                    <a:pt x="9732" y="12497"/>
                    <a:pt x="9732" y="12397"/>
                  </a:cubicBezTo>
                  <a:lnTo>
                    <a:pt x="9732" y="10090"/>
                  </a:lnTo>
                  <a:lnTo>
                    <a:pt x="10302" y="10090"/>
                  </a:lnTo>
                  <a:cubicBezTo>
                    <a:pt x="10403" y="10090"/>
                    <a:pt x="10486" y="10008"/>
                    <a:pt x="10486" y="9905"/>
                  </a:cubicBezTo>
                  <a:lnTo>
                    <a:pt x="10486" y="7292"/>
                  </a:lnTo>
                  <a:cubicBezTo>
                    <a:pt x="10486" y="7191"/>
                    <a:pt x="10405" y="7109"/>
                    <a:pt x="10304" y="7109"/>
                  </a:cubicBezTo>
                  <a:lnTo>
                    <a:pt x="9732" y="7109"/>
                  </a:lnTo>
                  <a:lnTo>
                    <a:pt x="9732" y="2546"/>
                  </a:lnTo>
                  <a:cubicBezTo>
                    <a:pt x="9732" y="2502"/>
                    <a:pt x="9716" y="2458"/>
                    <a:pt x="9686" y="2426"/>
                  </a:cubicBezTo>
                  <a:lnTo>
                    <a:pt x="7621" y="63"/>
                  </a:lnTo>
                  <a:cubicBezTo>
                    <a:pt x="7586" y="22"/>
                    <a:pt x="7537" y="0"/>
                    <a:pt x="7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3252674" y="1008882"/>
              <a:ext cx="56562" cy="60995"/>
            </a:xfrm>
            <a:custGeom>
              <a:avLst/>
              <a:gdLst/>
              <a:ahLst/>
              <a:cxnLst/>
              <a:rect l="l" t="t" r="r" b="b"/>
              <a:pathLst>
                <a:path w="1493" h="1610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1"/>
                  </a:lnTo>
                  <a:lnTo>
                    <a:pt x="297" y="336"/>
                  </a:lnTo>
                  <a:cubicBezTo>
                    <a:pt x="268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1"/>
                  </a:cubicBezTo>
                  <a:cubicBezTo>
                    <a:pt x="1" y="488"/>
                    <a:pt x="31" y="598"/>
                    <a:pt x="116" y="647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0" y="1011"/>
                    <a:pt x="2" y="1121"/>
                    <a:pt x="51" y="1206"/>
                  </a:cubicBezTo>
                  <a:cubicBezTo>
                    <a:pt x="83" y="1264"/>
                    <a:pt x="145" y="1297"/>
                    <a:pt x="207" y="1297"/>
                  </a:cubicBezTo>
                  <a:cubicBezTo>
                    <a:pt x="237" y="1297"/>
                    <a:pt x="269" y="1289"/>
                    <a:pt x="297" y="1273"/>
                  </a:cubicBezTo>
                  <a:lnTo>
                    <a:pt x="567" y="1117"/>
                  </a:lnTo>
                  <a:lnTo>
                    <a:pt x="567" y="1420"/>
                  </a:lnTo>
                  <a:cubicBezTo>
                    <a:pt x="567" y="1515"/>
                    <a:pt x="636" y="1600"/>
                    <a:pt x="731" y="1609"/>
                  </a:cubicBezTo>
                  <a:cubicBezTo>
                    <a:pt x="736" y="1609"/>
                    <a:pt x="742" y="1609"/>
                    <a:pt x="747" y="1609"/>
                  </a:cubicBezTo>
                  <a:cubicBezTo>
                    <a:pt x="846" y="1609"/>
                    <a:pt x="927" y="1529"/>
                    <a:pt x="927" y="1430"/>
                  </a:cubicBezTo>
                  <a:lnTo>
                    <a:pt x="927" y="1117"/>
                  </a:lnTo>
                  <a:lnTo>
                    <a:pt x="1197" y="1273"/>
                  </a:lnTo>
                  <a:cubicBezTo>
                    <a:pt x="1225" y="1290"/>
                    <a:pt x="1255" y="1297"/>
                    <a:pt x="1287" y="1297"/>
                  </a:cubicBezTo>
                  <a:cubicBezTo>
                    <a:pt x="1350" y="1297"/>
                    <a:pt x="1409" y="1264"/>
                    <a:pt x="1443" y="1206"/>
                  </a:cubicBezTo>
                  <a:cubicBezTo>
                    <a:pt x="1492" y="1120"/>
                    <a:pt x="1464" y="1011"/>
                    <a:pt x="1377" y="960"/>
                  </a:cubicBezTo>
                  <a:lnTo>
                    <a:pt x="1108" y="804"/>
                  </a:lnTo>
                  <a:lnTo>
                    <a:pt x="1370" y="652"/>
                  </a:lnTo>
                  <a:cubicBezTo>
                    <a:pt x="1451" y="605"/>
                    <a:pt x="1491" y="502"/>
                    <a:pt x="1450" y="416"/>
                  </a:cubicBezTo>
                  <a:cubicBezTo>
                    <a:pt x="1419" y="349"/>
                    <a:pt x="1354" y="312"/>
                    <a:pt x="1287" y="312"/>
                  </a:cubicBezTo>
                  <a:cubicBezTo>
                    <a:pt x="1257" y="312"/>
                    <a:pt x="1225" y="320"/>
                    <a:pt x="1197" y="336"/>
                  </a:cubicBezTo>
                  <a:lnTo>
                    <a:pt x="927" y="491"/>
                  </a:lnTo>
                  <a:lnTo>
                    <a:pt x="927" y="189"/>
                  </a:lnTo>
                  <a:cubicBezTo>
                    <a:pt x="927" y="93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3329467" y="1008920"/>
              <a:ext cx="56676" cy="60957"/>
            </a:xfrm>
            <a:custGeom>
              <a:avLst/>
              <a:gdLst/>
              <a:ahLst/>
              <a:cxnLst/>
              <a:rect l="l" t="t" r="r" b="b"/>
              <a:pathLst>
                <a:path w="1496" h="1609" extrusionOk="0">
                  <a:moveTo>
                    <a:pt x="750" y="0"/>
                  </a:moveTo>
                  <a:cubicBezTo>
                    <a:pt x="650" y="0"/>
                    <a:pt x="570" y="81"/>
                    <a:pt x="570" y="180"/>
                  </a:cubicBezTo>
                  <a:lnTo>
                    <a:pt x="570" y="492"/>
                  </a:lnTo>
                  <a:lnTo>
                    <a:pt x="308" y="340"/>
                  </a:lnTo>
                  <a:cubicBezTo>
                    <a:pt x="277" y="323"/>
                    <a:pt x="243" y="314"/>
                    <a:pt x="209" y="314"/>
                  </a:cubicBezTo>
                  <a:cubicBezTo>
                    <a:pt x="152" y="314"/>
                    <a:pt x="97" y="339"/>
                    <a:pt x="62" y="387"/>
                  </a:cubicBezTo>
                  <a:cubicBezTo>
                    <a:pt x="0" y="474"/>
                    <a:pt x="29" y="594"/>
                    <a:pt x="120" y="646"/>
                  </a:cubicBezTo>
                  <a:lnTo>
                    <a:pt x="390" y="802"/>
                  </a:lnTo>
                  <a:lnTo>
                    <a:pt x="120" y="958"/>
                  </a:lnTo>
                  <a:cubicBezTo>
                    <a:pt x="35" y="1010"/>
                    <a:pt x="5" y="1120"/>
                    <a:pt x="55" y="1205"/>
                  </a:cubicBezTo>
                  <a:cubicBezTo>
                    <a:pt x="87" y="1263"/>
                    <a:pt x="149" y="1296"/>
                    <a:pt x="211" y="1296"/>
                  </a:cubicBezTo>
                  <a:cubicBezTo>
                    <a:pt x="240" y="1296"/>
                    <a:pt x="272" y="1288"/>
                    <a:pt x="301" y="1272"/>
                  </a:cubicBezTo>
                  <a:lnTo>
                    <a:pt x="570" y="1116"/>
                  </a:lnTo>
                  <a:lnTo>
                    <a:pt x="570" y="1419"/>
                  </a:lnTo>
                  <a:cubicBezTo>
                    <a:pt x="570" y="1514"/>
                    <a:pt x="640" y="1599"/>
                    <a:pt x="735" y="1608"/>
                  </a:cubicBezTo>
                  <a:cubicBezTo>
                    <a:pt x="740" y="1608"/>
                    <a:pt x="745" y="1608"/>
                    <a:pt x="751" y="1608"/>
                  </a:cubicBezTo>
                  <a:cubicBezTo>
                    <a:pt x="850" y="1608"/>
                    <a:pt x="930" y="1528"/>
                    <a:pt x="930" y="1429"/>
                  </a:cubicBezTo>
                  <a:lnTo>
                    <a:pt x="930" y="1116"/>
                  </a:lnTo>
                  <a:lnTo>
                    <a:pt x="1201" y="1272"/>
                  </a:lnTo>
                  <a:cubicBezTo>
                    <a:pt x="1229" y="1289"/>
                    <a:pt x="1259" y="1296"/>
                    <a:pt x="1291" y="1296"/>
                  </a:cubicBezTo>
                  <a:cubicBezTo>
                    <a:pt x="1353" y="1296"/>
                    <a:pt x="1413" y="1263"/>
                    <a:pt x="1447" y="1205"/>
                  </a:cubicBezTo>
                  <a:cubicBezTo>
                    <a:pt x="1496" y="1119"/>
                    <a:pt x="1466" y="1010"/>
                    <a:pt x="1381" y="959"/>
                  </a:cubicBezTo>
                  <a:lnTo>
                    <a:pt x="1109" y="803"/>
                  </a:lnTo>
                  <a:lnTo>
                    <a:pt x="1381" y="648"/>
                  </a:lnTo>
                  <a:cubicBezTo>
                    <a:pt x="1468" y="598"/>
                    <a:pt x="1496" y="488"/>
                    <a:pt x="1447" y="402"/>
                  </a:cubicBezTo>
                  <a:cubicBezTo>
                    <a:pt x="1413" y="344"/>
                    <a:pt x="1353" y="312"/>
                    <a:pt x="1291" y="312"/>
                  </a:cubicBezTo>
                  <a:cubicBezTo>
                    <a:pt x="1260" y="312"/>
                    <a:pt x="1229" y="320"/>
                    <a:pt x="1201" y="336"/>
                  </a:cubicBezTo>
                  <a:lnTo>
                    <a:pt x="930" y="492"/>
                  </a:lnTo>
                  <a:lnTo>
                    <a:pt x="930" y="190"/>
                  </a:lnTo>
                  <a:cubicBezTo>
                    <a:pt x="930" y="94"/>
                    <a:pt x="861" y="8"/>
                    <a:pt x="767" y="1"/>
                  </a:cubicBezTo>
                  <a:cubicBezTo>
                    <a:pt x="761" y="0"/>
                    <a:pt x="756" y="0"/>
                    <a:pt x="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3407814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8" y="312"/>
                    <a:pt x="207" y="312"/>
                  </a:cubicBezTo>
                  <a:cubicBezTo>
                    <a:pt x="145" y="312"/>
                    <a:pt x="84" y="344"/>
                    <a:pt x="51" y="402"/>
                  </a:cubicBezTo>
                  <a:cubicBezTo>
                    <a:pt x="1" y="488"/>
                    <a:pt x="31" y="598"/>
                    <a:pt x="116" y="648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1" y="1010"/>
                    <a:pt x="2" y="1120"/>
                    <a:pt x="51" y="1205"/>
                  </a:cubicBezTo>
                  <a:cubicBezTo>
                    <a:pt x="86" y="1263"/>
                    <a:pt x="145" y="1296"/>
                    <a:pt x="207" y="1296"/>
                  </a:cubicBezTo>
                  <a:cubicBezTo>
                    <a:pt x="238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7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7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6" y="1296"/>
                    <a:pt x="1287" y="1296"/>
                  </a:cubicBezTo>
                  <a:cubicBezTo>
                    <a:pt x="1350" y="1296"/>
                    <a:pt x="1411" y="1263"/>
                    <a:pt x="1443" y="1205"/>
                  </a:cubicBezTo>
                  <a:cubicBezTo>
                    <a:pt x="1492" y="1119"/>
                    <a:pt x="1463" y="1010"/>
                    <a:pt x="1377" y="959"/>
                  </a:cubicBezTo>
                  <a:lnTo>
                    <a:pt x="1108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8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3484796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2"/>
                  </a:cubicBezTo>
                  <a:cubicBezTo>
                    <a:pt x="1" y="488"/>
                    <a:pt x="30" y="598"/>
                    <a:pt x="116" y="648"/>
                  </a:cubicBezTo>
                  <a:lnTo>
                    <a:pt x="386" y="803"/>
                  </a:lnTo>
                  <a:lnTo>
                    <a:pt x="116" y="959"/>
                  </a:lnTo>
                  <a:cubicBezTo>
                    <a:pt x="30" y="1010"/>
                    <a:pt x="2" y="1120"/>
                    <a:pt x="51" y="1205"/>
                  </a:cubicBezTo>
                  <a:cubicBezTo>
                    <a:pt x="83" y="1263"/>
                    <a:pt x="145" y="1296"/>
                    <a:pt x="207" y="1296"/>
                  </a:cubicBezTo>
                  <a:cubicBezTo>
                    <a:pt x="237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6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6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5" y="1296"/>
                    <a:pt x="1287" y="1296"/>
                  </a:cubicBezTo>
                  <a:cubicBezTo>
                    <a:pt x="1350" y="1296"/>
                    <a:pt x="1409" y="1263"/>
                    <a:pt x="1443" y="1205"/>
                  </a:cubicBezTo>
                  <a:cubicBezTo>
                    <a:pt x="1492" y="1119"/>
                    <a:pt x="1462" y="1010"/>
                    <a:pt x="1377" y="959"/>
                  </a:cubicBezTo>
                  <a:lnTo>
                    <a:pt x="1107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3342424" y="807220"/>
              <a:ext cx="109260" cy="154343"/>
            </a:xfrm>
            <a:custGeom>
              <a:avLst/>
              <a:gdLst/>
              <a:ahLst/>
              <a:cxnLst/>
              <a:rect l="l" t="t" r="r" b="b"/>
              <a:pathLst>
                <a:path w="2884" h="4074" extrusionOk="0">
                  <a:moveTo>
                    <a:pt x="1457" y="380"/>
                  </a:moveTo>
                  <a:cubicBezTo>
                    <a:pt x="1776" y="380"/>
                    <a:pt x="2032" y="645"/>
                    <a:pt x="2032" y="972"/>
                  </a:cubicBezTo>
                  <a:lnTo>
                    <a:pt x="2032" y="1517"/>
                  </a:lnTo>
                  <a:lnTo>
                    <a:pt x="885" y="1517"/>
                  </a:lnTo>
                  <a:lnTo>
                    <a:pt x="885" y="954"/>
                  </a:lnTo>
                  <a:cubicBezTo>
                    <a:pt x="885" y="654"/>
                    <a:pt x="1116" y="405"/>
                    <a:pt x="1411" y="381"/>
                  </a:cubicBezTo>
                  <a:cubicBezTo>
                    <a:pt x="1426" y="380"/>
                    <a:pt x="1442" y="380"/>
                    <a:pt x="1457" y="380"/>
                  </a:cubicBezTo>
                  <a:close/>
                  <a:moveTo>
                    <a:pt x="2342" y="1878"/>
                  </a:moveTo>
                  <a:cubicBezTo>
                    <a:pt x="2441" y="1878"/>
                    <a:pt x="2524" y="1959"/>
                    <a:pt x="2524" y="2058"/>
                  </a:cubicBezTo>
                  <a:lnTo>
                    <a:pt x="2524" y="3532"/>
                  </a:lnTo>
                  <a:cubicBezTo>
                    <a:pt x="2524" y="3631"/>
                    <a:pt x="2442" y="3712"/>
                    <a:pt x="2343" y="3712"/>
                  </a:cubicBezTo>
                  <a:lnTo>
                    <a:pt x="576" y="3712"/>
                  </a:lnTo>
                  <a:cubicBezTo>
                    <a:pt x="476" y="3712"/>
                    <a:pt x="395" y="3631"/>
                    <a:pt x="395" y="3532"/>
                  </a:cubicBezTo>
                  <a:lnTo>
                    <a:pt x="395" y="2058"/>
                  </a:lnTo>
                  <a:cubicBezTo>
                    <a:pt x="395" y="1959"/>
                    <a:pt x="476" y="1878"/>
                    <a:pt x="576" y="1878"/>
                  </a:cubicBezTo>
                  <a:close/>
                  <a:moveTo>
                    <a:pt x="1442" y="0"/>
                  </a:moveTo>
                  <a:cubicBezTo>
                    <a:pt x="918" y="0"/>
                    <a:pt x="492" y="428"/>
                    <a:pt x="492" y="951"/>
                  </a:cubicBezTo>
                  <a:lnTo>
                    <a:pt x="492" y="1513"/>
                  </a:lnTo>
                  <a:cubicBezTo>
                    <a:pt x="216" y="1545"/>
                    <a:pt x="1" y="1778"/>
                    <a:pt x="1" y="2057"/>
                  </a:cubicBezTo>
                  <a:lnTo>
                    <a:pt x="1" y="3525"/>
                  </a:lnTo>
                  <a:cubicBezTo>
                    <a:pt x="1" y="3828"/>
                    <a:pt x="247" y="4073"/>
                    <a:pt x="549" y="4073"/>
                  </a:cubicBezTo>
                  <a:lnTo>
                    <a:pt x="2334" y="4073"/>
                  </a:lnTo>
                  <a:cubicBezTo>
                    <a:pt x="2638" y="4073"/>
                    <a:pt x="2883" y="3827"/>
                    <a:pt x="2883" y="3525"/>
                  </a:cubicBezTo>
                  <a:lnTo>
                    <a:pt x="2883" y="2057"/>
                  </a:lnTo>
                  <a:cubicBezTo>
                    <a:pt x="2883" y="1778"/>
                    <a:pt x="2668" y="1545"/>
                    <a:pt x="2392" y="1513"/>
                  </a:cubicBezTo>
                  <a:lnTo>
                    <a:pt x="2392" y="950"/>
                  </a:lnTo>
                  <a:cubicBezTo>
                    <a:pt x="2393" y="427"/>
                    <a:pt x="1966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3387735" y="903637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cubicBezTo>
                    <a:pt x="111" y="0"/>
                    <a:pt x="1" y="110"/>
                    <a:pt x="1" y="246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6"/>
                  </a:cubicBezTo>
                  <a:cubicBezTo>
                    <a:pt x="493" y="110"/>
                    <a:pt x="383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2" name="Google Shape;1484;p38"/>
          <p:cNvSpPr txBox="1">
            <a:spLocks/>
          </p:cNvSpPr>
          <p:nvPr/>
        </p:nvSpPr>
        <p:spPr>
          <a:xfrm>
            <a:off x="720000" y="132291"/>
            <a:ext cx="17025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sz="4200" b="1" dirty="0" smtClean="0">
                <a:solidFill>
                  <a:schemeClr val="bg2"/>
                </a:solidFill>
              </a:rPr>
              <a:t>02</a:t>
            </a:r>
            <a:endParaRPr lang="en" sz="4200" b="1" dirty="0">
              <a:solidFill>
                <a:schemeClr val="bg2"/>
              </a:solidFill>
            </a:endParaRPr>
          </a:p>
        </p:txBody>
      </p:sp>
      <p:grpSp>
        <p:nvGrpSpPr>
          <p:cNvPr id="33" name="Google Shape;1523;p38"/>
          <p:cNvGrpSpPr/>
          <p:nvPr/>
        </p:nvGrpSpPr>
        <p:grpSpPr>
          <a:xfrm>
            <a:off x="789327" y="1818132"/>
            <a:ext cx="5733393" cy="109160"/>
            <a:chOff x="796100" y="3019701"/>
            <a:chExt cx="4558967" cy="134100"/>
          </a:xfrm>
        </p:grpSpPr>
        <p:sp>
          <p:nvSpPr>
            <p:cNvPr id="3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3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7" name="Picture 15" descr="Logo&#10;&#10;Description automatically generated">
            <a:extLst>
              <a:ext uri="{FF2B5EF4-FFF2-40B4-BE49-F238E27FC236}">
                <a16:creationId xmlns:a16="http://schemas.microsoft.com/office/drawing/2014/main" id="{B4F3A737-FB87-6721-E2F2-B76B6C783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469" y="249084"/>
            <a:ext cx="838200" cy="866775"/>
          </a:xfrm>
          <a:prstGeom prst="rect">
            <a:avLst/>
          </a:prstGeom>
        </p:spPr>
      </p:pic>
      <p:pic>
        <p:nvPicPr>
          <p:cNvPr id="38" name="Picture 16" descr="Text&#10;&#10;Description automatically generated">
            <a:extLst>
              <a:ext uri="{FF2B5EF4-FFF2-40B4-BE49-F238E27FC236}">
                <a16:creationId xmlns:a16="http://schemas.microsoft.com/office/drawing/2014/main" id="{416FD239-4B6C-A0D3-AD3C-229DE47BC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2836" y="4710152"/>
            <a:ext cx="1752118" cy="3434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63"/>
          <p:cNvSpPr txBox="1">
            <a:spLocks noGrp="1"/>
          </p:cNvSpPr>
          <p:nvPr>
            <p:ph type="title"/>
          </p:nvPr>
        </p:nvSpPr>
        <p:spPr>
          <a:xfrm>
            <a:off x="719999" y="1032391"/>
            <a:ext cx="7617974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5400" dirty="0" smtClean="0"/>
              <a:t>Functionality</a:t>
            </a:r>
            <a:endParaRPr lang="en-IN" sz="5400" dirty="0"/>
          </a:p>
        </p:txBody>
      </p:sp>
      <p:grpSp>
        <p:nvGrpSpPr>
          <p:cNvPr id="2404" name="Google Shape;2404;p63"/>
          <p:cNvGrpSpPr/>
          <p:nvPr/>
        </p:nvGrpSpPr>
        <p:grpSpPr>
          <a:xfrm>
            <a:off x="3906737" y="4292490"/>
            <a:ext cx="6577300" cy="134070"/>
            <a:chOff x="2734950" y="3980917"/>
            <a:chExt cx="6577300" cy="134070"/>
          </a:xfrm>
        </p:grpSpPr>
        <p:sp>
          <p:nvSpPr>
            <p:cNvPr id="2405" name="Google Shape;2405;p63"/>
            <p:cNvSpPr/>
            <p:nvPr/>
          </p:nvSpPr>
          <p:spPr>
            <a:xfrm rot="10800000">
              <a:off x="2734950" y="3980917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2406" name="Google Shape;2406;p63"/>
            <p:cNvCxnSpPr/>
            <p:nvPr/>
          </p:nvCxnSpPr>
          <p:spPr>
            <a:xfrm rot="10800000">
              <a:off x="2831050" y="4047947"/>
              <a:ext cx="648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07" name="Google Shape;2407;p63"/>
            <p:cNvSpPr/>
            <p:nvPr/>
          </p:nvSpPr>
          <p:spPr>
            <a:xfrm rot="10800000">
              <a:off x="2765063" y="4011000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" name="Google Shape;1484;p38"/>
          <p:cNvSpPr txBox="1">
            <a:spLocks/>
          </p:cNvSpPr>
          <p:nvPr/>
        </p:nvSpPr>
        <p:spPr>
          <a:xfrm>
            <a:off x="720000" y="132291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200" b="1" dirty="0" smtClean="0">
                <a:solidFill>
                  <a:schemeClr val="bg2"/>
                </a:solidFill>
                <a:latin typeface="Poppins" panose="020B0604020202020204" charset="0"/>
                <a:cs typeface="Poppins" panose="020B0604020202020204" charset="0"/>
              </a:rPr>
              <a:t>03</a:t>
            </a:r>
            <a:endParaRPr lang="en" sz="4200" b="1" dirty="0">
              <a:solidFill>
                <a:schemeClr val="bg2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grpSp>
        <p:nvGrpSpPr>
          <p:cNvPr id="18" name="Google Shape;1523;p38"/>
          <p:cNvGrpSpPr/>
          <p:nvPr/>
        </p:nvGrpSpPr>
        <p:grpSpPr>
          <a:xfrm>
            <a:off x="788750" y="1741213"/>
            <a:ext cx="2940240" cy="119007"/>
            <a:chOff x="796100" y="3019701"/>
            <a:chExt cx="4558967" cy="134100"/>
          </a:xfrm>
        </p:grpSpPr>
        <p:sp>
          <p:nvSpPr>
            <p:cNvPr id="19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20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15" descr="Logo&#10;&#10;Description automatically generated">
            <a:extLst>
              <a:ext uri="{FF2B5EF4-FFF2-40B4-BE49-F238E27FC236}">
                <a16:creationId xmlns:a16="http://schemas.microsoft.com/office/drawing/2014/main" id="{B4F3A737-FB87-6721-E2F2-B76B6C783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469" y="249084"/>
            <a:ext cx="838200" cy="866775"/>
          </a:xfrm>
          <a:prstGeom prst="rect">
            <a:avLst/>
          </a:prstGeom>
        </p:spPr>
      </p:pic>
      <p:pic>
        <p:nvPicPr>
          <p:cNvPr id="24" name="Picture 16" descr="Text&#10;&#10;Description automatically generated">
            <a:extLst>
              <a:ext uri="{FF2B5EF4-FFF2-40B4-BE49-F238E27FC236}">
                <a16:creationId xmlns:a16="http://schemas.microsoft.com/office/drawing/2014/main" id="{416FD239-4B6C-A0D3-AD3C-229DE47BC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2836" y="4710152"/>
            <a:ext cx="1752118" cy="343466"/>
          </a:xfrm>
          <a:prstGeom prst="rect">
            <a:avLst/>
          </a:prstGeom>
        </p:spPr>
      </p:pic>
      <p:sp>
        <p:nvSpPr>
          <p:cNvPr id="22" name="Google Shape;2398;p63"/>
          <p:cNvSpPr txBox="1">
            <a:spLocks/>
          </p:cNvSpPr>
          <p:nvPr/>
        </p:nvSpPr>
        <p:spPr>
          <a:xfrm>
            <a:off x="3081867" y="1793191"/>
            <a:ext cx="8644229" cy="11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71450" indent="-171450">
              <a:lnSpc>
                <a:spcPts val="2609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Team and Player </a:t>
            </a:r>
            <a:r>
              <a:rPr lang="en-IN" sz="1200" dirty="0" smtClean="0"/>
              <a:t>Management</a:t>
            </a:r>
          </a:p>
          <a:p>
            <a:pPr marL="171450" indent="-171450">
              <a:lnSpc>
                <a:spcPts val="2609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Match Setup and </a:t>
            </a:r>
            <a:r>
              <a:rPr lang="en-IN" sz="1200" dirty="0" smtClean="0"/>
              <a:t>Configuration</a:t>
            </a:r>
          </a:p>
          <a:p>
            <a:pPr marL="171450" indent="-171450">
              <a:lnSpc>
                <a:spcPts val="2609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Dynamic Scoreboard </a:t>
            </a:r>
            <a:r>
              <a:rPr lang="en-IN" sz="1200" dirty="0" smtClean="0"/>
              <a:t>Display</a:t>
            </a:r>
          </a:p>
          <a:p>
            <a:pPr marL="171450" indent="-171450">
              <a:lnSpc>
                <a:spcPts val="2609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Innings </a:t>
            </a:r>
            <a:r>
              <a:rPr lang="en-IN" sz="1200" dirty="0" smtClean="0"/>
              <a:t>Management</a:t>
            </a:r>
          </a:p>
          <a:p>
            <a:pPr marL="171450" indent="-171450">
              <a:lnSpc>
                <a:spcPts val="2609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Runs and Wickets </a:t>
            </a:r>
            <a:r>
              <a:rPr lang="en-IN" sz="1200" dirty="0" smtClean="0"/>
              <a:t>Tracking</a:t>
            </a:r>
          </a:p>
          <a:p>
            <a:pPr marL="171450" indent="-171450">
              <a:lnSpc>
                <a:spcPts val="2609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User Interaction and Input </a:t>
            </a:r>
            <a:r>
              <a:rPr lang="en-US" sz="1200" dirty="0" smtClean="0"/>
              <a:t>Validation</a:t>
            </a:r>
          </a:p>
          <a:p>
            <a:pPr marL="171450" indent="-171450">
              <a:lnSpc>
                <a:spcPts val="2609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Match Conclusion and Final Score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12;p64"/>
          <p:cNvSpPr txBox="1">
            <a:spLocks noGrp="1"/>
          </p:cNvSpPr>
          <p:nvPr>
            <p:ph type="title"/>
          </p:nvPr>
        </p:nvSpPr>
        <p:spPr>
          <a:xfrm>
            <a:off x="1211474" y="1403248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 smtClean="0"/>
              <a:t>Thanks</a:t>
            </a:r>
            <a:r>
              <a:rPr lang="en" sz="7000" dirty="0"/>
              <a:t>!</a:t>
            </a:r>
            <a:endParaRPr sz="7000" dirty="0"/>
          </a:p>
        </p:txBody>
      </p:sp>
      <p:sp>
        <p:nvSpPr>
          <p:cNvPr id="8" name="Google Shape;2413;p64"/>
          <p:cNvSpPr txBox="1">
            <a:spLocks noGrp="1"/>
          </p:cNvSpPr>
          <p:nvPr>
            <p:ph type="subTitle" idx="1"/>
          </p:nvPr>
        </p:nvSpPr>
        <p:spPr>
          <a:xfrm>
            <a:off x="1211436" y="2772241"/>
            <a:ext cx="44481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meghwindave04@gmail.com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+</a:t>
            </a:r>
            <a:r>
              <a:rPr lang="en-IN" dirty="0" smtClean="0"/>
              <a:t>91 63540 75540</a:t>
            </a:r>
          </a:p>
        </p:txBody>
      </p:sp>
      <p:sp>
        <p:nvSpPr>
          <p:cNvPr id="9" name="Google Shape;2414;p64"/>
          <p:cNvSpPr txBox="1">
            <a:spLocks noGrp="1"/>
          </p:cNvSpPr>
          <p:nvPr>
            <p:ph type="subTitle" idx="2"/>
          </p:nvPr>
        </p:nvSpPr>
        <p:spPr>
          <a:xfrm>
            <a:off x="1211436" y="2518048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 you </a:t>
            </a:r>
            <a:r>
              <a:rPr lang="en" dirty="0"/>
              <a:t>have any questions?</a:t>
            </a:r>
            <a:endParaRPr dirty="0"/>
          </a:p>
        </p:txBody>
      </p:sp>
      <p:grpSp>
        <p:nvGrpSpPr>
          <p:cNvPr id="10" name="Google Shape;2465;p64"/>
          <p:cNvGrpSpPr/>
          <p:nvPr/>
        </p:nvGrpSpPr>
        <p:grpSpPr>
          <a:xfrm>
            <a:off x="1211436" y="3500664"/>
            <a:ext cx="4558967" cy="134100"/>
            <a:chOff x="796100" y="3019701"/>
            <a:chExt cx="4558967" cy="134100"/>
          </a:xfrm>
        </p:grpSpPr>
        <p:sp>
          <p:nvSpPr>
            <p:cNvPr id="11" name="Google Shape;2466;p64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2" name="Google Shape;2467;p64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Google Shape;2468;p64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4" name="Picture 15" descr="Logo&#10;&#10;Description automatically generated">
            <a:extLst>
              <a:ext uri="{FF2B5EF4-FFF2-40B4-BE49-F238E27FC236}">
                <a16:creationId xmlns:a16="http://schemas.microsoft.com/office/drawing/2014/main" id="{B4F3A737-FB87-6721-E2F2-B76B6C783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242" y="438738"/>
            <a:ext cx="838200" cy="866775"/>
          </a:xfrm>
          <a:prstGeom prst="rect">
            <a:avLst/>
          </a:prstGeom>
        </p:spPr>
      </p:pic>
      <p:pic>
        <p:nvPicPr>
          <p:cNvPr id="15" name="Picture 16" descr="Text&#10;&#10;Description automatically generated">
            <a:extLst>
              <a:ext uri="{FF2B5EF4-FFF2-40B4-BE49-F238E27FC236}">
                <a16:creationId xmlns:a16="http://schemas.microsoft.com/office/drawing/2014/main" id="{416FD239-4B6C-A0D3-AD3C-229DE47BC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836" y="4710152"/>
            <a:ext cx="1752118" cy="34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7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148</Words>
  <Application>Microsoft Office PowerPoint</Application>
  <PresentationFormat>On-screen Show (16:9)</PresentationFormat>
  <Paragraphs>36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Poppins</vt:lpstr>
      <vt:lpstr>Source Code Pro</vt:lpstr>
      <vt:lpstr>IBM Plex Mono</vt:lpstr>
      <vt:lpstr>Barlow</vt:lpstr>
      <vt:lpstr>Arial</vt:lpstr>
      <vt:lpstr>Introduction to Coding Workshop by Slidesgo</vt:lpstr>
      <vt:lpstr>Cricket Scorecard Manager</vt:lpstr>
      <vt:lpstr>Table of contents</vt:lpstr>
      <vt:lpstr>01</vt:lpstr>
      <vt:lpstr>Key Concepts</vt:lpstr>
      <vt:lpstr>Functionality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Caption/Quote Generator Using React</dc:title>
  <dc:creator>Meghwin Dave</dc:creator>
  <cp:lastModifiedBy>Meghwin The Great</cp:lastModifiedBy>
  <cp:revision>25</cp:revision>
  <dcterms:modified xsi:type="dcterms:W3CDTF">2024-06-28T16:20:45Z</dcterms:modified>
</cp:coreProperties>
</file>