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77" r:id="rId6"/>
    <p:sldId id="279" r:id="rId7"/>
  </p:sldIdLst>
  <p:sldSz cx="9144000" cy="5143500" type="screen16x9"/>
  <p:notesSz cx="6858000" cy="9144000"/>
  <p:embeddedFontLst>
    <p:embeddedFont>
      <p:font typeface="Fira Code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A1CAC-03E4-4C3A-9B89-8B50A8CF03AD}">
  <a:tblStyle styleId="{3BDA1CAC-03E4-4C3A-9B89-8B50A8CF0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6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966425"/>
            <a:ext cx="750681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Happiness Is Homemade</a:t>
            </a:r>
            <a:br>
              <a:rPr lang="en" dirty="0" smtClean="0"/>
            </a:br>
            <a:r>
              <a:rPr lang="en" sz="2000" dirty="0" smtClean="0">
                <a:solidFill>
                  <a:schemeClr val="accent2"/>
                </a:solidFill>
              </a:rPr>
              <a:t>‘Recipe finder webapplication’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869799" y="2805497"/>
            <a:ext cx="659426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</a:t>
            </a:r>
            <a:r>
              <a:rPr lang="en" sz="1200" dirty="0" smtClean="0"/>
              <a:t>ul class=“coders_at_the_back”&gt;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&lt;li&gt;</a:t>
            </a:r>
            <a:r>
              <a:rPr lang="en-US" sz="1200" dirty="0" err="1" smtClean="0"/>
              <a:t>Meghwin</a:t>
            </a:r>
            <a:r>
              <a:rPr lang="en-US" sz="1200" dirty="0" smtClean="0"/>
              <a:t> Dave – 22002171220009&lt;/li&gt;</a:t>
            </a:r>
          </a:p>
          <a:p>
            <a:pPr marL="0" indent="0"/>
            <a:r>
              <a:rPr lang="en-US" sz="1200" dirty="0"/>
              <a:t>	&lt;</a:t>
            </a:r>
            <a:r>
              <a:rPr lang="en-US" sz="1200" dirty="0" smtClean="0"/>
              <a:t>li&gt;</a:t>
            </a:r>
            <a:r>
              <a:rPr lang="en-US" sz="1200" dirty="0" err="1" smtClean="0"/>
              <a:t>Sanket</a:t>
            </a:r>
            <a:r>
              <a:rPr lang="en-US" sz="1200" dirty="0" smtClean="0"/>
              <a:t> Shah  – 22002171220052&lt;/</a:t>
            </a:r>
            <a:r>
              <a:rPr lang="en-US" sz="1200" dirty="0"/>
              <a:t>li&gt;</a:t>
            </a:r>
          </a:p>
          <a:p>
            <a:pPr marL="0" indent="0"/>
            <a:r>
              <a:rPr lang="en-US" sz="1200" dirty="0"/>
              <a:t>	&lt;</a:t>
            </a:r>
            <a:r>
              <a:rPr lang="en-US" sz="1200" dirty="0" smtClean="0"/>
              <a:t>li&gt;</a:t>
            </a:r>
            <a:r>
              <a:rPr lang="en-US" sz="1200" dirty="0" err="1" smtClean="0"/>
              <a:t>Nandan</a:t>
            </a:r>
            <a:r>
              <a:rPr lang="en-US" sz="1200" dirty="0" smtClean="0"/>
              <a:t> </a:t>
            </a:r>
            <a:r>
              <a:rPr lang="en-US" sz="1200" dirty="0" err="1" smtClean="0"/>
              <a:t>Jogi</a:t>
            </a:r>
            <a:r>
              <a:rPr lang="en-US" sz="1200" dirty="0" smtClean="0"/>
              <a:t>  – 22002171220018&lt;/</a:t>
            </a:r>
            <a:r>
              <a:rPr lang="en-US" sz="1200" dirty="0"/>
              <a:t>li&gt;</a:t>
            </a:r>
          </a:p>
          <a:p>
            <a:pPr marL="0" indent="0"/>
            <a:r>
              <a:rPr lang="en-US" sz="1200" dirty="0"/>
              <a:t>	&lt;</a:t>
            </a:r>
            <a:r>
              <a:rPr lang="en-US" sz="1200" dirty="0" smtClean="0"/>
              <a:t>li&gt;</a:t>
            </a:r>
            <a:r>
              <a:rPr lang="en-US" sz="1200" dirty="0" err="1" smtClean="0"/>
              <a:t>Richa</a:t>
            </a:r>
            <a:r>
              <a:rPr lang="en-US" sz="1200" dirty="0" smtClean="0"/>
              <a:t> Modi   – 22002171220083&lt;/</a:t>
            </a:r>
            <a:r>
              <a:rPr lang="en-US" sz="1200" dirty="0"/>
              <a:t>li&gt;</a:t>
            </a:r>
          </a:p>
          <a:p>
            <a:pPr marL="0" indent="0"/>
            <a:r>
              <a:rPr lang="en-US" sz="1200" dirty="0"/>
              <a:t>	&lt;</a:t>
            </a:r>
            <a:r>
              <a:rPr lang="en-US" sz="1200" dirty="0" smtClean="0"/>
              <a:t>li&gt;</a:t>
            </a:r>
            <a:r>
              <a:rPr lang="en-US" sz="1200" dirty="0" err="1" smtClean="0"/>
              <a:t>Tehsin</a:t>
            </a:r>
            <a:r>
              <a:rPr lang="en-US" sz="1200" dirty="0" smtClean="0"/>
              <a:t> </a:t>
            </a:r>
            <a:r>
              <a:rPr lang="en-US" sz="1200" dirty="0" err="1" smtClean="0"/>
              <a:t>Vora</a:t>
            </a:r>
            <a:r>
              <a:rPr lang="en-US" sz="1200" dirty="0" smtClean="0"/>
              <a:t>  – 22002171220102&lt;/</a:t>
            </a:r>
            <a:r>
              <a:rPr lang="en-US" sz="1200" dirty="0"/>
              <a:t>li</a:t>
            </a:r>
            <a:r>
              <a:rPr lang="en-US" sz="1200" dirty="0" smtClean="0"/>
              <a:t>&gt;</a:t>
            </a:r>
          </a:p>
          <a:p>
            <a:pPr marL="0" indent="0"/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&lt;/</a:t>
            </a:r>
            <a:r>
              <a:rPr lang="en-US" sz="1200" dirty="0" err="1" smtClean="0"/>
              <a:t>ul</a:t>
            </a:r>
            <a:r>
              <a:rPr lang="en-US" sz="1200" dirty="0" smtClean="0"/>
              <a:t>&gt;</a:t>
            </a:r>
            <a:endParaRPr sz="12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24810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Django Project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677637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6"/>
                </a:solidFill>
              </a:rPr>
              <a:t>[</a:t>
            </a:r>
            <a:r>
              <a:rPr lang="en" sz="1800" dirty="0" smtClean="0">
                <a:solidFill>
                  <a:schemeClr val="accent1"/>
                </a:solidFill>
              </a:rPr>
              <a:t>Search and cook delicious delicacies…..</a:t>
            </a:r>
            <a:r>
              <a:rPr lang="en" sz="1800" dirty="0" smtClean="0">
                <a:solidFill>
                  <a:schemeClr val="accent6"/>
                </a:solidFill>
              </a:rPr>
              <a:t>] </a:t>
            </a:r>
            <a:endParaRPr sz="18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4" y="1759900"/>
            <a:ext cx="506100" cy="2794842"/>
            <a:chOff x="1413524" y="1759900"/>
            <a:chExt cx="506100" cy="2794842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13438" cy="2029268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4" y="3908242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871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BATCH_B4.html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8668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LJ_UNIVERSITY.css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2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63" y="79293"/>
            <a:ext cx="369177" cy="381763"/>
          </a:xfrm>
          <a:prstGeom prst="rect">
            <a:avLst/>
          </a:prstGeom>
        </p:spPr>
      </p:pic>
      <p:pic>
        <p:nvPicPr>
          <p:cNvPr id="13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6" y="175888"/>
            <a:ext cx="961957" cy="18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smtClean="0"/>
              <a:t>Brief of what our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is&gt;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755463"/>
            <a:ext cx="4658679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smtClean="0"/>
              <a:t>Python, django, bootstrap, fontawesome, google fonts, etc&gt;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4" y="2419850"/>
            <a:ext cx="425081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Techologies and Modules Used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smtClean="0"/>
              <a:t>What our application looks like 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Mockups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460;p27"/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N" smtClean="0"/>
              <a:t>Django Project</a:t>
            </a:r>
            <a:endParaRPr lang="en-IN" dirty="0"/>
          </a:p>
        </p:txBody>
      </p:sp>
      <p:sp>
        <p:nvSpPr>
          <p:cNvPr id="22" name="Google Shape;465;p27"/>
          <p:cNvSpPr txBox="1">
            <a:spLocks/>
          </p:cNvSpPr>
          <p:nvPr/>
        </p:nvSpPr>
        <p:spPr>
          <a:xfrm>
            <a:off x="-5975" y="7179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N" smtClean="0"/>
              <a:t>BATCH_B4.html</a:t>
            </a:r>
            <a:endParaRPr lang="en-IN" dirty="0"/>
          </a:p>
        </p:txBody>
      </p:sp>
      <p:sp>
        <p:nvSpPr>
          <p:cNvPr id="23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N" smtClean="0"/>
              <a:t>LJ_UNIVERSITY.css</a:t>
            </a:r>
            <a:endParaRPr lang="en-IN" dirty="0"/>
          </a:p>
        </p:txBody>
      </p:sp>
      <p:pic>
        <p:nvPicPr>
          <p:cNvPr id="24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63" y="79293"/>
            <a:ext cx="369177" cy="381763"/>
          </a:xfrm>
          <a:prstGeom prst="rect">
            <a:avLst/>
          </a:prstGeom>
        </p:spPr>
      </p:pic>
      <p:pic>
        <p:nvPicPr>
          <p:cNvPr id="26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04" y="142998"/>
            <a:ext cx="961957" cy="18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671051" y="606768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843329" y="1705999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‘Here we present you our RECIPE FINDER WEB APPLICATION 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</a:rPr>
              <a:t>  </a:t>
            </a:r>
            <a:r>
              <a:rPr lang="en" sz="1800" dirty="0" smtClean="0">
                <a:solidFill>
                  <a:schemeClr val="accent6"/>
                </a:solidFill>
              </a:rPr>
              <a:t>&lt;</a:t>
            </a:r>
            <a:r>
              <a:rPr lang="en" sz="1800" dirty="0" smtClean="0">
                <a:solidFill>
                  <a:schemeClr val="accent1"/>
                </a:solidFill>
              </a:rPr>
              <a:t>p</a:t>
            </a:r>
            <a:r>
              <a:rPr lang="en" sz="1800" dirty="0" smtClean="0">
                <a:solidFill>
                  <a:schemeClr val="accent3"/>
                </a:solidFill>
              </a:rPr>
              <a:t>&gt;</a:t>
            </a:r>
            <a:endParaRPr lang="en-US" sz="1800" dirty="0">
              <a:solidFill>
                <a:schemeClr val="accent3"/>
              </a:solidFill>
            </a:endParaRPr>
          </a:p>
          <a:p>
            <a:pPr marL="449116" lvl="0" indent="0">
              <a:spcBef>
                <a:spcPts val="1000"/>
              </a:spcBef>
            </a:pPr>
            <a:r>
              <a:rPr lang="en" dirty="0" smtClean="0">
                <a:solidFill>
                  <a:schemeClr val="accent3"/>
                </a:solidFill>
              </a:rPr>
              <a:t>Every thing you need to cure your hunger at your fingertips.</a:t>
            </a:r>
          </a:p>
          <a:p>
            <a:pPr marL="449116" lvl="0" indent="0">
              <a:spcBef>
                <a:spcPts val="1000"/>
              </a:spcBef>
            </a:pPr>
            <a:r>
              <a:rPr lang="en" dirty="0" smtClean="0">
                <a:solidFill>
                  <a:schemeClr val="accent3"/>
                </a:solidFill>
              </a:rPr>
              <a:t>Here you can search recipe or you can get recipes recommended by us and you can even get recipes by our trusted users.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/>
          <p:nvPr/>
        </p:nvCxnSpPr>
        <p:spPr>
          <a:xfrm>
            <a:off x="2280025" y="2348495"/>
            <a:ext cx="0" cy="114435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8" name="Google Shape;568;p32"/>
          <p:cNvSpPr txBox="1"/>
          <p:nvPr/>
        </p:nvSpPr>
        <p:spPr>
          <a:xfrm>
            <a:off x="1601396" y="3632152"/>
            <a:ext cx="160323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 sz="18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 sz="1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sz="1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460;p27"/>
          <p:cNvSpPr txBox="1">
            <a:spLocks/>
          </p:cNvSpPr>
          <p:nvPr/>
        </p:nvSpPr>
        <p:spPr>
          <a:xfrm>
            <a:off x="724810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N" smtClean="0"/>
              <a:t>Django Project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9" name="Google Shape;465;p27"/>
          <p:cNvSpPr txBox="1">
            <a:spLocks/>
          </p:cNvSpPr>
          <p:nvPr/>
        </p:nvSpPr>
        <p:spPr>
          <a:xfrm>
            <a:off x="871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N" smtClean="0">
                <a:solidFill>
                  <a:schemeClr val="accent3"/>
                </a:solidFill>
              </a:rPr>
              <a:t>BATCH_B4.html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0" name="Google Shape;466;p27"/>
          <p:cNvSpPr txBox="1">
            <a:spLocks/>
          </p:cNvSpPr>
          <p:nvPr/>
        </p:nvSpPr>
        <p:spPr>
          <a:xfrm>
            <a:off x="458668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N" smtClean="0">
                <a:solidFill>
                  <a:schemeClr val="accent3"/>
                </a:solidFill>
              </a:rPr>
              <a:t>LJ_UNIVERSITY.css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21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63" y="79293"/>
            <a:ext cx="369177" cy="381763"/>
          </a:xfrm>
          <a:prstGeom prst="rect">
            <a:avLst/>
          </a:prstGeom>
        </p:spPr>
      </p:pic>
      <p:pic>
        <p:nvPicPr>
          <p:cNvPr id="23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04" y="142998"/>
            <a:ext cx="961957" cy="188571"/>
          </a:xfrm>
          <a:prstGeom prst="rect">
            <a:avLst/>
          </a:prstGeom>
        </p:spPr>
      </p:pic>
      <p:sp>
        <p:nvSpPr>
          <p:cNvPr id="24" name="Google Shape;500;p30"/>
          <p:cNvSpPr txBox="1">
            <a:spLocks/>
          </p:cNvSpPr>
          <p:nvPr/>
        </p:nvSpPr>
        <p:spPr>
          <a:xfrm flipH="1">
            <a:off x="783005" y="564951"/>
            <a:ext cx="1122713" cy="614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dirty="0" smtClean="0"/>
              <a:t>01 </a:t>
            </a:r>
            <a:endParaRPr lang="e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2304574" y="536826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Technologies 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00;p30"/>
          <p:cNvSpPr txBox="1">
            <a:spLocks/>
          </p:cNvSpPr>
          <p:nvPr/>
        </p:nvSpPr>
        <p:spPr>
          <a:xfrm flipH="1">
            <a:off x="1343401" y="539391"/>
            <a:ext cx="1122713" cy="614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dirty="0" smtClean="0"/>
              <a:t>02 </a:t>
            </a:r>
            <a:endParaRPr lang="en" dirty="0">
              <a:solidFill>
                <a:schemeClr val="accent6"/>
              </a:solidFill>
            </a:endParaRPr>
          </a:p>
        </p:txBody>
      </p:sp>
      <p:sp>
        <p:nvSpPr>
          <p:cNvPr id="57" name="Google Shape;460;p27"/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N" dirty="0" smtClean="0"/>
              <a:t>Django Project</a:t>
            </a:r>
            <a:endParaRPr lang="en-IN" dirty="0"/>
          </a:p>
        </p:txBody>
      </p:sp>
      <p:sp>
        <p:nvSpPr>
          <p:cNvPr id="58" name="Google Shape;465;p27"/>
          <p:cNvSpPr txBox="1">
            <a:spLocks/>
          </p:cNvSpPr>
          <p:nvPr/>
        </p:nvSpPr>
        <p:spPr>
          <a:xfrm>
            <a:off x="-5975" y="7179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N" dirty="0" smtClean="0"/>
              <a:t>BATCH_B4.html</a:t>
            </a:r>
            <a:endParaRPr lang="en-IN" dirty="0"/>
          </a:p>
        </p:txBody>
      </p:sp>
      <p:sp>
        <p:nvSpPr>
          <p:cNvPr id="59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N" dirty="0" smtClean="0"/>
              <a:t>LJ_UNIVERSITY.css</a:t>
            </a:r>
            <a:endParaRPr lang="en-IN" dirty="0"/>
          </a:p>
        </p:txBody>
      </p:sp>
      <p:grpSp>
        <p:nvGrpSpPr>
          <p:cNvPr id="33" name="Group 32"/>
          <p:cNvGrpSpPr/>
          <p:nvPr/>
        </p:nvGrpSpPr>
        <p:grpSpPr>
          <a:xfrm>
            <a:off x="2188205" y="1526246"/>
            <a:ext cx="6475569" cy="2025422"/>
            <a:chOff x="1490893" y="1134189"/>
            <a:chExt cx="6475569" cy="2025422"/>
          </a:xfrm>
        </p:grpSpPr>
        <p:cxnSp>
          <p:nvCxnSpPr>
            <p:cNvPr id="576" name="Google Shape;576;p33"/>
            <p:cNvCxnSpPr>
              <a:stCxn id="577" idx="1"/>
              <a:endCxn id="578" idx="1"/>
            </p:cNvCxnSpPr>
            <p:nvPr/>
          </p:nvCxnSpPr>
          <p:spPr>
            <a:xfrm flipV="1">
              <a:off x="2796974" y="1295421"/>
              <a:ext cx="1088349" cy="684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5" name="Google Shape;585;p33"/>
            <p:cNvSpPr txBox="1"/>
            <p:nvPr/>
          </p:nvSpPr>
          <p:spPr>
            <a:xfrm>
              <a:off x="1490894" y="1282505"/>
              <a:ext cx="1344405" cy="2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lt2"/>
                  </a:solidFill>
                  <a:latin typeface="Fira Code"/>
                  <a:ea typeface="Fira Code"/>
                  <a:cs typeface="Fira Code"/>
                  <a:sym typeface="Fira Code"/>
                </a:rPr>
                <a:t>Html,Css,</a:t>
              </a:r>
              <a:r>
                <a:rPr lang="en" sz="1600" dirty="0" smtClean="0">
                  <a:solidFill>
                    <a:schemeClr val="lt2"/>
                  </a:solidFill>
                  <a:latin typeface="Fira Code"/>
                  <a:ea typeface="Fira Code"/>
                  <a:cs typeface="Fira Code"/>
                  <a:sym typeface="Fira Code"/>
                </a:rPr>
                <a:t>Bootstrap</a:t>
              </a:r>
              <a:endParaRPr lang="en" sz="1600" dirty="0" smtClean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796974" y="1257261"/>
              <a:ext cx="468000" cy="9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 txBox="1"/>
            <p:nvPr/>
          </p:nvSpPr>
          <p:spPr>
            <a:xfrm>
              <a:off x="1490893" y="1498666"/>
              <a:ext cx="2795617" cy="486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" dirty="0" smtClean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Front end designing &gt;</a:t>
              </a:r>
              <a:endParaRPr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78" name="Google Shape;578;p33"/>
            <p:cNvSpPr txBox="1"/>
            <p:nvPr/>
          </p:nvSpPr>
          <p:spPr>
            <a:xfrm>
              <a:off x="3885323" y="1183458"/>
              <a:ext cx="680876" cy="2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r>
                <a:rPr lang="en" dirty="0" smtClean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0</a:t>
              </a:r>
              <a:r>
                <a:rPr lang="en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%</a:t>
              </a:r>
              <a:endParaRPr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7" name="Google Shape;587;p33"/>
            <p:cNvCxnSpPr>
              <a:stCxn id="588" idx="1"/>
              <a:endCxn id="589" idx="1"/>
            </p:cNvCxnSpPr>
            <p:nvPr/>
          </p:nvCxnSpPr>
          <p:spPr>
            <a:xfrm>
              <a:off x="4151906" y="2290270"/>
              <a:ext cx="1164875" cy="2235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0" name="Google Shape;590;p33"/>
            <p:cNvSpPr txBox="1"/>
            <p:nvPr/>
          </p:nvSpPr>
          <p:spPr>
            <a:xfrm>
              <a:off x="2558547" y="2143420"/>
              <a:ext cx="1618784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rPr>
                <a:t>Other Tools</a:t>
              </a:r>
              <a:endParaRPr sz="16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151906" y="2245270"/>
              <a:ext cx="252000" cy="9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 txBox="1"/>
            <p:nvPr/>
          </p:nvSpPr>
          <p:spPr>
            <a:xfrm>
              <a:off x="2806539" y="2424011"/>
              <a:ext cx="3346389" cy="7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" dirty="0" smtClean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For Frontend designing &gt;</a:t>
              </a:r>
              <a:endParaRPr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9" name="Google Shape;589;p33"/>
            <p:cNvSpPr txBox="1"/>
            <p:nvPr/>
          </p:nvSpPr>
          <p:spPr>
            <a:xfrm>
              <a:off x="5316781" y="2143420"/>
              <a:ext cx="7308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r>
                <a:rPr lang="en" dirty="0" smtClean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0</a:t>
              </a:r>
              <a:r>
                <a:rPr lang="en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%</a:t>
              </a:r>
              <a:endParaRPr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7" name="Google Shape;576;p33"/>
            <p:cNvCxnSpPr>
              <a:stCxn id="79" idx="1"/>
              <a:endCxn id="81" idx="1"/>
            </p:cNvCxnSpPr>
            <p:nvPr/>
          </p:nvCxnSpPr>
          <p:spPr>
            <a:xfrm>
              <a:off x="5684927" y="1246143"/>
              <a:ext cx="1080000" cy="47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585;p33"/>
            <p:cNvSpPr txBox="1"/>
            <p:nvPr/>
          </p:nvSpPr>
          <p:spPr>
            <a:xfrm>
              <a:off x="4801765" y="1134189"/>
              <a:ext cx="929970" cy="2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2"/>
                  </a:solidFill>
                  <a:latin typeface="Fira Code"/>
                  <a:ea typeface="Fira Code"/>
                  <a:cs typeface="Fira Code"/>
                  <a:sym typeface="Fira Code"/>
                </a:rPr>
                <a:t>Django</a:t>
              </a:r>
              <a:endParaRPr sz="16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9" name="Google Shape;577;p33"/>
            <p:cNvSpPr/>
            <p:nvPr/>
          </p:nvSpPr>
          <p:spPr>
            <a:xfrm>
              <a:off x="5684928" y="1201576"/>
              <a:ext cx="468000" cy="89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" name="Google Shape;586;p33"/>
            <p:cNvSpPr txBox="1"/>
            <p:nvPr/>
          </p:nvSpPr>
          <p:spPr>
            <a:xfrm>
              <a:off x="4798045" y="1482128"/>
              <a:ext cx="3168417" cy="486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" dirty="0" smtClean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Backend database, Site integration and api calls&gt;</a:t>
              </a:r>
              <a:endParaRPr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81" name="Google Shape;578;p33"/>
            <p:cNvSpPr txBox="1"/>
            <p:nvPr/>
          </p:nvSpPr>
          <p:spPr>
            <a:xfrm>
              <a:off x="6757489" y="1134653"/>
              <a:ext cx="680876" cy="2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r>
                <a:rPr lang="en" dirty="0" smtClean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0</a:t>
              </a:r>
              <a:r>
                <a:rPr lang="en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%</a:t>
              </a:r>
              <a:endParaRPr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111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63" y="79293"/>
            <a:ext cx="369177" cy="381763"/>
          </a:xfrm>
          <a:prstGeom prst="rect">
            <a:avLst/>
          </a:prstGeom>
        </p:spPr>
      </p:pic>
      <p:pic>
        <p:nvPicPr>
          <p:cNvPr id="112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04" y="142998"/>
            <a:ext cx="961957" cy="18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674925" y="922865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Mockups </a:t>
            </a:r>
            <a:r>
              <a:rPr lang="en" dirty="0" smtClean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415765" y="1787915"/>
            <a:ext cx="3350577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is how our webapplication looks like</a:t>
            </a:r>
            <a:endParaRPr dirty="0"/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96106" y="1778322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Google Shape;500;p30"/>
          <p:cNvSpPr txBox="1">
            <a:spLocks/>
          </p:cNvSpPr>
          <p:nvPr/>
        </p:nvSpPr>
        <p:spPr>
          <a:xfrm flipH="1">
            <a:off x="808473" y="1186014"/>
            <a:ext cx="1122713" cy="614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dirty="0" smtClean="0"/>
              <a:t>03 </a:t>
            </a:r>
            <a:endParaRPr lang="en" dirty="0">
              <a:solidFill>
                <a:schemeClr val="accent6"/>
              </a:solidFill>
            </a:endParaRPr>
          </a:p>
        </p:txBody>
      </p:sp>
      <p:pic>
        <p:nvPicPr>
          <p:cNvPr id="21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63" y="79293"/>
            <a:ext cx="369177" cy="381763"/>
          </a:xfrm>
          <a:prstGeom prst="rect">
            <a:avLst/>
          </a:prstGeom>
        </p:spPr>
      </p:pic>
      <p:pic>
        <p:nvPicPr>
          <p:cNvPr id="23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04" y="142998"/>
            <a:ext cx="961957" cy="188571"/>
          </a:xfrm>
          <a:prstGeom prst="rect">
            <a:avLst/>
          </a:prstGeom>
        </p:spPr>
      </p:pic>
      <p:sp>
        <p:nvSpPr>
          <p:cNvPr id="24" name="Google Shape;460;p27"/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N" dirty="0" smtClean="0"/>
              <a:t>Django Project</a:t>
            </a:r>
            <a:endParaRPr lang="en-IN" dirty="0"/>
          </a:p>
        </p:txBody>
      </p:sp>
      <p:sp>
        <p:nvSpPr>
          <p:cNvPr id="25" name="Google Shape;465;p27"/>
          <p:cNvSpPr txBox="1">
            <a:spLocks/>
          </p:cNvSpPr>
          <p:nvPr/>
        </p:nvSpPr>
        <p:spPr>
          <a:xfrm>
            <a:off x="-5975" y="7179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N" dirty="0" smtClean="0"/>
              <a:t>BATCH_B4.html</a:t>
            </a:r>
            <a:endParaRPr lang="en-IN" dirty="0"/>
          </a:p>
        </p:txBody>
      </p:sp>
      <p:sp>
        <p:nvSpPr>
          <p:cNvPr id="26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N" dirty="0" smtClean="0"/>
              <a:t>LJ_UNIVERSITY.css</a:t>
            </a: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4891793" y="1124458"/>
            <a:ext cx="3998034" cy="2775803"/>
            <a:chOff x="4666839" y="1124458"/>
            <a:chExt cx="3998034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666839" y="1124458"/>
              <a:ext cx="3998034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601274" y="3900261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5846" y="1275690"/>
              <a:ext cx="3600000" cy="17756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63" y="79293"/>
            <a:ext cx="369177" cy="381763"/>
          </a:xfrm>
          <a:prstGeom prst="rect">
            <a:avLst/>
          </a:prstGeom>
        </p:spPr>
      </p:pic>
      <p:pic>
        <p:nvPicPr>
          <p:cNvPr id="9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4" y="142998"/>
            <a:ext cx="961957" cy="188571"/>
          </a:xfrm>
          <a:prstGeom prst="rect">
            <a:avLst/>
          </a:prstGeom>
        </p:spPr>
      </p:pic>
      <p:sp>
        <p:nvSpPr>
          <p:cNvPr id="10" name="Google Shape;460;p27"/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N" dirty="0" smtClean="0"/>
              <a:t>Django Project</a:t>
            </a:r>
            <a:endParaRPr lang="en-IN" dirty="0"/>
          </a:p>
        </p:txBody>
      </p:sp>
      <p:sp>
        <p:nvSpPr>
          <p:cNvPr id="11" name="Google Shape;465;p27"/>
          <p:cNvSpPr txBox="1">
            <a:spLocks/>
          </p:cNvSpPr>
          <p:nvPr/>
        </p:nvSpPr>
        <p:spPr>
          <a:xfrm>
            <a:off x="-5975" y="7179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N" dirty="0" smtClean="0"/>
              <a:t>BATCH_B4.html</a:t>
            </a:r>
            <a:endParaRPr lang="en-IN" dirty="0"/>
          </a:p>
        </p:txBody>
      </p:sp>
      <p:sp>
        <p:nvSpPr>
          <p:cNvPr id="12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N" dirty="0" smtClean="0"/>
              <a:t>LJ_UNIVERSITY.css</a:t>
            </a:r>
            <a:endParaRPr lang="en-IN" dirty="0"/>
          </a:p>
        </p:txBody>
      </p:sp>
      <p:sp>
        <p:nvSpPr>
          <p:cNvPr id="23" name="Google Shape;2544;p49"/>
          <p:cNvSpPr txBox="1">
            <a:spLocks/>
          </p:cNvSpPr>
          <p:nvPr/>
        </p:nvSpPr>
        <p:spPr>
          <a:xfrm>
            <a:off x="1158860" y="1191995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Thanks; </a:t>
            </a:r>
            <a:r>
              <a:rPr lang="en-IN" sz="28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{</a:t>
            </a:r>
            <a:endParaRPr lang="en-IN" sz="28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24" name="Google Shape;2545;p49"/>
          <p:cNvSpPr txBox="1">
            <a:spLocks/>
          </p:cNvSpPr>
          <p:nvPr/>
        </p:nvSpPr>
        <p:spPr>
          <a:xfrm>
            <a:off x="2084560" y="2450964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meghwindave@gmail.com </a:t>
            </a:r>
          </a:p>
          <a:p>
            <a:r>
              <a:rPr lang="en-US" dirty="0" smtClean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LJ UNIVERSITY </a:t>
            </a:r>
            <a:endParaRPr lang="en-US" dirty="0">
              <a:solidFill>
                <a:schemeClr val="accent3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25" name="Google Shape;2546;p49"/>
          <p:cNvSpPr txBox="1">
            <a:spLocks/>
          </p:cNvSpPr>
          <p:nvPr/>
        </p:nvSpPr>
        <p:spPr>
          <a:xfrm>
            <a:off x="1590310" y="1870964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‘Do you have any questions?’</a:t>
            </a:r>
            <a:endParaRPr lang="en-US" sz="2000" dirty="0">
              <a:solidFill>
                <a:schemeClr val="accent2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grpSp>
        <p:nvGrpSpPr>
          <p:cNvPr id="26" name="Google Shape;2573;p49"/>
          <p:cNvGrpSpPr/>
          <p:nvPr/>
        </p:nvGrpSpPr>
        <p:grpSpPr>
          <a:xfrm>
            <a:off x="1229550" y="1765470"/>
            <a:ext cx="493995" cy="2017119"/>
            <a:chOff x="1084825" y="1152525"/>
            <a:chExt cx="506100" cy="3417500"/>
          </a:xfrm>
        </p:grpSpPr>
        <p:sp>
          <p:nvSpPr>
            <p:cNvPr id="27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8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649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259</Words>
  <Application>Microsoft Office PowerPoint</Application>
  <PresentationFormat>On-screen Show (16:9)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Fira Code</vt:lpstr>
      <vt:lpstr>Programming Language Workshop for Beginners by Slidesgo</vt:lpstr>
      <vt:lpstr>Happiness Is Homemade ‘Recipe finder webapplication’ {</vt:lpstr>
      <vt:lpstr>01</vt:lpstr>
      <vt:lpstr>Introduction; {</vt:lpstr>
      <vt:lpstr>Technologies {</vt:lpstr>
      <vt:lpstr>Mockups {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Finder ‘webapplication’ {</dc:title>
  <dc:creator>Meghwin Dave</dc:creator>
  <cp:lastModifiedBy>Meghwin The Great</cp:lastModifiedBy>
  <cp:revision>9</cp:revision>
  <dcterms:modified xsi:type="dcterms:W3CDTF">2023-10-06T15:08:18Z</dcterms:modified>
</cp:coreProperties>
</file>