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8" r:id="rId4"/>
    <p:sldId id="274" r:id="rId5"/>
    <p:sldId id="259" r:id="rId6"/>
    <p:sldId id="280" r:id="rId7"/>
    <p:sldId id="279" r:id="rId8"/>
    <p:sldId id="273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Overpass Mono" panose="020B0604020202020204" charset="0"/>
      <p:regular r:id="rId12"/>
      <p:bold r:id="rId13"/>
    </p:embeddedFont>
    <p:embeddedFont>
      <p:font typeface="Raleway SemiBold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8F786-8F68-42DF-8B9A-BC154C3DB7C6}" v="125" dt="2023-03-23T12:33:26.958"/>
    <p1510:client id="{DEA4CF61-4140-4E28-87CF-6DEB55A55649}" v="533" dt="2023-03-23T12:21:14.022"/>
  </p1510:revLst>
</p1510:revInfo>
</file>

<file path=ppt/tableStyles.xml><?xml version="1.0" encoding="utf-8"?>
<a:tblStyleLst xmlns:a="http://schemas.openxmlformats.org/drawingml/2006/main" def="{9021C256-055E-4C5F-A96D-1975502934DE}">
  <a:tblStyle styleId="{9021C256-055E-4C5F-A96D-1975502934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78D34F-2462-4792-B402-0BE49D6CE9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" dirty="0"/>
              <a:t>Currency</a:t>
            </a:r>
            <a:br>
              <a:rPr lang="en" dirty="0"/>
            </a:br>
            <a:r>
              <a:rPr lang="en" dirty="0"/>
              <a:t>Converter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dk2"/>
                </a:solidFill>
              </a:rPr>
              <a:t>Developer : </a:t>
            </a:r>
            <a:r>
              <a:rPr lang="en" dirty="0" err="1">
                <a:solidFill>
                  <a:schemeClr val="dk2"/>
                </a:solidFill>
              </a:rPr>
              <a:t>Meghwin</a:t>
            </a:r>
            <a:r>
              <a:rPr lang="en" dirty="0">
                <a:solidFill>
                  <a:schemeClr val="dk2"/>
                </a:solidFill>
              </a:rPr>
              <a:t> Dave</a:t>
            </a:r>
          </a:p>
          <a:p>
            <a:pPr marL="0" indent="0"/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40475FF7-B628-CE18-EEF5-941F9CEF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09" y="235653"/>
            <a:ext cx="831569" cy="867017"/>
          </a:xfrm>
          <a:prstGeom prst="rect">
            <a:avLst/>
          </a:prstGeom>
        </p:spPr>
      </p:pic>
      <p:pic>
        <p:nvPicPr>
          <p:cNvPr id="3" name="Picture 3" descr="Text, logo, company name&#10;&#10;Description automatically generated">
            <a:extLst>
              <a:ext uri="{FF2B5EF4-FFF2-40B4-BE49-F238E27FC236}">
                <a16:creationId xmlns:a16="http://schemas.microsoft.com/office/drawing/2014/main" id="{74941072-7705-7400-29AF-0E9F1911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6" y="4518708"/>
            <a:ext cx="27432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699229" cy="41213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/>
              <a:t>Problem Statement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/>
              <a:t>Concepts Used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/>
              <a:t>Project Description</a:t>
            </a:r>
            <a:endParaRPr lang="en-US" dirty="0" err="1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 dirty="0"/>
              <a:t>Source </a:t>
            </a:r>
            <a:endParaRPr lang="en-US" dirty="0"/>
          </a:p>
          <a:p>
            <a:pPr marL="0" indent="0"/>
            <a:r>
              <a:rPr lang="en" dirty="0"/>
              <a:t>Code</a:t>
            </a:r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6018A4C-7C7B-5458-9301-9BAE6910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09" y="235653"/>
            <a:ext cx="831569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355244" y="3151101"/>
            <a:ext cx="3165656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Converting to different currencies requires searching tons of times</a:t>
            </a:r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3122251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Check INR to 10 different currency conversion with my program</a:t>
            </a:r>
            <a:endParaRPr lang="en-US"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87ABB-0555-A57A-2D1B-F11C0D9EF678}"/>
              </a:ext>
            </a:extLst>
          </p:cNvPr>
          <p:cNvSpPr txBox="1"/>
          <p:nvPr/>
        </p:nvSpPr>
        <p:spPr>
          <a:xfrm>
            <a:off x="277792" y="578011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dirty="0">
                <a:solidFill>
                  <a:srgbClr val="00FFC5"/>
                </a:solidFill>
                <a:latin typeface="Overpass Mono"/>
              </a:rPr>
              <a:t>01</a:t>
            </a:r>
            <a:endParaRPr lang="en-US" sz="8000" dirty="0"/>
          </a:p>
        </p:txBody>
      </p:sp>
      <p:pic>
        <p:nvPicPr>
          <p:cNvPr id="4" name="Picture 2" descr="Logo&#10;&#10;Description automatically generated">
            <a:extLst>
              <a:ext uri="{FF2B5EF4-FFF2-40B4-BE49-F238E27FC236}">
                <a16:creationId xmlns:a16="http://schemas.microsoft.com/office/drawing/2014/main" id="{AB2BBCEE-E50A-A6EE-CFBE-EFAF0C320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009" y="235653"/>
            <a:ext cx="831569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It's basically a currency converter software that converts INR to USD,EUR,GBP,JPY,AUD,CAD,NZD,CHF,HKD or SGD respectively.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You need to enter the amount and currency it is needed to be converted in.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B396E-4DD0-237F-11DB-EA0D09BBDADE}"/>
              </a:ext>
            </a:extLst>
          </p:cNvPr>
          <p:cNvSpPr txBox="1"/>
          <p:nvPr/>
        </p:nvSpPr>
        <p:spPr>
          <a:xfrm>
            <a:off x="7367286" y="621416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dirty="0">
                <a:solidFill>
                  <a:srgbClr val="00FFC5"/>
                </a:solidFill>
                <a:latin typeface="Overpass Mono"/>
              </a:rPr>
              <a:t>02</a:t>
            </a:r>
            <a:endParaRPr lang="en-US" sz="8000" dirty="0"/>
          </a:p>
        </p:txBody>
      </p:sp>
      <p:pic>
        <p:nvPicPr>
          <p:cNvPr id="4" name="Picture 2" descr="Logo&#10;&#10;Description automatically generated">
            <a:extLst>
              <a:ext uri="{FF2B5EF4-FFF2-40B4-BE49-F238E27FC236}">
                <a16:creationId xmlns:a16="http://schemas.microsoft.com/office/drawing/2014/main" id="{7B6493F9-360A-E7B7-3C94-1763FAD6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47" y="307995"/>
            <a:ext cx="831569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Concepts Used</a:t>
            </a: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23569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Dictionary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2464192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400" dirty="0"/>
              <a:t>For storing conversion rates</a:t>
            </a:r>
            <a:endParaRPr lang="en-US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306307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Function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40435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400" dirty="0"/>
              <a:t>To implement currency conversion</a:t>
            </a:r>
            <a:endParaRPr lang="en-US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935658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PYTHON</a:t>
            </a: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6F7F7B-FCEF-AE6C-3B1A-128D9BF3C11E}"/>
              </a:ext>
            </a:extLst>
          </p:cNvPr>
          <p:cNvSpPr txBox="1"/>
          <p:nvPr/>
        </p:nvSpPr>
        <p:spPr>
          <a:xfrm>
            <a:off x="-47746" y="910783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dirty="0">
                <a:solidFill>
                  <a:srgbClr val="00FFC5"/>
                </a:solidFill>
                <a:latin typeface="Overpass Mono"/>
              </a:rPr>
              <a:t>03</a:t>
            </a:r>
            <a:endParaRPr lang="en-US" sz="8000" dirty="0"/>
          </a:p>
        </p:txBody>
      </p:sp>
      <p:pic>
        <p:nvPicPr>
          <p:cNvPr id="5" name="Picture 2" descr="Logo&#10;&#10;Description automatically generated">
            <a:extLst>
              <a:ext uri="{FF2B5EF4-FFF2-40B4-BE49-F238E27FC236}">
                <a16:creationId xmlns:a16="http://schemas.microsoft.com/office/drawing/2014/main" id="{AD4A222A-44D0-4CA6-AA8E-8D251CF5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09" y="235653"/>
            <a:ext cx="831569" cy="8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00" dirty="0">
                <a:latin typeface="Overpass Mono"/>
                <a:sym typeface="Overpass Mono"/>
              </a:rPr>
              <a:t># Dictionary containing exchange rates for different currencies</a:t>
            </a:r>
            <a:endParaRPr lang="en-US" sz="800">
              <a:latin typeface="Overpass Mono"/>
            </a:endParaRPr>
          </a:p>
          <a:p>
            <a:r>
              <a:rPr lang="en" sz="800" dirty="0" err="1">
                <a:latin typeface="Overpass Mono"/>
                <a:sym typeface="Overpass Mono"/>
              </a:rPr>
              <a:t>exchange_rates</a:t>
            </a:r>
            <a:r>
              <a:rPr lang="en" sz="800" dirty="0">
                <a:latin typeface="Overpass Mono"/>
                <a:sym typeface="Overpass Mono"/>
              </a:rPr>
              <a:t> = {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'USD': 0.012,#US dollar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'EUR': 0.011,#euro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'GBP': 0.0099,#sterling pound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'JPY': 1.60,#japanese yen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'AUD': 0.018,#australian dollar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'CAD': 0.017,#canadian dollar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'NZD': 0.019,#newzealand dollar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'CHF': 0.011,#swiss franc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'HKD': 0.095,#hong </a:t>
            </a:r>
            <a:r>
              <a:rPr lang="en" sz="800" dirty="0" err="1">
                <a:latin typeface="Overpass Mono"/>
                <a:sym typeface="Overpass Mono"/>
              </a:rPr>
              <a:t>kong</a:t>
            </a:r>
            <a:r>
              <a:rPr lang="en" sz="800" dirty="0">
                <a:latin typeface="Overpass Mono"/>
                <a:sym typeface="Overpass Mono"/>
              </a:rPr>
              <a:t> dollar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'SGD': 0.016#singapore dollar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}</a:t>
            </a:r>
            <a:endParaRPr lang="en-US" dirty="0"/>
          </a:p>
          <a:p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def </a:t>
            </a:r>
            <a:r>
              <a:rPr lang="en" sz="800" dirty="0" err="1">
                <a:latin typeface="Overpass Mono"/>
                <a:sym typeface="Overpass Mono"/>
              </a:rPr>
              <a:t>convert_currency</a:t>
            </a:r>
            <a:r>
              <a:rPr lang="en" sz="800" dirty="0">
                <a:latin typeface="Overpass Mono"/>
                <a:sym typeface="Overpass Mono"/>
              </a:rPr>
              <a:t>(amount, </a:t>
            </a:r>
            <a:r>
              <a:rPr lang="en" sz="800" dirty="0" err="1">
                <a:latin typeface="Overpass Mono"/>
                <a:sym typeface="Overpass Mono"/>
              </a:rPr>
              <a:t>from_currency</a:t>
            </a:r>
            <a:r>
              <a:rPr lang="en" sz="800" dirty="0">
                <a:latin typeface="Overpass Mono"/>
                <a:sym typeface="Overpass Mono"/>
              </a:rPr>
              <a:t>, </a:t>
            </a:r>
            <a:r>
              <a:rPr lang="en" sz="800" dirty="0" err="1">
                <a:latin typeface="Overpass Mono"/>
                <a:sym typeface="Overpass Mono"/>
              </a:rPr>
              <a:t>to_currency</a:t>
            </a:r>
            <a:r>
              <a:rPr lang="en" sz="800" dirty="0">
                <a:latin typeface="Overpass Mono"/>
                <a:sym typeface="Overpass Mono"/>
              </a:rPr>
              <a:t>):</a:t>
            </a:r>
            <a:endParaRPr sz="80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if </a:t>
            </a:r>
            <a:r>
              <a:rPr lang="en" sz="800" dirty="0" err="1">
                <a:latin typeface="Overpass Mono"/>
                <a:sym typeface="Overpass Mono"/>
              </a:rPr>
              <a:t>from_currency</a:t>
            </a:r>
            <a:r>
              <a:rPr lang="en" sz="800" dirty="0">
                <a:latin typeface="Overpass Mono"/>
                <a:sym typeface="Overpass Mono"/>
              </a:rPr>
              <a:t> != 'INR':</a:t>
            </a:r>
            <a:endParaRPr sz="80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    amount = amount / </a:t>
            </a:r>
            <a:r>
              <a:rPr lang="en" sz="800" err="1">
                <a:latin typeface="Overpass Mono"/>
                <a:sym typeface="Overpass Mono"/>
              </a:rPr>
              <a:t>exchange_rates</a:t>
            </a:r>
            <a:r>
              <a:rPr lang="en" sz="800" dirty="0">
                <a:latin typeface="Overpass Mono"/>
                <a:sym typeface="Overpass Mono"/>
              </a:rPr>
              <a:t>[</a:t>
            </a:r>
            <a:r>
              <a:rPr lang="en" sz="800" err="1">
                <a:latin typeface="Overpass Mono"/>
                <a:sym typeface="Overpass Mono"/>
              </a:rPr>
              <a:t>from_currency</a:t>
            </a:r>
            <a:r>
              <a:rPr lang="en" sz="800" dirty="0">
                <a:latin typeface="Overpass Mono"/>
                <a:sym typeface="Overpass Mono"/>
              </a:rPr>
              <a:t>]</a:t>
            </a:r>
            <a:endParaRPr sz="800">
              <a:latin typeface="Overpass Mono"/>
            </a:endParaRPr>
          </a:p>
          <a:p>
            <a:r>
              <a:rPr lang="en" sz="800" dirty="0">
                <a:latin typeface="Overpass Mono"/>
              </a:rPr>
              <a:t>    </a:t>
            </a:r>
            <a:r>
              <a:rPr lang="en" sz="800" err="1">
                <a:latin typeface="Overpass Mono"/>
              </a:rPr>
              <a:t>converted_amount</a:t>
            </a:r>
            <a:r>
              <a:rPr lang="en" sz="800" dirty="0">
                <a:latin typeface="Overpass Mono"/>
              </a:rPr>
              <a:t> = amount * </a:t>
            </a:r>
            <a:r>
              <a:rPr lang="en" sz="800" err="1">
                <a:latin typeface="Overpass Mono"/>
              </a:rPr>
              <a:t>exchange_rates</a:t>
            </a:r>
            <a:r>
              <a:rPr lang="en" sz="800" dirty="0">
                <a:latin typeface="Overpass Mono"/>
              </a:rPr>
              <a:t>[</a:t>
            </a:r>
            <a:r>
              <a:rPr lang="en" sz="800" err="1">
                <a:latin typeface="Overpass Mono"/>
              </a:rPr>
              <a:t>to_currency</a:t>
            </a:r>
            <a:r>
              <a:rPr lang="en" sz="800" dirty="0">
                <a:latin typeface="Overpass Mono"/>
              </a:rPr>
              <a:t>]</a:t>
            </a:r>
            <a:endParaRPr sz="80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    return </a:t>
            </a:r>
            <a:r>
              <a:rPr lang="en" sz="800" dirty="0" err="1">
                <a:latin typeface="Overpass Mono"/>
                <a:sym typeface="Overpass Mono"/>
              </a:rPr>
              <a:t>converted_amount</a:t>
            </a:r>
            <a:endParaRPr lang="en-US" dirty="0" err="1"/>
          </a:p>
          <a:p>
            <a:endParaRPr lang="en" sz="800" dirty="0">
              <a:ea typeface="Overpass Mono"/>
              <a:sym typeface="Overpass Mono"/>
            </a:endParaRPr>
          </a:p>
          <a:p>
            <a:r>
              <a:rPr lang="en" sz="800" dirty="0">
                <a:latin typeface="Overpass Mono"/>
                <a:ea typeface="Overpass Mono"/>
                <a:sym typeface="Overpass Mono"/>
              </a:rPr>
              <a:t># Taking input from user</a:t>
            </a:r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  <a:ea typeface="Overpass Mono"/>
                <a:sym typeface="Overpass Mono"/>
              </a:rPr>
              <a:t>amount = float(input("Enter amount to convert: "))</a:t>
            </a:r>
            <a:endParaRPr lang="en" sz="800" dirty="0">
              <a:latin typeface="Overpass Mono"/>
            </a:endParaRPr>
          </a:p>
          <a:p>
            <a:r>
              <a:rPr lang="en" sz="800" err="1">
                <a:latin typeface="Overpass Mono"/>
                <a:ea typeface="Overpass Mono"/>
                <a:sym typeface="Overpass Mono"/>
              </a:rPr>
              <a:t>from_currency</a:t>
            </a:r>
            <a:r>
              <a:rPr lang="en" sz="800" dirty="0">
                <a:latin typeface="Overpass Mono"/>
                <a:ea typeface="Overpass Mono"/>
                <a:sym typeface="Overpass Mono"/>
              </a:rPr>
              <a:t> = 'INR'</a:t>
            </a:r>
            <a:endParaRPr lang="en" sz="800" dirty="0">
              <a:latin typeface="Overpass Mono"/>
            </a:endParaRPr>
          </a:p>
          <a:p>
            <a:r>
              <a:rPr lang="en" sz="800" dirty="0" err="1">
                <a:latin typeface="Overpass Mono"/>
                <a:ea typeface="Overpass Mono"/>
                <a:sym typeface="Overpass Mono"/>
              </a:rPr>
              <a:t>to_currency</a:t>
            </a:r>
            <a:r>
              <a:rPr lang="en" sz="800" dirty="0">
                <a:latin typeface="Overpass Mono"/>
                <a:ea typeface="Overpass Mono"/>
                <a:sym typeface="Overpass Mono"/>
              </a:rPr>
              <a:t> = input("Enter to currency (e.g. USD): ").upper()</a:t>
            </a:r>
            <a:endParaRPr sz="800" dirty="0">
              <a:latin typeface="Overpass Mono"/>
            </a:endParaRPr>
          </a:p>
          <a:p>
            <a:endParaRPr lang="en" sz="800" dirty="0">
              <a:latin typeface="Overpass Mono"/>
            </a:endParaRPr>
          </a:p>
          <a:p>
            <a:r>
              <a:rPr lang="en" sz="800" dirty="0">
                <a:latin typeface="Overpass Mono"/>
              </a:rPr>
              <a:t># converting the currency and displaying the result</a:t>
            </a:r>
            <a:endParaRPr sz="80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result = </a:t>
            </a:r>
            <a:r>
              <a:rPr lang="en" sz="800" err="1">
                <a:latin typeface="Overpass Mono"/>
                <a:sym typeface="Overpass Mono"/>
              </a:rPr>
              <a:t>convert_currency</a:t>
            </a:r>
            <a:r>
              <a:rPr lang="en" sz="800" dirty="0">
                <a:latin typeface="Overpass Mono"/>
                <a:sym typeface="Overpass Mono"/>
              </a:rPr>
              <a:t>(amount, </a:t>
            </a:r>
            <a:r>
              <a:rPr lang="en" sz="800" err="1">
                <a:latin typeface="Overpass Mono"/>
                <a:sym typeface="Overpass Mono"/>
              </a:rPr>
              <a:t>from_currency</a:t>
            </a:r>
            <a:r>
              <a:rPr lang="en" sz="800" dirty="0">
                <a:latin typeface="Overpass Mono"/>
                <a:sym typeface="Overpass Mono"/>
              </a:rPr>
              <a:t>, </a:t>
            </a:r>
            <a:r>
              <a:rPr lang="en" sz="800" err="1">
                <a:latin typeface="Overpass Mono"/>
                <a:sym typeface="Overpass Mono"/>
              </a:rPr>
              <a:t>to_currency</a:t>
            </a:r>
            <a:r>
              <a:rPr lang="en" sz="800" dirty="0">
                <a:latin typeface="Overpass Mono"/>
                <a:sym typeface="Overpass Mono"/>
              </a:rPr>
              <a:t>)</a:t>
            </a:r>
            <a:endParaRPr sz="800">
              <a:latin typeface="Overpass Mono"/>
            </a:endParaRPr>
          </a:p>
          <a:p>
            <a:r>
              <a:rPr lang="en" sz="800" dirty="0">
                <a:latin typeface="Overpass Mono"/>
                <a:sym typeface="Overpass Mono"/>
              </a:rPr>
              <a:t>print(f"{amount} INR is equal to {result} {</a:t>
            </a:r>
            <a:r>
              <a:rPr lang="en" sz="800" err="1">
                <a:latin typeface="Overpass Mono"/>
                <a:sym typeface="Overpass Mono"/>
              </a:rPr>
              <a:t>to_currency</a:t>
            </a:r>
            <a:r>
              <a:rPr lang="en" sz="800" dirty="0">
                <a:latin typeface="Overpass Mono"/>
                <a:sym typeface="Overpass Mono"/>
              </a:rPr>
              <a:t>}")</a:t>
            </a:r>
            <a:endParaRPr sz="800">
              <a:latin typeface="Overpass Mon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800" b="1" dirty="0">
              <a:solidFill>
                <a:schemeClr val="dk1"/>
              </a:solidFill>
              <a:latin typeface="Overpass Mono"/>
              <a:ea typeface="Overpass Mono"/>
              <a:cs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Source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D63C4-5236-5E11-239B-1D718D72C434}"/>
              </a:ext>
            </a:extLst>
          </p:cNvPr>
          <p:cNvSpPr txBox="1"/>
          <p:nvPr/>
        </p:nvSpPr>
        <p:spPr>
          <a:xfrm>
            <a:off x="227153" y="2024846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dirty="0">
                <a:solidFill>
                  <a:srgbClr val="00FFC5"/>
                </a:solidFill>
                <a:latin typeface="Overpass Mono"/>
              </a:rPr>
              <a:t>04</a:t>
            </a:r>
            <a:endParaRPr lang="en-US" sz="8000" dirty="0"/>
          </a:p>
        </p:txBody>
      </p:sp>
      <p:pic>
        <p:nvPicPr>
          <p:cNvPr id="4" name="Picture 2" descr="Logo&#10;&#10;Description automatically generated">
            <a:extLst>
              <a:ext uri="{FF2B5EF4-FFF2-40B4-BE49-F238E27FC236}">
                <a16:creationId xmlns:a16="http://schemas.microsoft.com/office/drawing/2014/main" id="{0740AE48-F595-A074-3126-7A6C284C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09" y="235653"/>
            <a:ext cx="831569" cy="867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8;p52">
            <a:extLst>
              <a:ext uri="{FF2B5EF4-FFF2-40B4-BE49-F238E27FC236}">
                <a16:creationId xmlns:a16="http://schemas.microsoft.com/office/drawing/2014/main" id="{DE5964D4-71BC-9196-5980-31DC7B5375AD}"/>
              </a:ext>
            </a:extLst>
          </p:cNvPr>
          <p:cNvSpPr txBox="1">
            <a:spLocks/>
          </p:cNvSpPr>
          <p:nvPr/>
        </p:nvSpPr>
        <p:spPr>
          <a:xfrm>
            <a:off x="3451009" y="989617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300" dirty="0"/>
              <a:t>THANKS!</a:t>
            </a:r>
          </a:p>
        </p:txBody>
      </p:sp>
      <p:sp>
        <p:nvSpPr>
          <p:cNvPr id="9" name="Google Shape;899;p52">
            <a:extLst>
              <a:ext uri="{FF2B5EF4-FFF2-40B4-BE49-F238E27FC236}">
                <a16:creationId xmlns:a16="http://schemas.microsoft.com/office/drawing/2014/main" id="{CF384AE4-00DC-1706-8EEC-98D6F0A59CF4}"/>
              </a:ext>
            </a:extLst>
          </p:cNvPr>
          <p:cNvSpPr txBox="1">
            <a:spLocks/>
          </p:cNvSpPr>
          <p:nvPr/>
        </p:nvSpPr>
        <p:spPr>
          <a:xfrm>
            <a:off x="3516116" y="1761837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latin typeface="Anaheim"/>
              </a:rPr>
              <a:t>Do you have any questions?</a:t>
            </a:r>
          </a:p>
          <a:p>
            <a:pPr algn="ctr"/>
            <a:r>
              <a:rPr lang="en-US" sz="1600" dirty="0">
                <a:latin typeface="Anaheim"/>
              </a:rPr>
              <a:t>meghwindave04@gmail.com</a:t>
            </a:r>
            <a:endParaRPr lang="en-US" dirty="0"/>
          </a:p>
          <a:p>
            <a:pPr algn="ctr"/>
            <a:r>
              <a:rPr lang="en-US" sz="1600" dirty="0">
                <a:latin typeface="Anaheim"/>
              </a:rPr>
              <a:t>+91 63540 75540</a:t>
            </a:r>
          </a:p>
          <a:p>
            <a:pPr algn="ctr"/>
            <a:r>
              <a:rPr lang="en-US" sz="1600" dirty="0">
                <a:latin typeface="Anaheim"/>
              </a:rPr>
              <a:t>CSE D2D-1 : 22002171220009</a:t>
            </a:r>
          </a:p>
          <a:p>
            <a:pPr algn="ctr"/>
            <a:endParaRPr lang="en-US" sz="1600" dirty="0">
              <a:latin typeface="Anaheim"/>
            </a:endParaRPr>
          </a:p>
          <a:p>
            <a:pPr algn="ctr"/>
            <a:endParaRPr lang="en-US" sz="1600" dirty="0">
              <a:latin typeface="Anaheim"/>
            </a:endParaRPr>
          </a:p>
          <a:p>
            <a:pPr algn="ctr"/>
            <a:endParaRPr lang="en-US" sz="1600" dirty="0">
              <a:latin typeface="Anaheim"/>
            </a:endParaRPr>
          </a:p>
          <a:p>
            <a:pPr algn="ctr"/>
            <a:endParaRPr lang="en-US" sz="1600" dirty="0">
              <a:latin typeface="Anaheim"/>
            </a:endParaRPr>
          </a:p>
          <a:p>
            <a:pPr algn="ctr"/>
            <a:endParaRPr lang="en-US" sz="1600" dirty="0">
              <a:latin typeface="Anaheim"/>
            </a:endParaRPr>
          </a:p>
          <a:p>
            <a:pPr algn="ctr"/>
            <a:endParaRPr lang="en-US" sz="1600" dirty="0">
              <a:latin typeface="Anaheim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F17838E-4797-1B91-5A6B-898ECF399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22" y="1501634"/>
            <a:ext cx="831569" cy="867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Programming Lesson by Slidesgo</vt:lpstr>
      <vt:lpstr>Slidesgo Final Pages</vt:lpstr>
      <vt:lpstr>Currency Converter</vt:lpstr>
      <vt:lpstr>TABLE OF CONTENTS</vt:lpstr>
      <vt:lpstr>Problem</vt:lpstr>
      <vt:lpstr>INTRODUCTION</vt:lpstr>
      <vt:lpstr>Concepts Used</vt:lpstr>
      <vt:lpstr>Source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cp:revision>160</cp:revision>
  <dcterms:modified xsi:type="dcterms:W3CDTF">2023-03-23T12:34:03Z</dcterms:modified>
</cp:coreProperties>
</file>