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9"/>
  </p:notesMasterIdLst>
  <p:sldIdLst>
    <p:sldId id="256" r:id="rId2"/>
    <p:sldId id="258" r:id="rId3"/>
    <p:sldId id="259" r:id="rId4"/>
    <p:sldId id="274" r:id="rId5"/>
    <p:sldId id="270" r:id="rId6"/>
    <p:sldId id="267" r:id="rId7"/>
    <p:sldId id="273" r:id="rId8"/>
  </p:sldIdLst>
  <p:sldSz cx="9144000" cy="5143500" type="screen16x9"/>
  <p:notesSz cx="6858000" cy="9144000"/>
  <p:embeddedFontLst>
    <p:embeddedFont>
      <p:font typeface="Trispace" panose="020B0604020202020204" charset="0"/>
      <p:regular r:id="rId10"/>
      <p:bold r:id="rId11"/>
    </p:embeddedFont>
    <p:embeddedFont>
      <p:font typeface="Trispace SemiBold" panose="020B060402020202020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1200F9-D5FF-44D4-B393-C813014403EC}" v="6" dt="2023-03-23T13:23:35.752"/>
    <p1510:client id="{950067F0-163D-4E04-A9BE-80AC987EF36D}" v="145" dt="2023-03-23T13:49:30.004"/>
    <p1510:client id="{A8787A39-1EEB-4335-8F97-C75D7A6B9118}" v="642" dt="2023-03-23T13:16:04.221"/>
  </p1510:revLst>
</p1510:revInfo>
</file>

<file path=ppt/tableStyles.xml><?xml version="1.0" encoding="utf-8"?>
<a:tblStyleLst xmlns:a="http://schemas.openxmlformats.org/drawingml/2006/main" def="{04B952DD-FB35-444C-B28E-917FB4208F09}">
  <a:tblStyle styleId="{04B952DD-FB35-444C-B28E-917FB4208F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c4a61bbd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c4a61bbd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c4a61bbd8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c4a61bbd8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c329146884_2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c329146884_2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cdddfa8b47_0_22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cdddfa8b47_0_22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cd2bb3dfa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cd2bb3dfa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cdddfa8b47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cdddfa8b47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1cdddfa8b47_0_22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1cdddfa8b47_0_22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2088" b="2088"/>
          <a:stretch/>
        </p:blipFill>
        <p:spPr>
          <a:xfrm rot="1748060" flipH="1">
            <a:off x="-3019595" y="1563512"/>
            <a:ext cx="8049517" cy="4338674"/>
          </a:xfrm>
          <a:prstGeom prst="rect">
            <a:avLst/>
          </a:prstGeom>
          <a:noFill/>
          <a:ln>
            <a:noFill/>
          </a:ln>
        </p:spPr>
      </p:pic>
      <p:pic>
        <p:nvPicPr>
          <p:cNvPr id="10" name="Google Shape;10;p2"/>
          <p:cNvPicPr preferRelativeResize="0"/>
          <p:nvPr/>
        </p:nvPicPr>
        <p:blipFill rotWithShape="1">
          <a:blip r:embed="rId3">
            <a:alphaModFix/>
          </a:blip>
          <a:srcRect l="10899" t="14045" r="10907"/>
          <a:stretch/>
        </p:blipFill>
        <p:spPr>
          <a:xfrm rot="-10079881">
            <a:off x="5280610" y="-524738"/>
            <a:ext cx="5127578" cy="3170700"/>
          </a:xfrm>
          <a:prstGeom prst="rect">
            <a:avLst/>
          </a:prstGeom>
          <a:noFill/>
          <a:ln>
            <a:noFill/>
          </a:ln>
        </p:spPr>
      </p:pic>
      <p:sp>
        <p:nvSpPr>
          <p:cNvPr id="11" name="Google Shape;11;p2"/>
          <p:cNvSpPr txBox="1">
            <a:spLocks noGrp="1"/>
          </p:cNvSpPr>
          <p:nvPr>
            <p:ph type="ctrTitle"/>
          </p:nvPr>
        </p:nvSpPr>
        <p:spPr>
          <a:xfrm>
            <a:off x="1216100" y="910638"/>
            <a:ext cx="6711600" cy="25902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p:nvPr/>
        </p:nvSpPr>
        <p:spPr>
          <a:xfrm>
            <a:off x="6771550" y="2571750"/>
            <a:ext cx="4113300" cy="4113300"/>
          </a:xfrm>
          <a:prstGeom prst="ellipse">
            <a:avLst/>
          </a:prstGeom>
          <a:gradFill>
            <a:gsLst>
              <a:gs pos="0">
                <a:schemeClr val="accent3"/>
              </a:gs>
              <a:gs pos="63000">
                <a:srgbClr val="3E629E">
                  <a:alpha val="0"/>
                </a:srgbClr>
              </a:gs>
              <a:gs pos="100000">
                <a:srgbClr val="3E629E">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781175" y="-1401800"/>
            <a:ext cx="3476100" cy="3476100"/>
          </a:xfrm>
          <a:prstGeom prst="ellipse">
            <a:avLst/>
          </a:prstGeom>
          <a:gradFill>
            <a:gsLst>
              <a:gs pos="0">
                <a:srgbClr val="830BDE">
                  <a:alpha val="49803"/>
                </a:srgbClr>
              </a:gs>
              <a:gs pos="39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362050" y="-95300"/>
            <a:ext cx="4064100" cy="4064100"/>
          </a:xfrm>
          <a:prstGeom prst="ellipse">
            <a:avLst/>
          </a:prstGeom>
          <a:gradFill>
            <a:gsLst>
              <a:gs pos="0">
                <a:srgbClr val="EE12E9">
                  <a:alpha val="60392"/>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subTitle" idx="1"/>
          </p:nvPr>
        </p:nvSpPr>
        <p:spPr>
          <a:xfrm>
            <a:off x="1216250" y="3823363"/>
            <a:ext cx="67113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atin typeface="Trispace Medium"/>
                <a:ea typeface="Trispace Medium"/>
                <a:cs typeface="Trispace Medium"/>
                <a:sym typeface="Trispac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2"/>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8"/>
        <p:cNvGrpSpPr/>
        <p:nvPr/>
      </p:nvGrpSpPr>
      <p:grpSpPr>
        <a:xfrm>
          <a:off x="0" y="0"/>
          <a:ext cx="0" cy="0"/>
          <a:chOff x="0" y="0"/>
          <a:chExt cx="0" cy="0"/>
        </a:xfrm>
      </p:grpSpPr>
      <p:pic>
        <p:nvPicPr>
          <p:cNvPr id="79" name="Google Shape;79;p11"/>
          <p:cNvPicPr preferRelativeResize="0"/>
          <p:nvPr/>
        </p:nvPicPr>
        <p:blipFill>
          <a:blip r:embed="rId2">
            <a:alphaModFix/>
          </a:blip>
          <a:stretch>
            <a:fillRect/>
          </a:stretch>
        </p:blipFill>
        <p:spPr>
          <a:xfrm>
            <a:off x="2671950" y="-2313375"/>
            <a:ext cx="8757950" cy="4926374"/>
          </a:xfrm>
          <a:prstGeom prst="rect">
            <a:avLst/>
          </a:prstGeom>
          <a:noFill/>
          <a:ln>
            <a:noFill/>
          </a:ln>
        </p:spPr>
      </p:pic>
      <p:pic>
        <p:nvPicPr>
          <p:cNvPr id="80" name="Google Shape;80;p11"/>
          <p:cNvPicPr preferRelativeResize="0"/>
          <p:nvPr/>
        </p:nvPicPr>
        <p:blipFill>
          <a:blip r:embed="rId2">
            <a:alphaModFix/>
          </a:blip>
          <a:stretch>
            <a:fillRect/>
          </a:stretch>
        </p:blipFill>
        <p:spPr>
          <a:xfrm rot="-130093">
            <a:off x="-4769826" y="1860553"/>
            <a:ext cx="9143999" cy="5143500"/>
          </a:xfrm>
          <a:prstGeom prst="rect">
            <a:avLst/>
          </a:prstGeom>
          <a:noFill/>
          <a:ln>
            <a:noFill/>
          </a:ln>
        </p:spPr>
      </p:pic>
      <p:sp>
        <p:nvSpPr>
          <p:cNvPr id="81" name="Google Shape;81;p11"/>
          <p:cNvSpPr/>
          <p:nvPr/>
        </p:nvSpPr>
        <p:spPr>
          <a:xfrm>
            <a:off x="-2895600" y="1558475"/>
            <a:ext cx="8493600" cy="8493600"/>
          </a:xfrm>
          <a:prstGeom prst="ellipse">
            <a:avLst/>
          </a:prstGeom>
          <a:gradFill>
            <a:gsLst>
              <a:gs pos="0">
                <a:srgbClr val="ED1C68">
                  <a:alpha val="47058"/>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5217000" y="-381000"/>
            <a:ext cx="8160300" cy="8160300"/>
          </a:xfrm>
          <a:prstGeom prst="ellipse">
            <a:avLst/>
          </a:prstGeom>
          <a:gradFill>
            <a:gsLst>
              <a:gs pos="0">
                <a:srgbClr val="830BDE">
                  <a:alpha val="49803"/>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4" name="Google Shape;84;p11"/>
          <p:cNvSpPr txBox="1">
            <a:spLocks noGrp="1"/>
          </p:cNvSpPr>
          <p:nvPr>
            <p:ph type="subTitle" idx="1"/>
          </p:nvPr>
        </p:nvSpPr>
        <p:spPr>
          <a:xfrm>
            <a:off x="1284000" y="3069625"/>
            <a:ext cx="6576000" cy="47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Trispace Medium"/>
                <a:ea typeface="Trispace Medium"/>
                <a:cs typeface="Trispace Medium"/>
                <a:sym typeface="Trispace Mediu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5" name="Google Shape;85;p11"/>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86" name="Google Shape;86;p11"/>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8"/>
        <p:cNvGrpSpPr/>
        <p:nvPr/>
      </p:nvGrpSpPr>
      <p:grpSpPr>
        <a:xfrm>
          <a:off x="0" y="0"/>
          <a:ext cx="0" cy="0"/>
          <a:chOff x="0" y="0"/>
          <a:chExt cx="0" cy="0"/>
        </a:xfrm>
      </p:grpSpPr>
      <p:pic>
        <p:nvPicPr>
          <p:cNvPr id="89" name="Google Shape;89;p13"/>
          <p:cNvPicPr preferRelativeResize="0"/>
          <p:nvPr/>
        </p:nvPicPr>
        <p:blipFill rotWithShape="1">
          <a:blip r:embed="rId2">
            <a:alphaModFix/>
          </a:blip>
          <a:srcRect l="10899" t="14045" r="10907"/>
          <a:stretch/>
        </p:blipFill>
        <p:spPr>
          <a:xfrm rot="5400000">
            <a:off x="4994862" y="987538"/>
            <a:ext cx="5127576" cy="3170699"/>
          </a:xfrm>
          <a:prstGeom prst="rect">
            <a:avLst/>
          </a:prstGeom>
          <a:noFill/>
          <a:ln>
            <a:noFill/>
          </a:ln>
        </p:spPr>
      </p:pic>
      <p:sp>
        <p:nvSpPr>
          <p:cNvPr id="90" name="Google Shape;90;p13"/>
          <p:cNvSpPr/>
          <p:nvPr/>
        </p:nvSpPr>
        <p:spPr>
          <a:xfrm>
            <a:off x="-2067350" y="78975"/>
            <a:ext cx="5618700" cy="5618700"/>
          </a:xfrm>
          <a:prstGeom prst="ellipse">
            <a:avLst/>
          </a:prstGeom>
          <a:gradFill>
            <a:gsLst>
              <a:gs pos="0">
                <a:srgbClr val="830BDE">
                  <a:alpha val="49803"/>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txBox="1">
            <a:spLocks noGrp="1"/>
          </p:cNvSpPr>
          <p:nvPr>
            <p:ph type="title" hasCustomPrompt="1"/>
          </p:nvPr>
        </p:nvSpPr>
        <p:spPr>
          <a:xfrm>
            <a:off x="720000" y="1369700"/>
            <a:ext cx="556500" cy="388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2000" b="1">
                <a:solidFill>
                  <a:schemeClr val="accent1"/>
                </a:solidFill>
                <a:latin typeface="Trispace"/>
                <a:ea typeface="Trispace"/>
                <a:cs typeface="Trispace"/>
                <a:sym typeface="Trispac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subTitle" idx="1"/>
          </p:nvPr>
        </p:nvSpPr>
        <p:spPr>
          <a:xfrm>
            <a:off x="1356776" y="1978017"/>
            <a:ext cx="1967400" cy="779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3"/>
          <p:cNvSpPr txBox="1">
            <a:spLocks noGrp="1"/>
          </p:cNvSpPr>
          <p:nvPr>
            <p:ph type="title" idx="2" hasCustomPrompt="1"/>
          </p:nvPr>
        </p:nvSpPr>
        <p:spPr>
          <a:xfrm>
            <a:off x="3632400" y="1369700"/>
            <a:ext cx="556500" cy="388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000" b="1">
                <a:solidFill>
                  <a:schemeClr val="accent1"/>
                </a:solidFill>
                <a:latin typeface="Trispace"/>
                <a:ea typeface="Trispace"/>
                <a:cs typeface="Trispace"/>
                <a:sym typeface="Trispac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3"/>
          </p:nvPr>
        </p:nvSpPr>
        <p:spPr>
          <a:xfrm>
            <a:off x="4269950" y="1978027"/>
            <a:ext cx="1967400" cy="779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3"/>
          <p:cNvSpPr txBox="1">
            <a:spLocks noGrp="1"/>
          </p:cNvSpPr>
          <p:nvPr>
            <p:ph type="title" idx="4" hasCustomPrompt="1"/>
          </p:nvPr>
        </p:nvSpPr>
        <p:spPr>
          <a:xfrm>
            <a:off x="720000" y="3023099"/>
            <a:ext cx="556500" cy="388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000" b="1">
                <a:solidFill>
                  <a:schemeClr val="accent1"/>
                </a:solidFill>
                <a:latin typeface="Trispace"/>
                <a:ea typeface="Trispace"/>
                <a:cs typeface="Trispace"/>
                <a:sym typeface="Trispac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subTitle" idx="5"/>
          </p:nvPr>
        </p:nvSpPr>
        <p:spPr>
          <a:xfrm>
            <a:off x="1356934" y="3658798"/>
            <a:ext cx="2042700" cy="779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3"/>
          <p:cNvSpPr txBox="1">
            <a:spLocks noGrp="1"/>
          </p:cNvSpPr>
          <p:nvPr>
            <p:ph type="title" idx="6" hasCustomPrompt="1"/>
          </p:nvPr>
        </p:nvSpPr>
        <p:spPr>
          <a:xfrm>
            <a:off x="3632400" y="3023099"/>
            <a:ext cx="556500" cy="388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000" b="1">
                <a:solidFill>
                  <a:schemeClr val="accent1"/>
                </a:solidFill>
                <a:latin typeface="Trispace"/>
                <a:ea typeface="Trispace"/>
                <a:cs typeface="Trispace"/>
                <a:sym typeface="Trispac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subTitle" idx="7"/>
          </p:nvPr>
        </p:nvSpPr>
        <p:spPr>
          <a:xfrm>
            <a:off x="4269950" y="3658804"/>
            <a:ext cx="1967400" cy="779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3"/>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0" name="Google Shape;100;p13"/>
          <p:cNvSpPr txBox="1">
            <a:spLocks noGrp="1"/>
          </p:cNvSpPr>
          <p:nvPr>
            <p:ph type="subTitle" idx="9"/>
          </p:nvPr>
        </p:nvSpPr>
        <p:spPr>
          <a:xfrm>
            <a:off x="1352650" y="1382288"/>
            <a:ext cx="19674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Trispace SemiBold"/>
              <a:buNone/>
              <a:defRPr sz="2000" b="1"/>
            </a:lvl1pPr>
            <a:lvl2pPr lvl="1"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2pPr>
            <a:lvl3pPr lvl="2"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3pPr>
            <a:lvl4pPr lvl="3"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4pPr>
            <a:lvl5pPr lvl="4"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5pPr>
            <a:lvl6pPr lvl="5"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6pPr>
            <a:lvl7pPr lvl="6"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7pPr>
            <a:lvl8pPr lvl="7"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8pPr>
            <a:lvl9pPr lvl="8"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9pPr>
          </a:lstStyle>
          <a:p>
            <a:endParaRPr/>
          </a:p>
        </p:txBody>
      </p:sp>
      <p:sp>
        <p:nvSpPr>
          <p:cNvPr id="101" name="Google Shape;101;p13"/>
          <p:cNvSpPr txBox="1">
            <a:spLocks noGrp="1"/>
          </p:cNvSpPr>
          <p:nvPr>
            <p:ph type="subTitle" idx="13"/>
          </p:nvPr>
        </p:nvSpPr>
        <p:spPr>
          <a:xfrm>
            <a:off x="4269950" y="1382300"/>
            <a:ext cx="19674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Trispace SemiBold"/>
              <a:buNone/>
              <a:defRPr sz="2000" b="1"/>
            </a:lvl1pPr>
            <a:lvl2pPr lvl="1"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2pPr>
            <a:lvl3pPr lvl="2"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3pPr>
            <a:lvl4pPr lvl="3"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4pPr>
            <a:lvl5pPr lvl="4"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5pPr>
            <a:lvl6pPr lvl="5"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6pPr>
            <a:lvl7pPr lvl="6"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7pPr>
            <a:lvl8pPr lvl="7"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8pPr>
            <a:lvl9pPr lvl="8"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9pPr>
          </a:lstStyle>
          <a:p>
            <a:endParaRPr/>
          </a:p>
        </p:txBody>
      </p:sp>
      <p:sp>
        <p:nvSpPr>
          <p:cNvPr id="102" name="Google Shape;102;p13"/>
          <p:cNvSpPr txBox="1">
            <a:spLocks noGrp="1"/>
          </p:cNvSpPr>
          <p:nvPr>
            <p:ph type="subTitle" idx="14"/>
          </p:nvPr>
        </p:nvSpPr>
        <p:spPr>
          <a:xfrm>
            <a:off x="1352650" y="3058550"/>
            <a:ext cx="20427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Trispace SemiBold"/>
              <a:buNone/>
              <a:defRPr sz="2000" b="1"/>
            </a:lvl1pPr>
            <a:lvl2pPr lvl="1"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2pPr>
            <a:lvl3pPr lvl="2"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3pPr>
            <a:lvl4pPr lvl="3"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4pPr>
            <a:lvl5pPr lvl="4"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5pPr>
            <a:lvl6pPr lvl="5"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6pPr>
            <a:lvl7pPr lvl="6"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7pPr>
            <a:lvl8pPr lvl="7"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8pPr>
            <a:lvl9pPr lvl="8"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9pPr>
          </a:lstStyle>
          <a:p>
            <a:endParaRPr/>
          </a:p>
        </p:txBody>
      </p:sp>
      <p:sp>
        <p:nvSpPr>
          <p:cNvPr id="103" name="Google Shape;103;p13"/>
          <p:cNvSpPr txBox="1">
            <a:spLocks noGrp="1"/>
          </p:cNvSpPr>
          <p:nvPr>
            <p:ph type="subTitle" idx="15"/>
          </p:nvPr>
        </p:nvSpPr>
        <p:spPr>
          <a:xfrm>
            <a:off x="4269950" y="3058563"/>
            <a:ext cx="19674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Trispace SemiBold"/>
              <a:buNone/>
              <a:defRPr sz="2000" b="1"/>
            </a:lvl1pPr>
            <a:lvl2pPr lvl="1"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2pPr>
            <a:lvl3pPr lvl="2"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3pPr>
            <a:lvl4pPr lvl="3"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4pPr>
            <a:lvl5pPr lvl="4"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5pPr>
            <a:lvl6pPr lvl="5"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6pPr>
            <a:lvl7pPr lvl="6"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7pPr>
            <a:lvl8pPr lvl="7"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8pPr>
            <a:lvl9pPr lvl="8"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9pPr>
          </a:lstStyle>
          <a:p>
            <a:endParaRPr/>
          </a:p>
        </p:txBody>
      </p:sp>
      <p:sp>
        <p:nvSpPr>
          <p:cNvPr id="104" name="Google Shape;104;p13"/>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105" name="Google Shape;105;p13"/>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06"/>
        <p:cNvGrpSpPr/>
        <p:nvPr/>
      </p:nvGrpSpPr>
      <p:grpSpPr>
        <a:xfrm>
          <a:off x="0" y="0"/>
          <a:ext cx="0" cy="0"/>
          <a:chOff x="0" y="0"/>
          <a:chExt cx="0" cy="0"/>
        </a:xfrm>
      </p:grpSpPr>
      <p:pic>
        <p:nvPicPr>
          <p:cNvPr id="107" name="Google Shape;107;p14"/>
          <p:cNvPicPr preferRelativeResize="0"/>
          <p:nvPr/>
        </p:nvPicPr>
        <p:blipFill rotWithShape="1">
          <a:blip r:embed="rId2">
            <a:alphaModFix/>
          </a:blip>
          <a:srcRect t="2597" b="2597"/>
          <a:stretch/>
        </p:blipFill>
        <p:spPr>
          <a:xfrm rot="243693">
            <a:off x="4202426" y="-2517901"/>
            <a:ext cx="6699299" cy="3572700"/>
          </a:xfrm>
          <a:prstGeom prst="rect">
            <a:avLst/>
          </a:prstGeom>
          <a:noFill/>
          <a:ln>
            <a:noFill/>
          </a:ln>
        </p:spPr>
      </p:pic>
      <p:pic>
        <p:nvPicPr>
          <p:cNvPr id="108" name="Google Shape;108;p14"/>
          <p:cNvPicPr preferRelativeResize="0"/>
          <p:nvPr/>
        </p:nvPicPr>
        <p:blipFill rotWithShape="1">
          <a:blip r:embed="rId2">
            <a:alphaModFix amt="80000"/>
          </a:blip>
          <a:srcRect t="2597" b="2597"/>
          <a:stretch/>
        </p:blipFill>
        <p:spPr>
          <a:xfrm rot="10800000" flipH="1">
            <a:off x="-3236925" y="2954811"/>
            <a:ext cx="6192499" cy="3302427"/>
          </a:xfrm>
          <a:prstGeom prst="rect">
            <a:avLst/>
          </a:prstGeom>
          <a:noFill/>
          <a:ln>
            <a:noFill/>
          </a:ln>
        </p:spPr>
      </p:pic>
      <p:sp>
        <p:nvSpPr>
          <p:cNvPr id="109" name="Google Shape;109;p14"/>
          <p:cNvSpPr/>
          <p:nvPr/>
        </p:nvSpPr>
        <p:spPr>
          <a:xfrm>
            <a:off x="2050925" y="-3290125"/>
            <a:ext cx="7443900" cy="7443900"/>
          </a:xfrm>
          <a:prstGeom prst="ellipse">
            <a:avLst/>
          </a:prstGeom>
          <a:gradFill>
            <a:gsLst>
              <a:gs pos="0">
                <a:srgbClr val="830BDE">
                  <a:alpha val="49803"/>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1" name="Google Shape;111;p14"/>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112" name="Google Shape;112;p14"/>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13"/>
        <p:cNvGrpSpPr/>
        <p:nvPr/>
      </p:nvGrpSpPr>
      <p:grpSpPr>
        <a:xfrm>
          <a:off x="0" y="0"/>
          <a:ext cx="0" cy="0"/>
          <a:chOff x="0" y="0"/>
          <a:chExt cx="0" cy="0"/>
        </a:xfrm>
      </p:grpSpPr>
      <p:pic>
        <p:nvPicPr>
          <p:cNvPr id="114" name="Google Shape;114;p15"/>
          <p:cNvPicPr preferRelativeResize="0"/>
          <p:nvPr/>
        </p:nvPicPr>
        <p:blipFill rotWithShape="1">
          <a:blip r:embed="rId2">
            <a:alphaModFix/>
          </a:blip>
          <a:srcRect t="2088" b="2088"/>
          <a:stretch/>
        </p:blipFill>
        <p:spPr>
          <a:xfrm rot="-9962592">
            <a:off x="6034882" y="-2284166"/>
            <a:ext cx="6835836" cy="3684510"/>
          </a:xfrm>
          <a:prstGeom prst="rect">
            <a:avLst/>
          </a:prstGeom>
          <a:noFill/>
          <a:ln>
            <a:noFill/>
          </a:ln>
        </p:spPr>
      </p:pic>
      <p:sp>
        <p:nvSpPr>
          <p:cNvPr id="115" name="Google Shape;115;p15"/>
          <p:cNvSpPr/>
          <p:nvPr/>
        </p:nvSpPr>
        <p:spPr>
          <a:xfrm>
            <a:off x="-1245875" y="2634350"/>
            <a:ext cx="4113300" cy="4113300"/>
          </a:xfrm>
          <a:prstGeom prst="ellipse">
            <a:avLst/>
          </a:prstGeom>
          <a:gradFill>
            <a:gsLst>
              <a:gs pos="0">
                <a:schemeClr val="accent3"/>
              </a:gs>
              <a:gs pos="63000">
                <a:srgbClr val="3E629E">
                  <a:alpha val="0"/>
                </a:srgbClr>
              </a:gs>
              <a:gs pos="100000">
                <a:srgbClr val="3E629E">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265050" y="-6357300"/>
            <a:ext cx="9828000" cy="9828000"/>
          </a:xfrm>
          <a:prstGeom prst="ellipse">
            <a:avLst/>
          </a:prstGeom>
          <a:gradFill>
            <a:gsLst>
              <a:gs pos="0">
                <a:srgbClr val="EE12E9">
                  <a:alpha val="56862"/>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5951100" y="1824875"/>
            <a:ext cx="5143500" cy="5143500"/>
          </a:xfrm>
          <a:prstGeom prst="ellipse">
            <a:avLst/>
          </a:prstGeom>
          <a:gradFill>
            <a:gsLst>
              <a:gs pos="0">
                <a:srgbClr val="830BDE">
                  <a:alpha val="49803"/>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322150" y="1415675"/>
            <a:ext cx="4064100" cy="4064100"/>
          </a:xfrm>
          <a:prstGeom prst="ellipse">
            <a:avLst/>
          </a:prstGeom>
          <a:gradFill>
            <a:gsLst>
              <a:gs pos="0">
                <a:srgbClr val="ED1C68">
                  <a:alpha val="47058"/>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0" name="Google Shape;120;p15"/>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121" name="Google Shape;121;p15"/>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pic>
        <p:nvPicPr>
          <p:cNvPr id="122" name="Google Shape;122;p15"/>
          <p:cNvPicPr preferRelativeResize="0"/>
          <p:nvPr/>
        </p:nvPicPr>
        <p:blipFill rotWithShape="1">
          <a:blip r:embed="rId2">
            <a:alphaModFix/>
          </a:blip>
          <a:srcRect t="2088" b="2088"/>
          <a:stretch/>
        </p:blipFill>
        <p:spPr>
          <a:xfrm rot="-149334" flipH="1">
            <a:off x="-1889568" y="3137182"/>
            <a:ext cx="6835836" cy="368451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123"/>
        <p:cNvGrpSpPr/>
        <p:nvPr/>
      </p:nvGrpSpPr>
      <p:grpSpPr>
        <a:xfrm>
          <a:off x="0" y="0"/>
          <a:ext cx="0" cy="0"/>
          <a:chOff x="0" y="0"/>
          <a:chExt cx="0" cy="0"/>
        </a:xfrm>
      </p:grpSpPr>
      <p:pic>
        <p:nvPicPr>
          <p:cNvPr id="124" name="Google Shape;124;p16"/>
          <p:cNvPicPr preferRelativeResize="0"/>
          <p:nvPr/>
        </p:nvPicPr>
        <p:blipFill rotWithShape="1">
          <a:blip r:embed="rId2">
            <a:alphaModFix/>
          </a:blip>
          <a:srcRect t="2088" b="2088"/>
          <a:stretch/>
        </p:blipFill>
        <p:spPr>
          <a:xfrm flipH="1">
            <a:off x="6468968" y="-790175"/>
            <a:ext cx="6160762" cy="3320649"/>
          </a:xfrm>
          <a:prstGeom prst="rect">
            <a:avLst/>
          </a:prstGeom>
          <a:noFill/>
          <a:ln>
            <a:noFill/>
          </a:ln>
        </p:spPr>
      </p:pic>
      <p:pic>
        <p:nvPicPr>
          <p:cNvPr id="125" name="Google Shape;125;p16"/>
          <p:cNvPicPr preferRelativeResize="0"/>
          <p:nvPr/>
        </p:nvPicPr>
        <p:blipFill rotWithShape="1">
          <a:blip r:embed="rId2">
            <a:alphaModFix/>
          </a:blip>
          <a:srcRect t="2088" b="2088"/>
          <a:stretch/>
        </p:blipFill>
        <p:spPr>
          <a:xfrm rot="6109456">
            <a:off x="-3333527" y="-1600301"/>
            <a:ext cx="6160756" cy="3320649"/>
          </a:xfrm>
          <a:prstGeom prst="rect">
            <a:avLst/>
          </a:prstGeom>
          <a:noFill/>
          <a:ln>
            <a:noFill/>
          </a:ln>
        </p:spPr>
      </p:pic>
      <p:sp>
        <p:nvSpPr>
          <p:cNvPr id="126" name="Google Shape;126;p16"/>
          <p:cNvSpPr/>
          <p:nvPr/>
        </p:nvSpPr>
        <p:spPr>
          <a:xfrm>
            <a:off x="3524250" y="-3728250"/>
            <a:ext cx="5458200" cy="5458200"/>
          </a:xfrm>
          <a:prstGeom prst="ellipse">
            <a:avLst/>
          </a:prstGeom>
          <a:gradFill>
            <a:gsLst>
              <a:gs pos="0">
                <a:schemeClr val="accent3"/>
              </a:gs>
              <a:gs pos="63000">
                <a:srgbClr val="3E629E">
                  <a:alpha val="0"/>
                </a:srgbClr>
              </a:gs>
              <a:gs pos="100000">
                <a:srgbClr val="3E629E">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2599575" y="2417075"/>
            <a:ext cx="6629400" cy="6629400"/>
          </a:xfrm>
          <a:prstGeom prst="ellipse">
            <a:avLst/>
          </a:prstGeom>
          <a:gradFill>
            <a:gsLst>
              <a:gs pos="0">
                <a:srgbClr val="830BDE">
                  <a:alpha val="49803"/>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 name="Google Shape;129;p16"/>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130" name="Google Shape;130;p16"/>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4">
  <p:cSld name="TITLE_ONLY_1_1_1_1">
    <p:spTree>
      <p:nvGrpSpPr>
        <p:cNvPr id="1" name="Shape 131"/>
        <p:cNvGrpSpPr/>
        <p:nvPr/>
      </p:nvGrpSpPr>
      <p:grpSpPr>
        <a:xfrm>
          <a:off x="0" y="0"/>
          <a:ext cx="0" cy="0"/>
          <a:chOff x="0" y="0"/>
          <a:chExt cx="0" cy="0"/>
        </a:xfrm>
      </p:grpSpPr>
      <p:sp>
        <p:nvSpPr>
          <p:cNvPr id="132" name="Google Shape;132;p17"/>
          <p:cNvSpPr/>
          <p:nvPr/>
        </p:nvSpPr>
        <p:spPr>
          <a:xfrm>
            <a:off x="2058850" y="-1385050"/>
            <a:ext cx="5732700" cy="5732700"/>
          </a:xfrm>
          <a:prstGeom prst="ellipse">
            <a:avLst/>
          </a:prstGeom>
          <a:gradFill>
            <a:gsLst>
              <a:gs pos="0">
                <a:schemeClr val="accent3"/>
              </a:gs>
              <a:gs pos="63000">
                <a:srgbClr val="3E629E">
                  <a:alpha val="0"/>
                </a:srgbClr>
              </a:gs>
              <a:gs pos="100000">
                <a:srgbClr val="3E629E">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3" name="Google Shape;133;p17"/>
          <p:cNvPicPr preferRelativeResize="0"/>
          <p:nvPr/>
        </p:nvPicPr>
        <p:blipFill>
          <a:blip r:embed="rId2">
            <a:alphaModFix/>
          </a:blip>
          <a:stretch>
            <a:fillRect/>
          </a:stretch>
        </p:blipFill>
        <p:spPr>
          <a:xfrm rot="-8629247" flipH="1">
            <a:off x="-3353267" y="2967470"/>
            <a:ext cx="8989432" cy="5056560"/>
          </a:xfrm>
          <a:prstGeom prst="rect">
            <a:avLst/>
          </a:prstGeom>
          <a:noFill/>
          <a:ln>
            <a:noFill/>
          </a:ln>
        </p:spPr>
      </p:pic>
      <p:pic>
        <p:nvPicPr>
          <p:cNvPr id="134" name="Google Shape;134;p17"/>
          <p:cNvPicPr preferRelativeResize="0"/>
          <p:nvPr/>
        </p:nvPicPr>
        <p:blipFill>
          <a:blip r:embed="rId2">
            <a:alphaModFix/>
          </a:blip>
          <a:stretch>
            <a:fillRect/>
          </a:stretch>
        </p:blipFill>
        <p:spPr>
          <a:xfrm rot="5001708">
            <a:off x="5241284" y="48979"/>
            <a:ext cx="9726354" cy="5471093"/>
          </a:xfrm>
          <a:prstGeom prst="rect">
            <a:avLst/>
          </a:prstGeom>
          <a:noFill/>
          <a:ln>
            <a:noFill/>
          </a:ln>
        </p:spPr>
      </p:pic>
      <p:sp>
        <p:nvSpPr>
          <p:cNvPr id="135" name="Google Shape;135;p17"/>
          <p:cNvSpPr/>
          <p:nvPr/>
        </p:nvSpPr>
        <p:spPr>
          <a:xfrm>
            <a:off x="6377250" y="1921525"/>
            <a:ext cx="5161200" cy="5161200"/>
          </a:xfrm>
          <a:prstGeom prst="ellipse">
            <a:avLst/>
          </a:prstGeom>
          <a:gradFill>
            <a:gsLst>
              <a:gs pos="0">
                <a:srgbClr val="ED1C68">
                  <a:alpha val="47058"/>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137" name="Google Shape;137;p17"/>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sp>
        <p:nvSpPr>
          <p:cNvPr id="138" name="Google Shape;138;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5">
  <p:cSld name="TITLE_ONLY_1_1_1_1_1">
    <p:spTree>
      <p:nvGrpSpPr>
        <p:cNvPr id="1" name="Shape 139"/>
        <p:cNvGrpSpPr/>
        <p:nvPr/>
      </p:nvGrpSpPr>
      <p:grpSpPr>
        <a:xfrm>
          <a:off x="0" y="0"/>
          <a:ext cx="0" cy="0"/>
          <a:chOff x="0" y="0"/>
          <a:chExt cx="0" cy="0"/>
        </a:xfrm>
      </p:grpSpPr>
      <p:sp>
        <p:nvSpPr>
          <p:cNvPr id="140" name="Google Shape;140;p18"/>
          <p:cNvSpPr/>
          <p:nvPr/>
        </p:nvSpPr>
        <p:spPr>
          <a:xfrm>
            <a:off x="3524250" y="-3728250"/>
            <a:ext cx="5458200" cy="5458200"/>
          </a:xfrm>
          <a:prstGeom prst="ellipse">
            <a:avLst/>
          </a:prstGeom>
          <a:gradFill>
            <a:gsLst>
              <a:gs pos="0">
                <a:schemeClr val="accent3"/>
              </a:gs>
              <a:gs pos="63000">
                <a:srgbClr val="3E629E">
                  <a:alpha val="0"/>
                </a:srgbClr>
              </a:gs>
              <a:gs pos="100000">
                <a:srgbClr val="3E629E">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2599575" y="2417075"/>
            <a:ext cx="6629400" cy="6629400"/>
          </a:xfrm>
          <a:prstGeom prst="ellipse">
            <a:avLst/>
          </a:prstGeom>
          <a:gradFill>
            <a:gsLst>
              <a:gs pos="0">
                <a:srgbClr val="830BDE">
                  <a:alpha val="49803"/>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3" name="Google Shape;143;p18"/>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144" name="Google Shape;144;p18"/>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45"/>
        <p:cNvGrpSpPr/>
        <p:nvPr/>
      </p:nvGrpSpPr>
      <p:grpSpPr>
        <a:xfrm>
          <a:off x="0" y="0"/>
          <a:ext cx="0" cy="0"/>
          <a:chOff x="0" y="0"/>
          <a:chExt cx="0" cy="0"/>
        </a:xfrm>
      </p:grpSpPr>
      <p:pic>
        <p:nvPicPr>
          <p:cNvPr id="146" name="Google Shape;146;p19"/>
          <p:cNvPicPr preferRelativeResize="0"/>
          <p:nvPr/>
        </p:nvPicPr>
        <p:blipFill rotWithShape="1">
          <a:blip r:embed="rId2">
            <a:alphaModFix/>
          </a:blip>
          <a:srcRect t="2597" b="2597"/>
          <a:stretch/>
        </p:blipFill>
        <p:spPr>
          <a:xfrm rot="303109" flipH="1">
            <a:off x="-3115246" y="445042"/>
            <a:ext cx="6661050" cy="3552315"/>
          </a:xfrm>
          <a:prstGeom prst="rect">
            <a:avLst/>
          </a:prstGeom>
          <a:noFill/>
          <a:ln>
            <a:noFill/>
          </a:ln>
        </p:spPr>
      </p:pic>
      <p:sp>
        <p:nvSpPr>
          <p:cNvPr id="147" name="Google Shape;147;p19"/>
          <p:cNvSpPr/>
          <p:nvPr/>
        </p:nvSpPr>
        <p:spPr>
          <a:xfrm>
            <a:off x="-1446050" y="-1713125"/>
            <a:ext cx="6627600" cy="6627600"/>
          </a:xfrm>
          <a:prstGeom prst="ellipse">
            <a:avLst/>
          </a:prstGeom>
          <a:gradFill>
            <a:gsLst>
              <a:gs pos="0">
                <a:srgbClr val="EE12E9">
                  <a:alpha val="47450"/>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8" name="Google Shape;148;p19"/>
          <p:cNvPicPr preferRelativeResize="0"/>
          <p:nvPr/>
        </p:nvPicPr>
        <p:blipFill rotWithShape="1">
          <a:blip r:embed="rId2">
            <a:alphaModFix/>
          </a:blip>
          <a:srcRect t="2597" b="2597"/>
          <a:stretch/>
        </p:blipFill>
        <p:spPr>
          <a:xfrm rot="10799968" flipH="1">
            <a:off x="5574409" y="1357645"/>
            <a:ext cx="6607152" cy="3523562"/>
          </a:xfrm>
          <a:prstGeom prst="rect">
            <a:avLst/>
          </a:prstGeom>
          <a:noFill/>
          <a:ln>
            <a:noFill/>
          </a:ln>
        </p:spPr>
      </p:pic>
      <p:sp>
        <p:nvSpPr>
          <p:cNvPr id="149" name="Google Shape;149;p19"/>
          <p:cNvSpPr/>
          <p:nvPr/>
        </p:nvSpPr>
        <p:spPr>
          <a:xfrm>
            <a:off x="4553250" y="0"/>
            <a:ext cx="6021300" cy="6021300"/>
          </a:xfrm>
          <a:prstGeom prst="ellipse">
            <a:avLst/>
          </a:prstGeom>
          <a:gradFill>
            <a:gsLst>
              <a:gs pos="0">
                <a:srgbClr val="3E629E">
                  <a:alpha val="60392"/>
                </a:srgbClr>
              </a:gs>
              <a:gs pos="63000">
                <a:srgbClr val="3E629E">
                  <a:alpha val="0"/>
                </a:srgbClr>
              </a:gs>
              <a:gs pos="100000">
                <a:srgbClr val="3E629E">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a:spLocks noGrp="1"/>
          </p:cNvSpPr>
          <p:nvPr>
            <p:ph type="subTitle" idx="1"/>
          </p:nvPr>
        </p:nvSpPr>
        <p:spPr>
          <a:xfrm>
            <a:off x="984200" y="4035800"/>
            <a:ext cx="717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19"/>
          <p:cNvSpPr txBox="1">
            <a:spLocks noGrp="1"/>
          </p:cNvSpPr>
          <p:nvPr>
            <p:ph type="title"/>
          </p:nvPr>
        </p:nvSpPr>
        <p:spPr>
          <a:xfrm>
            <a:off x="984300" y="445025"/>
            <a:ext cx="717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2" name="Google Shape;152;p19"/>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153" name="Google Shape;153;p19"/>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54"/>
        <p:cNvGrpSpPr/>
        <p:nvPr/>
      </p:nvGrpSpPr>
      <p:grpSpPr>
        <a:xfrm>
          <a:off x="0" y="0"/>
          <a:ext cx="0" cy="0"/>
          <a:chOff x="0" y="0"/>
          <a:chExt cx="0" cy="0"/>
        </a:xfrm>
      </p:grpSpPr>
      <p:sp>
        <p:nvSpPr>
          <p:cNvPr id="155" name="Google Shape;155;p20"/>
          <p:cNvSpPr/>
          <p:nvPr/>
        </p:nvSpPr>
        <p:spPr>
          <a:xfrm>
            <a:off x="4899425" y="-4522200"/>
            <a:ext cx="8593200" cy="8593200"/>
          </a:xfrm>
          <a:prstGeom prst="ellipse">
            <a:avLst/>
          </a:prstGeom>
          <a:gradFill>
            <a:gsLst>
              <a:gs pos="0">
                <a:srgbClr val="830BDE">
                  <a:alpha val="49803"/>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2988775" y="-718800"/>
            <a:ext cx="5465700" cy="5465700"/>
          </a:xfrm>
          <a:prstGeom prst="ellipse">
            <a:avLst/>
          </a:prstGeom>
          <a:gradFill>
            <a:gsLst>
              <a:gs pos="0">
                <a:srgbClr val="ED1C68">
                  <a:alpha val="47058"/>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txBox="1">
            <a:spLocks noGrp="1"/>
          </p:cNvSpPr>
          <p:nvPr>
            <p:ph type="subTitle" idx="1"/>
          </p:nvPr>
        </p:nvSpPr>
        <p:spPr>
          <a:xfrm>
            <a:off x="709950" y="1252946"/>
            <a:ext cx="6187200" cy="152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58" name="Google Shape;158;p20"/>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159" name="Google Shape;159;p20"/>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sp>
        <p:nvSpPr>
          <p:cNvPr id="160" name="Google Shape;160;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320A4F"/>
            </a:gs>
            <a:gs pos="100000">
              <a:srgbClr val="180424"/>
            </a:gs>
          </a:gsLst>
          <a:lin ang="2698631" scaled="0"/>
        </a:gradFill>
        <a:effectLst/>
      </p:bgPr>
    </p:bg>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mt="83000"/>
          </a:blip>
          <a:srcRect t="2552" b="2552"/>
          <a:stretch/>
        </p:blipFill>
        <p:spPr>
          <a:xfrm rot="10800000" flipH="1">
            <a:off x="205200" y="3073600"/>
            <a:ext cx="9180278" cy="4900300"/>
          </a:xfrm>
          <a:prstGeom prst="rect">
            <a:avLst/>
          </a:prstGeom>
          <a:noFill/>
          <a:ln>
            <a:noFill/>
          </a:ln>
        </p:spPr>
      </p:pic>
      <p:sp>
        <p:nvSpPr>
          <p:cNvPr id="20" name="Google Shape;20;p3"/>
          <p:cNvSpPr/>
          <p:nvPr/>
        </p:nvSpPr>
        <p:spPr>
          <a:xfrm>
            <a:off x="6249675" y="740575"/>
            <a:ext cx="4251600" cy="4251600"/>
          </a:xfrm>
          <a:prstGeom prst="ellipse">
            <a:avLst/>
          </a:prstGeom>
          <a:gradFill>
            <a:gsLst>
              <a:gs pos="0">
                <a:srgbClr val="ED1C68">
                  <a:alpha val="47058"/>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3094325" y="740575"/>
            <a:ext cx="5530500" cy="5530500"/>
          </a:xfrm>
          <a:prstGeom prst="ellipse">
            <a:avLst/>
          </a:prstGeom>
          <a:gradFill>
            <a:gsLst>
              <a:gs pos="0">
                <a:srgbClr val="830BDE">
                  <a:alpha val="49803"/>
                </a:srgbClr>
              </a:gs>
              <a:gs pos="39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2513888" y="571158"/>
            <a:ext cx="5636100" cy="2084400"/>
          </a:xfrm>
          <a:prstGeom prst="rect">
            <a:avLst/>
          </a:prstGeom>
          <a:effectLst>
            <a:outerShdw blurRad="300038" algn="bl" rotWithShape="0">
              <a:schemeClr val="dk2">
                <a:alpha val="50000"/>
              </a:schemeClr>
            </a:outerShdw>
          </a:effectLst>
        </p:spPr>
        <p:txBody>
          <a:bodyPr spcFirstLastPara="1" wrap="square" lIns="91425" tIns="91425" rIns="91425" bIns="91425" anchor="ctr"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994013" y="740575"/>
            <a:ext cx="1194900" cy="841800"/>
          </a:xfrm>
          <a:prstGeom prst="rect">
            <a:avLst/>
          </a:prstGeom>
          <a:effectLst>
            <a:outerShdw blurRad="300038"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2513888" y="2730125"/>
            <a:ext cx="5636100" cy="405300"/>
          </a:xfrm>
          <a:prstGeom prst="rect">
            <a:avLst/>
          </a:prstGeom>
          <a:effectLst>
            <a:outerShdw blurRad="300038" algn="bl" rotWithShape="0">
              <a:schemeClr val="dk2">
                <a:alpha val="50000"/>
              </a:schemeClr>
            </a:outerShdw>
          </a:effectLst>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Trispace Medium"/>
                <a:ea typeface="Trispace Medium"/>
                <a:cs typeface="Trispace Medium"/>
                <a:sym typeface="Trispace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26" name="Google Shape;26;p3"/>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161"/>
        <p:cNvGrpSpPr/>
        <p:nvPr/>
      </p:nvGrpSpPr>
      <p:grpSpPr>
        <a:xfrm>
          <a:off x="0" y="0"/>
          <a:ext cx="0" cy="0"/>
          <a:chOff x="0" y="0"/>
          <a:chExt cx="0" cy="0"/>
        </a:xfrm>
      </p:grpSpPr>
      <p:sp>
        <p:nvSpPr>
          <p:cNvPr id="162" name="Google Shape;162;p21"/>
          <p:cNvSpPr/>
          <p:nvPr/>
        </p:nvSpPr>
        <p:spPr>
          <a:xfrm>
            <a:off x="-838875" y="1966375"/>
            <a:ext cx="4113300" cy="4113300"/>
          </a:xfrm>
          <a:prstGeom prst="ellipse">
            <a:avLst/>
          </a:prstGeom>
          <a:gradFill>
            <a:gsLst>
              <a:gs pos="0">
                <a:srgbClr val="3E629E">
                  <a:alpha val="60392"/>
                </a:srgbClr>
              </a:gs>
              <a:gs pos="63000">
                <a:srgbClr val="3E629E">
                  <a:alpha val="0"/>
                </a:srgbClr>
              </a:gs>
              <a:gs pos="100000">
                <a:srgbClr val="3E629E">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4013575" y="-3130550"/>
            <a:ext cx="5394600" cy="5394600"/>
          </a:xfrm>
          <a:prstGeom prst="ellipse">
            <a:avLst/>
          </a:prstGeom>
          <a:gradFill>
            <a:gsLst>
              <a:gs pos="0">
                <a:srgbClr val="EE12E9">
                  <a:alpha val="47450"/>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165" name="Google Shape;165;p21"/>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pic>
        <p:nvPicPr>
          <p:cNvPr id="166" name="Google Shape;166;p21"/>
          <p:cNvPicPr preferRelativeResize="0"/>
          <p:nvPr/>
        </p:nvPicPr>
        <p:blipFill rotWithShape="1">
          <a:blip r:embed="rId2">
            <a:alphaModFix amt="79000"/>
          </a:blip>
          <a:srcRect t="2597" b="2597"/>
          <a:stretch/>
        </p:blipFill>
        <p:spPr>
          <a:xfrm rot="-3736898" flipH="1">
            <a:off x="4426367" y="1037149"/>
            <a:ext cx="6527265" cy="3480955"/>
          </a:xfrm>
          <a:prstGeom prst="rect">
            <a:avLst/>
          </a:prstGeom>
          <a:noFill/>
          <a:ln>
            <a:noFill/>
          </a:ln>
        </p:spPr>
      </p:pic>
      <p:sp>
        <p:nvSpPr>
          <p:cNvPr id="167" name="Google Shape;167;p21"/>
          <p:cNvSpPr txBox="1">
            <a:spLocks noGrp="1"/>
          </p:cNvSpPr>
          <p:nvPr>
            <p:ph type="subTitle" idx="1"/>
          </p:nvPr>
        </p:nvSpPr>
        <p:spPr>
          <a:xfrm>
            <a:off x="709950" y="1252955"/>
            <a:ext cx="6187200" cy="34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68" name="Google Shape;16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69"/>
        <p:cNvGrpSpPr/>
        <p:nvPr/>
      </p:nvGrpSpPr>
      <p:grpSpPr>
        <a:xfrm>
          <a:off x="0" y="0"/>
          <a:ext cx="0" cy="0"/>
          <a:chOff x="0" y="0"/>
          <a:chExt cx="0" cy="0"/>
        </a:xfrm>
      </p:grpSpPr>
      <p:pic>
        <p:nvPicPr>
          <p:cNvPr id="170" name="Google Shape;170;p22"/>
          <p:cNvPicPr preferRelativeResize="0"/>
          <p:nvPr/>
        </p:nvPicPr>
        <p:blipFill rotWithShape="1">
          <a:blip r:embed="rId2">
            <a:alphaModFix/>
          </a:blip>
          <a:srcRect l="7954" r="7954"/>
          <a:stretch/>
        </p:blipFill>
        <p:spPr>
          <a:xfrm rot="524065">
            <a:off x="-303236" y="3101410"/>
            <a:ext cx="6141850" cy="4108554"/>
          </a:xfrm>
          <a:prstGeom prst="rect">
            <a:avLst/>
          </a:prstGeom>
          <a:noFill/>
          <a:ln>
            <a:noFill/>
          </a:ln>
        </p:spPr>
      </p:pic>
      <p:pic>
        <p:nvPicPr>
          <p:cNvPr id="171" name="Google Shape;171;p22"/>
          <p:cNvPicPr preferRelativeResize="0"/>
          <p:nvPr/>
        </p:nvPicPr>
        <p:blipFill rotWithShape="1">
          <a:blip r:embed="rId2">
            <a:alphaModFix/>
          </a:blip>
          <a:srcRect l="7954" r="7954"/>
          <a:stretch/>
        </p:blipFill>
        <p:spPr>
          <a:xfrm rot="-10039950">
            <a:off x="5968368" y="-860777"/>
            <a:ext cx="6858536" cy="4587957"/>
          </a:xfrm>
          <a:prstGeom prst="rect">
            <a:avLst/>
          </a:prstGeom>
          <a:noFill/>
          <a:ln>
            <a:noFill/>
          </a:ln>
        </p:spPr>
      </p:pic>
      <p:sp>
        <p:nvSpPr>
          <p:cNvPr id="172" name="Google Shape;172;p22"/>
          <p:cNvSpPr/>
          <p:nvPr/>
        </p:nvSpPr>
        <p:spPr>
          <a:xfrm>
            <a:off x="-1542075" y="-3629925"/>
            <a:ext cx="6474900" cy="6474900"/>
          </a:xfrm>
          <a:prstGeom prst="ellipse">
            <a:avLst/>
          </a:prstGeom>
          <a:gradFill>
            <a:gsLst>
              <a:gs pos="0">
                <a:srgbClr val="3E629E">
                  <a:alpha val="60392"/>
                </a:srgbClr>
              </a:gs>
              <a:gs pos="63000">
                <a:srgbClr val="3E629E">
                  <a:alpha val="0"/>
                </a:srgbClr>
              </a:gs>
              <a:gs pos="100000">
                <a:srgbClr val="3E629E">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7227125" y="101850"/>
            <a:ext cx="4064100" cy="4064100"/>
          </a:xfrm>
          <a:prstGeom prst="ellipse">
            <a:avLst/>
          </a:prstGeom>
          <a:gradFill>
            <a:gsLst>
              <a:gs pos="0">
                <a:srgbClr val="EE12E9">
                  <a:alpha val="47450"/>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1571225" y="1337525"/>
            <a:ext cx="5743200" cy="5743200"/>
          </a:xfrm>
          <a:prstGeom prst="ellipse">
            <a:avLst/>
          </a:prstGeom>
          <a:gradFill>
            <a:gsLst>
              <a:gs pos="0">
                <a:srgbClr val="830BDE">
                  <a:alpha val="49803"/>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txBox="1">
            <a:spLocks noGrp="1"/>
          </p:cNvSpPr>
          <p:nvPr>
            <p:ph type="subTitle" idx="1"/>
          </p:nvPr>
        </p:nvSpPr>
        <p:spPr>
          <a:xfrm>
            <a:off x="1787780" y="1951275"/>
            <a:ext cx="26334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Trispace SemiBold"/>
              <a:buNone/>
              <a:defRPr sz="2000" b="1">
                <a:solidFill>
                  <a:schemeClr val="dk1"/>
                </a:solidFill>
              </a:defRPr>
            </a:lvl1pPr>
            <a:lvl2pPr lvl="1"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2pPr>
            <a:lvl3pPr lvl="2"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3pPr>
            <a:lvl4pPr lvl="3"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4pPr>
            <a:lvl5pPr lvl="4"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5pPr>
            <a:lvl6pPr lvl="5"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6pPr>
            <a:lvl7pPr lvl="6"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7pPr>
            <a:lvl8pPr lvl="7"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8pPr>
            <a:lvl9pPr lvl="8"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9pPr>
          </a:lstStyle>
          <a:p>
            <a:endParaRPr/>
          </a:p>
        </p:txBody>
      </p:sp>
      <p:sp>
        <p:nvSpPr>
          <p:cNvPr id="176" name="Google Shape;176;p22"/>
          <p:cNvSpPr txBox="1">
            <a:spLocks noGrp="1"/>
          </p:cNvSpPr>
          <p:nvPr>
            <p:ph type="subTitle" idx="2"/>
          </p:nvPr>
        </p:nvSpPr>
        <p:spPr>
          <a:xfrm>
            <a:off x="5442655" y="1951275"/>
            <a:ext cx="26334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Trispace SemiBold"/>
              <a:buNone/>
              <a:defRPr sz="2000" b="1">
                <a:solidFill>
                  <a:schemeClr val="dk1"/>
                </a:solidFill>
              </a:defRPr>
            </a:lvl1pPr>
            <a:lvl2pPr lvl="1"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2pPr>
            <a:lvl3pPr lvl="2"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3pPr>
            <a:lvl4pPr lvl="3"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4pPr>
            <a:lvl5pPr lvl="4"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5pPr>
            <a:lvl6pPr lvl="5"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6pPr>
            <a:lvl7pPr lvl="6"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7pPr>
            <a:lvl8pPr lvl="7"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8pPr>
            <a:lvl9pPr lvl="8"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9pPr>
          </a:lstStyle>
          <a:p>
            <a:endParaRPr/>
          </a:p>
        </p:txBody>
      </p:sp>
      <p:sp>
        <p:nvSpPr>
          <p:cNvPr id="177" name="Google Shape;177;p22"/>
          <p:cNvSpPr txBox="1">
            <a:spLocks noGrp="1"/>
          </p:cNvSpPr>
          <p:nvPr>
            <p:ph type="subTitle" idx="3"/>
          </p:nvPr>
        </p:nvSpPr>
        <p:spPr>
          <a:xfrm>
            <a:off x="1787855" y="2527050"/>
            <a:ext cx="2633400" cy="125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2"/>
          <p:cNvSpPr txBox="1">
            <a:spLocks noGrp="1"/>
          </p:cNvSpPr>
          <p:nvPr>
            <p:ph type="subTitle" idx="4"/>
          </p:nvPr>
        </p:nvSpPr>
        <p:spPr>
          <a:xfrm>
            <a:off x="5442655" y="2527050"/>
            <a:ext cx="2633400" cy="125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22"/>
          <p:cNvSpPr txBox="1">
            <a:spLocks noGrp="1"/>
          </p:cNvSpPr>
          <p:nvPr>
            <p:ph type="title"/>
          </p:nvPr>
        </p:nvSpPr>
        <p:spPr>
          <a:xfrm>
            <a:off x="720000" y="445025"/>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0" name="Google Shape;180;p22"/>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181" name="Google Shape;181;p22"/>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82"/>
        <p:cNvGrpSpPr/>
        <p:nvPr/>
      </p:nvGrpSpPr>
      <p:grpSpPr>
        <a:xfrm>
          <a:off x="0" y="0"/>
          <a:ext cx="0" cy="0"/>
          <a:chOff x="0" y="0"/>
          <a:chExt cx="0" cy="0"/>
        </a:xfrm>
      </p:grpSpPr>
      <p:pic>
        <p:nvPicPr>
          <p:cNvPr id="183" name="Google Shape;183;p23"/>
          <p:cNvPicPr preferRelativeResize="0"/>
          <p:nvPr/>
        </p:nvPicPr>
        <p:blipFill rotWithShape="1">
          <a:blip r:embed="rId2">
            <a:alphaModFix/>
          </a:blip>
          <a:srcRect l="43104"/>
          <a:stretch/>
        </p:blipFill>
        <p:spPr>
          <a:xfrm rot="5638401">
            <a:off x="7849342" y="-629040"/>
            <a:ext cx="3020792" cy="2831463"/>
          </a:xfrm>
          <a:prstGeom prst="rect">
            <a:avLst/>
          </a:prstGeom>
          <a:noFill/>
          <a:ln>
            <a:noFill/>
          </a:ln>
        </p:spPr>
      </p:pic>
      <p:sp>
        <p:nvSpPr>
          <p:cNvPr id="184" name="Google Shape;184;p23"/>
          <p:cNvSpPr/>
          <p:nvPr/>
        </p:nvSpPr>
        <p:spPr>
          <a:xfrm>
            <a:off x="4878550" y="-2171700"/>
            <a:ext cx="8039100" cy="8039100"/>
          </a:xfrm>
          <a:prstGeom prst="ellipse">
            <a:avLst/>
          </a:prstGeom>
          <a:gradFill>
            <a:gsLst>
              <a:gs pos="0">
                <a:srgbClr val="3E629E">
                  <a:alpha val="60392"/>
                </a:srgbClr>
              </a:gs>
              <a:gs pos="63000">
                <a:srgbClr val="3E629E">
                  <a:alpha val="0"/>
                </a:srgbClr>
              </a:gs>
              <a:gs pos="100000">
                <a:srgbClr val="3E629E">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p:nvPr/>
        </p:nvSpPr>
        <p:spPr>
          <a:xfrm>
            <a:off x="2638825" y="-3653575"/>
            <a:ext cx="6371700" cy="6371700"/>
          </a:xfrm>
          <a:prstGeom prst="ellipse">
            <a:avLst/>
          </a:prstGeom>
          <a:gradFill>
            <a:gsLst>
              <a:gs pos="0">
                <a:srgbClr val="830BDE">
                  <a:alpha val="49803"/>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6" name="Google Shape;186;p23"/>
          <p:cNvPicPr preferRelativeResize="0"/>
          <p:nvPr/>
        </p:nvPicPr>
        <p:blipFill>
          <a:blip r:embed="rId2">
            <a:alphaModFix/>
          </a:blip>
          <a:stretch>
            <a:fillRect/>
          </a:stretch>
        </p:blipFill>
        <p:spPr>
          <a:xfrm rot="-5638398" flipH="1">
            <a:off x="-3025915" y="1231942"/>
            <a:ext cx="5309381" cy="2831463"/>
          </a:xfrm>
          <a:prstGeom prst="rect">
            <a:avLst/>
          </a:prstGeom>
          <a:noFill/>
          <a:ln>
            <a:noFill/>
          </a:ln>
        </p:spPr>
      </p:pic>
      <p:sp>
        <p:nvSpPr>
          <p:cNvPr id="187" name="Google Shape;187;p23"/>
          <p:cNvSpPr/>
          <p:nvPr/>
        </p:nvSpPr>
        <p:spPr>
          <a:xfrm>
            <a:off x="-457200" y="2838075"/>
            <a:ext cx="8307600" cy="8307600"/>
          </a:xfrm>
          <a:prstGeom prst="ellipse">
            <a:avLst/>
          </a:prstGeom>
          <a:gradFill>
            <a:gsLst>
              <a:gs pos="0">
                <a:srgbClr val="EE12E9">
                  <a:alpha val="47450"/>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txBox="1">
            <a:spLocks noGrp="1"/>
          </p:cNvSpPr>
          <p:nvPr>
            <p:ph type="subTitle" idx="1"/>
          </p:nvPr>
        </p:nvSpPr>
        <p:spPr>
          <a:xfrm>
            <a:off x="720000" y="1763300"/>
            <a:ext cx="23364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Trispace SemiBold"/>
              <a:buNone/>
              <a:defRPr sz="2000" b="1">
                <a:solidFill>
                  <a:schemeClr val="dk1"/>
                </a:solidFill>
              </a:defRPr>
            </a:lvl1pPr>
            <a:lvl2pPr lvl="1"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2pPr>
            <a:lvl3pPr lvl="2"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3pPr>
            <a:lvl4pPr lvl="3"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4pPr>
            <a:lvl5pPr lvl="4"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5pPr>
            <a:lvl6pPr lvl="5"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6pPr>
            <a:lvl7pPr lvl="6"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7pPr>
            <a:lvl8pPr lvl="7"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8pPr>
            <a:lvl9pPr lvl="8"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9pPr>
          </a:lstStyle>
          <a:p>
            <a:endParaRPr/>
          </a:p>
        </p:txBody>
      </p:sp>
      <p:sp>
        <p:nvSpPr>
          <p:cNvPr id="189" name="Google Shape;189;p23"/>
          <p:cNvSpPr txBox="1">
            <a:spLocks noGrp="1"/>
          </p:cNvSpPr>
          <p:nvPr>
            <p:ph type="subTitle" idx="2"/>
          </p:nvPr>
        </p:nvSpPr>
        <p:spPr>
          <a:xfrm>
            <a:off x="720000" y="3082600"/>
            <a:ext cx="2336400" cy="95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23"/>
          <p:cNvSpPr txBox="1">
            <a:spLocks noGrp="1"/>
          </p:cNvSpPr>
          <p:nvPr>
            <p:ph type="subTitle" idx="3"/>
          </p:nvPr>
        </p:nvSpPr>
        <p:spPr>
          <a:xfrm>
            <a:off x="3403800" y="3082600"/>
            <a:ext cx="2336400" cy="95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23"/>
          <p:cNvSpPr txBox="1">
            <a:spLocks noGrp="1"/>
          </p:cNvSpPr>
          <p:nvPr>
            <p:ph type="subTitle" idx="4"/>
          </p:nvPr>
        </p:nvSpPr>
        <p:spPr>
          <a:xfrm>
            <a:off x="6087600" y="3082600"/>
            <a:ext cx="2336400" cy="95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2" name="Google Shape;192;p23"/>
          <p:cNvSpPr txBox="1">
            <a:spLocks noGrp="1"/>
          </p:cNvSpPr>
          <p:nvPr>
            <p:ph type="subTitle" idx="5"/>
          </p:nvPr>
        </p:nvSpPr>
        <p:spPr>
          <a:xfrm>
            <a:off x="3403800" y="1763300"/>
            <a:ext cx="23364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Trispace SemiBold"/>
              <a:buNone/>
              <a:defRPr sz="2000" b="1">
                <a:solidFill>
                  <a:schemeClr val="dk1"/>
                </a:solidFill>
              </a:defRPr>
            </a:lvl1pPr>
            <a:lvl2pPr lvl="1"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2pPr>
            <a:lvl3pPr lvl="2"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3pPr>
            <a:lvl4pPr lvl="3"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4pPr>
            <a:lvl5pPr lvl="4"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5pPr>
            <a:lvl6pPr lvl="5"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6pPr>
            <a:lvl7pPr lvl="6"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7pPr>
            <a:lvl8pPr lvl="7"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8pPr>
            <a:lvl9pPr lvl="8"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9pPr>
          </a:lstStyle>
          <a:p>
            <a:endParaRPr/>
          </a:p>
        </p:txBody>
      </p:sp>
      <p:sp>
        <p:nvSpPr>
          <p:cNvPr id="193" name="Google Shape;193;p23"/>
          <p:cNvSpPr txBox="1">
            <a:spLocks noGrp="1"/>
          </p:cNvSpPr>
          <p:nvPr>
            <p:ph type="subTitle" idx="6"/>
          </p:nvPr>
        </p:nvSpPr>
        <p:spPr>
          <a:xfrm>
            <a:off x="6087600" y="1763300"/>
            <a:ext cx="23364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Trispace SemiBold"/>
              <a:buNone/>
              <a:defRPr sz="2000" b="1">
                <a:solidFill>
                  <a:schemeClr val="dk1"/>
                </a:solidFill>
              </a:defRPr>
            </a:lvl1pPr>
            <a:lvl2pPr lvl="1"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2pPr>
            <a:lvl3pPr lvl="2"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3pPr>
            <a:lvl4pPr lvl="3"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4pPr>
            <a:lvl5pPr lvl="4"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5pPr>
            <a:lvl6pPr lvl="5"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6pPr>
            <a:lvl7pPr lvl="6"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7pPr>
            <a:lvl8pPr lvl="7"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8pPr>
            <a:lvl9pPr lvl="8"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9pPr>
          </a:lstStyle>
          <a:p>
            <a:endParaRPr/>
          </a:p>
        </p:txBody>
      </p:sp>
      <p:sp>
        <p:nvSpPr>
          <p:cNvPr id="194" name="Google Shape;194;p23"/>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195" name="Google Shape;195;p23"/>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sp>
        <p:nvSpPr>
          <p:cNvPr id="196" name="Google Shape;196;p23"/>
          <p:cNvSpPr txBox="1">
            <a:spLocks noGrp="1"/>
          </p:cNvSpPr>
          <p:nvPr>
            <p:ph type="title"/>
          </p:nvPr>
        </p:nvSpPr>
        <p:spPr>
          <a:xfrm>
            <a:off x="720000" y="445025"/>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97"/>
        <p:cNvGrpSpPr/>
        <p:nvPr/>
      </p:nvGrpSpPr>
      <p:grpSpPr>
        <a:xfrm>
          <a:off x="0" y="0"/>
          <a:ext cx="0" cy="0"/>
          <a:chOff x="0" y="0"/>
          <a:chExt cx="0" cy="0"/>
        </a:xfrm>
      </p:grpSpPr>
      <p:sp>
        <p:nvSpPr>
          <p:cNvPr id="198" name="Google Shape;198;p24"/>
          <p:cNvSpPr/>
          <p:nvPr/>
        </p:nvSpPr>
        <p:spPr>
          <a:xfrm>
            <a:off x="3829050" y="-3328025"/>
            <a:ext cx="9387600" cy="9387600"/>
          </a:xfrm>
          <a:prstGeom prst="ellipse">
            <a:avLst/>
          </a:prstGeom>
          <a:gradFill>
            <a:gsLst>
              <a:gs pos="0">
                <a:srgbClr val="EE12E9">
                  <a:alpha val="47450"/>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9" name="Google Shape;199;p24"/>
          <p:cNvPicPr preferRelativeResize="0"/>
          <p:nvPr/>
        </p:nvPicPr>
        <p:blipFill rotWithShape="1">
          <a:blip r:embed="rId2">
            <a:alphaModFix/>
          </a:blip>
          <a:srcRect l="66575" b="38699"/>
          <a:stretch/>
        </p:blipFill>
        <p:spPr>
          <a:xfrm>
            <a:off x="0" y="1990470"/>
            <a:ext cx="3056400" cy="3153025"/>
          </a:xfrm>
          <a:prstGeom prst="rect">
            <a:avLst/>
          </a:prstGeom>
          <a:noFill/>
          <a:ln>
            <a:noFill/>
          </a:ln>
        </p:spPr>
      </p:pic>
      <p:pic>
        <p:nvPicPr>
          <p:cNvPr id="200" name="Google Shape;200;p24"/>
          <p:cNvPicPr preferRelativeResize="0"/>
          <p:nvPr/>
        </p:nvPicPr>
        <p:blipFill rotWithShape="1">
          <a:blip r:embed="rId2">
            <a:alphaModFix/>
          </a:blip>
          <a:srcRect t="11520" r="22106"/>
          <a:stretch/>
        </p:blipFill>
        <p:spPr>
          <a:xfrm>
            <a:off x="6083875" y="0"/>
            <a:ext cx="7122677" cy="4550774"/>
          </a:xfrm>
          <a:prstGeom prst="rect">
            <a:avLst/>
          </a:prstGeom>
          <a:noFill/>
          <a:ln>
            <a:noFill/>
          </a:ln>
        </p:spPr>
      </p:pic>
      <p:sp>
        <p:nvSpPr>
          <p:cNvPr id="201" name="Google Shape;201;p24"/>
          <p:cNvSpPr/>
          <p:nvPr/>
        </p:nvSpPr>
        <p:spPr>
          <a:xfrm>
            <a:off x="-211500" y="733700"/>
            <a:ext cx="5831400" cy="5831400"/>
          </a:xfrm>
          <a:prstGeom prst="ellipse">
            <a:avLst/>
          </a:prstGeom>
          <a:gradFill>
            <a:gsLst>
              <a:gs pos="0">
                <a:srgbClr val="3E629E">
                  <a:alpha val="52941"/>
                </a:srgbClr>
              </a:gs>
              <a:gs pos="63000">
                <a:srgbClr val="3E629E">
                  <a:alpha val="0"/>
                </a:srgbClr>
              </a:gs>
              <a:gs pos="100000">
                <a:srgbClr val="3E629E">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txBox="1">
            <a:spLocks noGrp="1"/>
          </p:cNvSpPr>
          <p:nvPr>
            <p:ph type="subTitle" idx="1"/>
          </p:nvPr>
        </p:nvSpPr>
        <p:spPr>
          <a:xfrm>
            <a:off x="720000" y="2500400"/>
            <a:ext cx="2336400" cy="578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3" name="Google Shape;203;p24"/>
          <p:cNvSpPr txBox="1">
            <a:spLocks noGrp="1"/>
          </p:cNvSpPr>
          <p:nvPr>
            <p:ph type="subTitle" idx="2"/>
          </p:nvPr>
        </p:nvSpPr>
        <p:spPr>
          <a:xfrm>
            <a:off x="3403800" y="2500400"/>
            <a:ext cx="2336400" cy="578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4" name="Google Shape;204;p24"/>
          <p:cNvSpPr txBox="1">
            <a:spLocks noGrp="1"/>
          </p:cNvSpPr>
          <p:nvPr>
            <p:ph type="subTitle" idx="3"/>
          </p:nvPr>
        </p:nvSpPr>
        <p:spPr>
          <a:xfrm>
            <a:off x="6087600" y="2500400"/>
            <a:ext cx="2336400" cy="578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 name="Google Shape;205;p24"/>
          <p:cNvSpPr txBox="1">
            <a:spLocks noGrp="1"/>
          </p:cNvSpPr>
          <p:nvPr>
            <p:ph type="subTitle" idx="4"/>
          </p:nvPr>
        </p:nvSpPr>
        <p:spPr>
          <a:xfrm>
            <a:off x="720000" y="3716807"/>
            <a:ext cx="2336400" cy="578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 name="Google Shape;206;p24"/>
          <p:cNvSpPr txBox="1">
            <a:spLocks noGrp="1"/>
          </p:cNvSpPr>
          <p:nvPr>
            <p:ph type="subTitle" idx="5"/>
          </p:nvPr>
        </p:nvSpPr>
        <p:spPr>
          <a:xfrm>
            <a:off x="3403800" y="3716807"/>
            <a:ext cx="2336400" cy="578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7" name="Google Shape;207;p24"/>
          <p:cNvSpPr txBox="1">
            <a:spLocks noGrp="1"/>
          </p:cNvSpPr>
          <p:nvPr>
            <p:ph type="subTitle" idx="6"/>
          </p:nvPr>
        </p:nvSpPr>
        <p:spPr>
          <a:xfrm>
            <a:off x="6087600" y="3716807"/>
            <a:ext cx="2336400" cy="578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 name="Google Shape;208;p24"/>
          <p:cNvSpPr txBox="1">
            <a:spLocks noGrp="1"/>
          </p:cNvSpPr>
          <p:nvPr>
            <p:ph type="subTitle" idx="7"/>
          </p:nvPr>
        </p:nvSpPr>
        <p:spPr>
          <a:xfrm>
            <a:off x="715100" y="2060826"/>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Trispace SemiBold"/>
              <a:buNone/>
              <a:defRPr sz="2000" b="1">
                <a:solidFill>
                  <a:schemeClr val="dk1"/>
                </a:solidFill>
              </a:defRPr>
            </a:lvl1pPr>
            <a:lvl2pPr lvl="1"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2pPr>
            <a:lvl3pPr lvl="2"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3pPr>
            <a:lvl4pPr lvl="3"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4pPr>
            <a:lvl5pPr lvl="4"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5pPr>
            <a:lvl6pPr lvl="5"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6pPr>
            <a:lvl7pPr lvl="6"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7pPr>
            <a:lvl8pPr lvl="7"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8pPr>
            <a:lvl9pPr lvl="8"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9pPr>
          </a:lstStyle>
          <a:p>
            <a:endParaRPr/>
          </a:p>
        </p:txBody>
      </p:sp>
      <p:sp>
        <p:nvSpPr>
          <p:cNvPr id="209" name="Google Shape;209;p24"/>
          <p:cNvSpPr txBox="1">
            <a:spLocks noGrp="1"/>
          </p:cNvSpPr>
          <p:nvPr>
            <p:ph type="subTitle" idx="8"/>
          </p:nvPr>
        </p:nvSpPr>
        <p:spPr>
          <a:xfrm>
            <a:off x="3403800" y="2060826"/>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Trispace SemiBold"/>
              <a:buNone/>
              <a:defRPr sz="2000" b="1">
                <a:solidFill>
                  <a:schemeClr val="dk1"/>
                </a:solidFill>
              </a:defRPr>
            </a:lvl1pPr>
            <a:lvl2pPr lvl="1"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2pPr>
            <a:lvl3pPr lvl="2"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3pPr>
            <a:lvl4pPr lvl="3"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4pPr>
            <a:lvl5pPr lvl="4"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5pPr>
            <a:lvl6pPr lvl="5"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6pPr>
            <a:lvl7pPr lvl="6"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7pPr>
            <a:lvl8pPr lvl="7"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8pPr>
            <a:lvl9pPr lvl="8"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9pPr>
          </a:lstStyle>
          <a:p>
            <a:endParaRPr/>
          </a:p>
        </p:txBody>
      </p:sp>
      <p:sp>
        <p:nvSpPr>
          <p:cNvPr id="210" name="Google Shape;210;p24"/>
          <p:cNvSpPr txBox="1">
            <a:spLocks noGrp="1"/>
          </p:cNvSpPr>
          <p:nvPr>
            <p:ph type="subTitle" idx="9"/>
          </p:nvPr>
        </p:nvSpPr>
        <p:spPr>
          <a:xfrm>
            <a:off x="6092500" y="2060826"/>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Trispace SemiBold"/>
              <a:buNone/>
              <a:defRPr sz="2000" b="1">
                <a:solidFill>
                  <a:schemeClr val="dk1"/>
                </a:solidFill>
              </a:defRPr>
            </a:lvl1pPr>
            <a:lvl2pPr lvl="1"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2pPr>
            <a:lvl3pPr lvl="2"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3pPr>
            <a:lvl4pPr lvl="3"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4pPr>
            <a:lvl5pPr lvl="4"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5pPr>
            <a:lvl6pPr lvl="5"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6pPr>
            <a:lvl7pPr lvl="6"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7pPr>
            <a:lvl8pPr lvl="7"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8pPr>
            <a:lvl9pPr lvl="8"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9pPr>
          </a:lstStyle>
          <a:p>
            <a:endParaRPr/>
          </a:p>
        </p:txBody>
      </p:sp>
      <p:sp>
        <p:nvSpPr>
          <p:cNvPr id="211" name="Google Shape;211;p24"/>
          <p:cNvSpPr txBox="1">
            <a:spLocks noGrp="1"/>
          </p:cNvSpPr>
          <p:nvPr>
            <p:ph type="subTitle" idx="13"/>
          </p:nvPr>
        </p:nvSpPr>
        <p:spPr>
          <a:xfrm>
            <a:off x="715100" y="3277848"/>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Trispace SemiBold"/>
              <a:buNone/>
              <a:defRPr sz="2000" b="1">
                <a:solidFill>
                  <a:schemeClr val="dk1"/>
                </a:solidFill>
              </a:defRPr>
            </a:lvl1pPr>
            <a:lvl2pPr lvl="1"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2pPr>
            <a:lvl3pPr lvl="2"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3pPr>
            <a:lvl4pPr lvl="3"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4pPr>
            <a:lvl5pPr lvl="4"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5pPr>
            <a:lvl6pPr lvl="5"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6pPr>
            <a:lvl7pPr lvl="6"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7pPr>
            <a:lvl8pPr lvl="7"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8pPr>
            <a:lvl9pPr lvl="8"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9pPr>
          </a:lstStyle>
          <a:p>
            <a:endParaRPr/>
          </a:p>
        </p:txBody>
      </p:sp>
      <p:sp>
        <p:nvSpPr>
          <p:cNvPr id="212" name="Google Shape;212;p24"/>
          <p:cNvSpPr txBox="1">
            <a:spLocks noGrp="1"/>
          </p:cNvSpPr>
          <p:nvPr>
            <p:ph type="subTitle" idx="14"/>
          </p:nvPr>
        </p:nvSpPr>
        <p:spPr>
          <a:xfrm>
            <a:off x="3403800" y="3277848"/>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Trispace SemiBold"/>
              <a:buNone/>
              <a:defRPr sz="2000" b="1">
                <a:solidFill>
                  <a:schemeClr val="dk1"/>
                </a:solidFill>
              </a:defRPr>
            </a:lvl1pPr>
            <a:lvl2pPr lvl="1"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2pPr>
            <a:lvl3pPr lvl="2"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3pPr>
            <a:lvl4pPr lvl="3"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4pPr>
            <a:lvl5pPr lvl="4"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5pPr>
            <a:lvl6pPr lvl="5"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6pPr>
            <a:lvl7pPr lvl="6"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7pPr>
            <a:lvl8pPr lvl="7"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8pPr>
            <a:lvl9pPr lvl="8"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9pPr>
          </a:lstStyle>
          <a:p>
            <a:endParaRPr/>
          </a:p>
        </p:txBody>
      </p:sp>
      <p:sp>
        <p:nvSpPr>
          <p:cNvPr id="213" name="Google Shape;213;p24"/>
          <p:cNvSpPr txBox="1">
            <a:spLocks noGrp="1"/>
          </p:cNvSpPr>
          <p:nvPr>
            <p:ph type="subTitle" idx="15"/>
          </p:nvPr>
        </p:nvSpPr>
        <p:spPr>
          <a:xfrm>
            <a:off x="6092500" y="3277848"/>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Trispace SemiBold"/>
              <a:buNone/>
              <a:defRPr sz="2000" b="1">
                <a:solidFill>
                  <a:schemeClr val="dk1"/>
                </a:solidFill>
              </a:defRPr>
            </a:lvl1pPr>
            <a:lvl2pPr lvl="1"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2pPr>
            <a:lvl3pPr lvl="2"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3pPr>
            <a:lvl4pPr lvl="3"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4pPr>
            <a:lvl5pPr lvl="4"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5pPr>
            <a:lvl6pPr lvl="5"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6pPr>
            <a:lvl7pPr lvl="6"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7pPr>
            <a:lvl8pPr lvl="7"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8pPr>
            <a:lvl9pPr lvl="8" algn="ctr" rtl="0">
              <a:lnSpc>
                <a:spcPct val="100000"/>
              </a:lnSpc>
              <a:spcBef>
                <a:spcPts val="0"/>
              </a:spcBef>
              <a:spcAft>
                <a:spcPts val="0"/>
              </a:spcAft>
              <a:buClr>
                <a:schemeClr val="dk1"/>
              </a:buClr>
              <a:buSzPts val="2400"/>
              <a:buFont typeface="Trispace SemiBold"/>
              <a:buNone/>
              <a:defRPr sz="2400">
                <a:solidFill>
                  <a:schemeClr val="dk1"/>
                </a:solidFill>
                <a:latin typeface="Trispace SemiBold"/>
                <a:ea typeface="Trispace SemiBold"/>
                <a:cs typeface="Trispace SemiBold"/>
                <a:sym typeface="Trispace SemiBold"/>
              </a:defRPr>
            </a:lvl9pPr>
          </a:lstStyle>
          <a:p>
            <a:endParaRPr/>
          </a:p>
        </p:txBody>
      </p:sp>
      <p:sp>
        <p:nvSpPr>
          <p:cNvPr id="214" name="Google Shape;214;p24"/>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215" name="Google Shape;215;p24"/>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sp>
        <p:nvSpPr>
          <p:cNvPr id="216" name="Google Shape;216;p24"/>
          <p:cNvSpPr txBox="1">
            <a:spLocks noGrp="1"/>
          </p:cNvSpPr>
          <p:nvPr>
            <p:ph type="title"/>
          </p:nvPr>
        </p:nvSpPr>
        <p:spPr>
          <a:xfrm>
            <a:off x="720000" y="445025"/>
            <a:ext cx="7704000" cy="13839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17"/>
        <p:cNvGrpSpPr/>
        <p:nvPr/>
      </p:nvGrpSpPr>
      <p:grpSpPr>
        <a:xfrm>
          <a:off x="0" y="0"/>
          <a:ext cx="0" cy="0"/>
          <a:chOff x="0" y="0"/>
          <a:chExt cx="0" cy="0"/>
        </a:xfrm>
      </p:grpSpPr>
      <p:pic>
        <p:nvPicPr>
          <p:cNvPr id="218" name="Google Shape;218;p25"/>
          <p:cNvPicPr preferRelativeResize="0"/>
          <p:nvPr/>
        </p:nvPicPr>
        <p:blipFill rotWithShape="1">
          <a:blip r:embed="rId2">
            <a:alphaModFix/>
          </a:blip>
          <a:srcRect l="7954" r="7954"/>
          <a:stretch/>
        </p:blipFill>
        <p:spPr>
          <a:xfrm rot="-5218246" flipH="1">
            <a:off x="4659391" y="-1256416"/>
            <a:ext cx="6888159" cy="4607806"/>
          </a:xfrm>
          <a:prstGeom prst="rect">
            <a:avLst/>
          </a:prstGeom>
          <a:noFill/>
          <a:ln>
            <a:noFill/>
          </a:ln>
        </p:spPr>
      </p:pic>
      <p:pic>
        <p:nvPicPr>
          <p:cNvPr id="219" name="Google Shape;219;p25"/>
          <p:cNvPicPr preferRelativeResize="0"/>
          <p:nvPr/>
        </p:nvPicPr>
        <p:blipFill rotWithShape="1">
          <a:blip r:embed="rId2">
            <a:alphaModFix/>
          </a:blip>
          <a:srcRect l="7954" r="7954"/>
          <a:stretch/>
        </p:blipFill>
        <p:spPr>
          <a:xfrm rot="-3970873" flipH="1">
            <a:off x="-2170960" y="3052185"/>
            <a:ext cx="6888167" cy="4607806"/>
          </a:xfrm>
          <a:prstGeom prst="rect">
            <a:avLst/>
          </a:prstGeom>
          <a:noFill/>
          <a:ln>
            <a:noFill/>
          </a:ln>
        </p:spPr>
      </p:pic>
      <p:sp>
        <p:nvSpPr>
          <p:cNvPr id="220" name="Google Shape;220;p25"/>
          <p:cNvSpPr/>
          <p:nvPr/>
        </p:nvSpPr>
        <p:spPr>
          <a:xfrm>
            <a:off x="-4289350" y="-2995600"/>
            <a:ext cx="7604100" cy="7604100"/>
          </a:xfrm>
          <a:prstGeom prst="ellipse">
            <a:avLst/>
          </a:prstGeom>
          <a:gradFill>
            <a:gsLst>
              <a:gs pos="0">
                <a:srgbClr val="EE12E9">
                  <a:alpha val="56862"/>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a:off x="5885300" y="861500"/>
            <a:ext cx="7048800" cy="7048800"/>
          </a:xfrm>
          <a:prstGeom prst="ellipse">
            <a:avLst/>
          </a:prstGeom>
          <a:gradFill>
            <a:gsLst>
              <a:gs pos="0">
                <a:srgbClr val="830BDE">
                  <a:alpha val="49803"/>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txBox="1">
            <a:spLocks noGrp="1"/>
          </p:cNvSpPr>
          <p:nvPr>
            <p:ph type="title" hasCustomPrompt="1"/>
          </p:nvPr>
        </p:nvSpPr>
        <p:spPr>
          <a:xfrm>
            <a:off x="715100" y="540000"/>
            <a:ext cx="56754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23" name="Google Shape;223;p25"/>
          <p:cNvSpPr txBox="1">
            <a:spLocks noGrp="1"/>
          </p:cNvSpPr>
          <p:nvPr>
            <p:ph type="subTitle" idx="1"/>
          </p:nvPr>
        </p:nvSpPr>
        <p:spPr>
          <a:xfrm>
            <a:off x="715100" y="1322225"/>
            <a:ext cx="56754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4" name="Google Shape;224;p25"/>
          <p:cNvSpPr txBox="1">
            <a:spLocks noGrp="1"/>
          </p:cNvSpPr>
          <p:nvPr>
            <p:ph type="title" idx="2" hasCustomPrompt="1"/>
          </p:nvPr>
        </p:nvSpPr>
        <p:spPr>
          <a:xfrm>
            <a:off x="1734300" y="1960538"/>
            <a:ext cx="56754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25" name="Google Shape;225;p25"/>
          <p:cNvSpPr txBox="1">
            <a:spLocks noGrp="1"/>
          </p:cNvSpPr>
          <p:nvPr>
            <p:ph type="subTitle" idx="3"/>
          </p:nvPr>
        </p:nvSpPr>
        <p:spPr>
          <a:xfrm>
            <a:off x="1734300" y="2742763"/>
            <a:ext cx="56754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25"/>
          <p:cNvSpPr txBox="1">
            <a:spLocks noGrp="1"/>
          </p:cNvSpPr>
          <p:nvPr>
            <p:ph type="title" idx="4" hasCustomPrompt="1"/>
          </p:nvPr>
        </p:nvSpPr>
        <p:spPr>
          <a:xfrm>
            <a:off x="2753500" y="3381075"/>
            <a:ext cx="5675400" cy="82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27" name="Google Shape;227;p25"/>
          <p:cNvSpPr txBox="1">
            <a:spLocks noGrp="1"/>
          </p:cNvSpPr>
          <p:nvPr>
            <p:ph type="subTitle" idx="5"/>
          </p:nvPr>
        </p:nvSpPr>
        <p:spPr>
          <a:xfrm>
            <a:off x="2753500" y="4163300"/>
            <a:ext cx="5675400" cy="44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5"/>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229" name="Google Shape;229;p25"/>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30"/>
        <p:cNvGrpSpPr/>
        <p:nvPr/>
      </p:nvGrpSpPr>
      <p:grpSpPr>
        <a:xfrm>
          <a:off x="0" y="0"/>
          <a:ext cx="0" cy="0"/>
          <a:chOff x="0" y="0"/>
          <a:chExt cx="0" cy="0"/>
        </a:xfrm>
      </p:grpSpPr>
      <p:pic>
        <p:nvPicPr>
          <p:cNvPr id="231" name="Google Shape;231;p26"/>
          <p:cNvPicPr preferRelativeResize="0"/>
          <p:nvPr/>
        </p:nvPicPr>
        <p:blipFill>
          <a:blip r:embed="rId2">
            <a:alphaModFix/>
          </a:blip>
          <a:stretch>
            <a:fillRect/>
          </a:stretch>
        </p:blipFill>
        <p:spPr>
          <a:xfrm rot="-5400000" flipH="1">
            <a:off x="3899799" y="-2178138"/>
            <a:ext cx="7682801" cy="4097199"/>
          </a:xfrm>
          <a:prstGeom prst="rect">
            <a:avLst/>
          </a:prstGeom>
          <a:noFill/>
          <a:ln>
            <a:noFill/>
          </a:ln>
        </p:spPr>
      </p:pic>
      <p:pic>
        <p:nvPicPr>
          <p:cNvPr id="232" name="Google Shape;232;p26"/>
          <p:cNvPicPr preferRelativeResize="0"/>
          <p:nvPr/>
        </p:nvPicPr>
        <p:blipFill>
          <a:blip r:embed="rId2">
            <a:alphaModFix/>
          </a:blip>
          <a:stretch>
            <a:fillRect/>
          </a:stretch>
        </p:blipFill>
        <p:spPr>
          <a:xfrm rot="-4535941" flipH="1">
            <a:off x="-3494551" y="750638"/>
            <a:ext cx="7682803" cy="4097201"/>
          </a:xfrm>
          <a:prstGeom prst="rect">
            <a:avLst/>
          </a:prstGeom>
          <a:noFill/>
          <a:ln>
            <a:noFill/>
          </a:ln>
        </p:spPr>
      </p:pic>
      <p:sp>
        <p:nvSpPr>
          <p:cNvPr id="233" name="Google Shape;233;p26"/>
          <p:cNvSpPr/>
          <p:nvPr/>
        </p:nvSpPr>
        <p:spPr>
          <a:xfrm>
            <a:off x="-1341550" y="732825"/>
            <a:ext cx="4113300" cy="4113300"/>
          </a:xfrm>
          <a:prstGeom prst="ellipse">
            <a:avLst/>
          </a:prstGeom>
          <a:gradFill>
            <a:gsLst>
              <a:gs pos="0">
                <a:schemeClr val="accent3"/>
              </a:gs>
              <a:gs pos="63000">
                <a:srgbClr val="3E629E">
                  <a:alpha val="0"/>
                </a:srgbClr>
              </a:gs>
              <a:gs pos="100000">
                <a:srgbClr val="3E629E">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6198850" y="-2500550"/>
            <a:ext cx="4064100" cy="4064100"/>
          </a:xfrm>
          <a:prstGeom prst="ellipse">
            <a:avLst/>
          </a:prstGeom>
          <a:gradFill>
            <a:gsLst>
              <a:gs pos="0">
                <a:srgbClr val="EE12E9">
                  <a:alpha val="56862"/>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4098850" y="2985975"/>
            <a:ext cx="5161200" cy="5161200"/>
          </a:xfrm>
          <a:prstGeom prst="ellipse">
            <a:avLst/>
          </a:prstGeom>
          <a:gradFill>
            <a:gsLst>
              <a:gs pos="0">
                <a:srgbClr val="ED1C68">
                  <a:alpha val="47058"/>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txBox="1"/>
          <p:nvPr/>
        </p:nvSpPr>
        <p:spPr>
          <a:xfrm>
            <a:off x="1833600" y="3731475"/>
            <a:ext cx="5476800" cy="49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000">
                <a:solidFill>
                  <a:schemeClr val="dk1"/>
                </a:solidFill>
                <a:latin typeface="Trispace"/>
                <a:ea typeface="Trispace"/>
                <a:cs typeface="Trispace"/>
                <a:sym typeface="Trispace"/>
              </a:rPr>
              <a:t>CREDITS: This presentation template was created by </a:t>
            </a:r>
            <a:r>
              <a:rPr lang="en" sz="1000" b="1">
                <a:solidFill>
                  <a:schemeClr val="dk1"/>
                </a:solidFill>
                <a:uFill>
                  <a:noFill/>
                </a:uFill>
                <a:latin typeface="Trispace"/>
                <a:ea typeface="Trispace"/>
                <a:cs typeface="Trispace"/>
                <a:sym typeface="Trispace"/>
                <a:hlinkClick r:id="rId3">
                  <a:extLst>
                    <a:ext uri="{A12FA001-AC4F-418D-AE19-62706E023703}">
                      <ahyp:hlinkClr xmlns:ahyp="http://schemas.microsoft.com/office/drawing/2018/hyperlinkcolor" val="tx"/>
                    </a:ext>
                  </a:extLst>
                </a:hlinkClick>
              </a:rPr>
              <a:t>Slidesgo</a:t>
            </a:r>
            <a:r>
              <a:rPr lang="en" sz="1000">
                <a:solidFill>
                  <a:schemeClr val="dk1"/>
                </a:solidFill>
                <a:latin typeface="Trispace"/>
                <a:ea typeface="Trispace"/>
                <a:cs typeface="Trispace"/>
                <a:sym typeface="Trispace"/>
              </a:rPr>
              <a:t>, and includes icons by </a:t>
            </a:r>
            <a:r>
              <a:rPr lang="en" sz="1000" b="1">
                <a:solidFill>
                  <a:schemeClr val="dk1"/>
                </a:solidFill>
                <a:uFill>
                  <a:noFill/>
                </a:uFill>
                <a:latin typeface="Trispace"/>
                <a:ea typeface="Trispace"/>
                <a:cs typeface="Trispace"/>
                <a:sym typeface="Trispace"/>
                <a:hlinkClick r:id="rId4">
                  <a:extLst>
                    <a:ext uri="{A12FA001-AC4F-418D-AE19-62706E023703}">
                      <ahyp:hlinkClr xmlns:ahyp="http://schemas.microsoft.com/office/drawing/2018/hyperlinkcolor" val="tx"/>
                    </a:ext>
                  </a:extLst>
                </a:hlinkClick>
              </a:rPr>
              <a:t>Flaticon</a:t>
            </a:r>
            <a:r>
              <a:rPr lang="en" sz="1000" b="1">
                <a:solidFill>
                  <a:schemeClr val="dk1"/>
                </a:solidFill>
                <a:latin typeface="Trispace"/>
                <a:ea typeface="Trispace"/>
                <a:cs typeface="Trispace"/>
                <a:sym typeface="Trispace"/>
              </a:rPr>
              <a:t> </a:t>
            </a:r>
            <a:r>
              <a:rPr lang="en" sz="1000">
                <a:solidFill>
                  <a:schemeClr val="dk1"/>
                </a:solidFill>
                <a:latin typeface="Trispace"/>
                <a:ea typeface="Trispace"/>
                <a:cs typeface="Trispace"/>
                <a:sym typeface="Trispace"/>
              </a:rPr>
              <a:t>and infographics &amp; images by </a:t>
            </a:r>
            <a:r>
              <a:rPr lang="en" sz="1000" b="1">
                <a:solidFill>
                  <a:schemeClr val="dk1"/>
                </a:solidFill>
                <a:uFill>
                  <a:noFill/>
                </a:uFill>
                <a:latin typeface="Trispace"/>
                <a:ea typeface="Trispace"/>
                <a:cs typeface="Trispace"/>
                <a:sym typeface="Trispace"/>
                <a:hlinkClick r:id="rId5">
                  <a:extLst>
                    <a:ext uri="{A12FA001-AC4F-418D-AE19-62706E023703}">
                      <ahyp:hlinkClr xmlns:ahyp="http://schemas.microsoft.com/office/drawing/2018/hyperlinkcolor" val="tx"/>
                    </a:ext>
                  </a:extLst>
                </a:hlinkClick>
              </a:rPr>
              <a:t>Freepik</a:t>
            </a:r>
            <a:endParaRPr sz="1000" b="1">
              <a:solidFill>
                <a:schemeClr val="dk1"/>
              </a:solidFill>
              <a:latin typeface="Trispace"/>
              <a:ea typeface="Trispace"/>
              <a:cs typeface="Trispace"/>
              <a:sym typeface="Trispace"/>
            </a:endParaRPr>
          </a:p>
        </p:txBody>
      </p:sp>
      <p:sp>
        <p:nvSpPr>
          <p:cNvPr id="237" name="Google Shape;237;p26"/>
          <p:cNvSpPr txBox="1">
            <a:spLocks noGrp="1"/>
          </p:cNvSpPr>
          <p:nvPr>
            <p:ph type="ctrTitle"/>
          </p:nvPr>
        </p:nvSpPr>
        <p:spPr>
          <a:xfrm>
            <a:off x="2717695" y="682225"/>
            <a:ext cx="3708600" cy="9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38" name="Google Shape;238;p26"/>
          <p:cNvSpPr txBox="1">
            <a:spLocks noGrp="1"/>
          </p:cNvSpPr>
          <p:nvPr>
            <p:ph type="subTitle" idx="1"/>
          </p:nvPr>
        </p:nvSpPr>
        <p:spPr>
          <a:xfrm>
            <a:off x="2713475" y="1716950"/>
            <a:ext cx="3717000" cy="123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9" name="Google Shape;239;p26"/>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240" name="Google Shape;240;p26"/>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41"/>
        <p:cNvGrpSpPr/>
        <p:nvPr/>
      </p:nvGrpSpPr>
      <p:grpSpPr>
        <a:xfrm>
          <a:off x="0" y="0"/>
          <a:ext cx="0" cy="0"/>
          <a:chOff x="0" y="0"/>
          <a:chExt cx="0" cy="0"/>
        </a:xfrm>
      </p:grpSpPr>
      <p:sp>
        <p:nvSpPr>
          <p:cNvPr id="242" name="Google Shape;242;p27"/>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243" name="Google Shape;243;p27"/>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pic>
        <p:nvPicPr>
          <p:cNvPr id="244" name="Google Shape;244;p27"/>
          <p:cNvPicPr preferRelativeResize="0"/>
          <p:nvPr/>
        </p:nvPicPr>
        <p:blipFill rotWithShape="1">
          <a:blip r:embed="rId2">
            <a:alphaModFix/>
          </a:blip>
          <a:srcRect l="7954" r="7954"/>
          <a:stretch/>
        </p:blipFill>
        <p:spPr>
          <a:xfrm rot="-2524512">
            <a:off x="2722254" y="1694457"/>
            <a:ext cx="6809219" cy="4554982"/>
          </a:xfrm>
          <a:prstGeom prst="rect">
            <a:avLst/>
          </a:prstGeom>
          <a:noFill/>
          <a:ln>
            <a:noFill/>
          </a:ln>
        </p:spPr>
      </p:pic>
      <p:pic>
        <p:nvPicPr>
          <p:cNvPr id="245" name="Google Shape;245;p27"/>
          <p:cNvPicPr preferRelativeResize="0"/>
          <p:nvPr/>
        </p:nvPicPr>
        <p:blipFill rotWithShape="1">
          <a:blip r:embed="rId2">
            <a:alphaModFix/>
          </a:blip>
          <a:srcRect l="7954" r="7954"/>
          <a:stretch/>
        </p:blipFill>
        <p:spPr>
          <a:xfrm rot="-7652078">
            <a:off x="-3024166" y="-2547527"/>
            <a:ext cx="6221231" cy="4161653"/>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46"/>
        <p:cNvGrpSpPr/>
        <p:nvPr/>
      </p:nvGrpSpPr>
      <p:grpSpPr>
        <a:xfrm>
          <a:off x="0" y="0"/>
          <a:ext cx="0" cy="0"/>
          <a:chOff x="0" y="0"/>
          <a:chExt cx="0" cy="0"/>
        </a:xfrm>
      </p:grpSpPr>
      <p:sp>
        <p:nvSpPr>
          <p:cNvPr id="247" name="Google Shape;247;p28"/>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248" name="Google Shape;248;p28"/>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pic>
        <p:nvPicPr>
          <p:cNvPr id="249" name="Google Shape;249;p28"/>
          <p:cNvPicPr preferRelativeResize="0"/>
          <p:nvPr/>
        </p:nvPicPr>
        <p:blipFill>
          <a:blip r:embed="rId2">
            <a:alphaModFix/>
          </a:blip>
          <a:stretch>
            <a:fillRect/>
          </a:stretch>
        </p:blipFill>
        <p:spPr>
          <a:xfrm rot="-5400000">
            <a:off x="-4022726" y="-157937"/>
            <a:ext cx="7418275" cy="4172774"/>
          </a:xfrm>
          <a:prstGeom prst="rect">
            <a:avLst/>
          </a:prstGeom>
          <a:noFill/>
          <a:ln>
            <a:noFill/>
          </a:ln>
        </p:spPr>
      </p:pic>
      <p:pic>
        <p:nvPicPr>
          <p:cNvPr id="250" name="Google Shape;250;p28"/>
          <p:cNvPicPr preferRelativeResize="0"/>
          <p:nvPr/>
        </p:nvPicPr>
        <p:blipFill>
          <a:blip r:embed="rId2">
            <a:alphaModFix/>
          </a:blip>
          <a:stretch>
            <a:fillRect/>
          </a:stretch>
        </p:blipFill>
        <p:spPr>
          <a:xfrm>
            <a:off x="6464299" y="1464838"/>
            <a:ext cx="7418275" cy="41727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t="2088" b="2088"/>
          <a:stretch/>
        </p:blipFill>
        <p:spPr>
          <a:xfrm rot="-5654335" flipH="1">
            <a:off x="-2932822" y="1210500"/>
            <a:ext cx="6624549" cy="3570627"/>
          </a:xfrm>
          <a:prstGeom prst="rect">
            <a:avLst/>
          </a:prstGeom>
          <a:noFill/>
          <a:ln>
            <a:noFill/>
          </a:ln>
        </p:spPr>
      </p:pic>
      <p:pic>
        <p:nvPicPr>
          <p:cNvPr id="29" name="Google Shape;29;p4"/>
          <p:cNvPicPr preferRelativeResize="0"/>
          <p:nvPr/>
        </p:nvPicPr>
        <p:blipFill rotWithShape="1">
          <a:blip r:embed="rId2">
            <a:alphaModFix/>
          </a:blip>
          <a:srcRect t="2088" b="2088"/>
          <a:stretch/>
        </p:blipFill>
        <p:spPr>
          <a:xfrm rot="-6722227" flipH="1">
            <a:off x="5715123" y="301102"/>
            <a:ext cx="6624551" cy="3570627"/>
          </a:xfrm>
          <a:prstGeom prst="rect">
            <a:avLst/>
          </a:prstGeom>
          <a:noFill/>
          <a:ln>
            <a:noFill/>
          </a:ln>
        </p:spPr>
      </p:pic>
      <p:sp>
        <p:nvSpPr>
          <p:cNvPr id="30" name="Google Shape;3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 name="Google Shape;31;p4"/>
          <p:cNvSpPr txBox="1">
            <a:spLocks noGrp="1"/>
          </p:cNvSpPr>
          <p:nvPr>
            <p:ph type="body" idx="1"/>
          </p:nvPr>
        </p:nvSpPr>
        <p:spPr>
          <a:xfrm>
            <a:off x="720000" y="1291965"/>
            <a:ext cx="7704000" cy="393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32" name="Google Shape;32;p4"/>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33" name="Google Shape;33;p4"/>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pic>
        <p:nvPicPr>
          <p:cNvPr id="35" name="Google Shape;35;p5"/>
          <p:cNvPicPr preferRelativeResize="0"/>
          <p:nvPr/>
        </p:nvPicPr>
        <p:blipFill rotWithShape="1">
          <a:blip r:embed="rId2">
            <a:alphaModFix amt="89000"/>
          </a:blip>
          <a:srcRect t="2552" b="2552"/>
          <a:stretch/>
        </p:blipFill>
        <p:spPr>
          <a:xfrm rot="-5399989">
            <a:off x="4904065" y="-708434"/>
            <a:ext cx="7355064" cy="3926043"/>
          </a:xfrm>
          <a:prstGeom prst="rect">
            <a:avLst/>
          </a:prstGeom>
          <a:noFill/>
          <a:ln>
            <a:noFill/>
          </a:ln>
        </p:spPr>
      </p:pic>
      <p:sp>
        <p:nvSpPr>
          <p:cNvPr id="36" name="Google Shape;36;p5"/>
          <p:cNvSpPr/>
          <p:nvPr/>
        </p:nvSpPr>
        <p:spPr>
          <a:xfrm>
            <a:off x="-1045500" y="-693400"/>
            <a:ext cx="5301900" cy="5301900"/>
          </a:xfrm>
          <a:prstGeom prst="ellipse">
            <a:avLst/>
          </a:prstGeom>
          <a:gradFill>
            <a:gsLst>
              <a:gs pos="0">
                <a:srgbClr val="EE12E9">
                  <a:alpha val="56862"/>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2465425" y="908425"/>
            <a:ext cx="6577800" cy="6577800"/>
          </a:xfrm>
          <a:prstGeom prst="ellipse">
            <a:avLst/>
          </a:prstGeom>
          <a:gradFill>
            <a:gsLst>
              <a:gs pos="0">
                <a:srgbClr val="830BDE">
                  <a:alpha val="49803"/>
                </a:srgbClr>
              </a:gs>
              <a:gs pos="39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title"/>
          </p:nvPr>
        </p:nvSpPr>
        <p:spPr>
          <a:xfrm>
            <a:off x="720000" y="445025"/>
            <a:ext cx="7704000" cy="572700"/>
          </a:xfrm>
          <a:prstGeom prst="rect">
            <a:avLst/>
          </a:prstGeom>
          <a:effectLst>
            <a:outerShdw blurRad="328613" algn="bl" rotWithShape="0">
              <a:schemeClr val="lt1">
                <a:alpha val="50000"/>
              </a:schemeClr>
            </a:outerShdw>
          </a:effectLst>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 name="Google Shape;39;p5"/>
          <p:cNvSpPr txBox="1">
            <a:spLocks noGrp="1"/>
          </p:cNvSpPr>
          <p:nvPr>
            <p:ph type="body" idx="1"/>
          </p:nvPr>
        </p:nvSpPr>
        <p:spPr>
          <a:xfrm>
            <a:off x="790275" y="1391900"/>
            <a:ext cx="3322200" cy="3064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40" name="Google Shape;40;p5"/>
          <p:cNvSpPr txBox="1">
            <a:spLocks noGrp="1"/>
          </p:cNvSpPr>
          <p:nvPr>
            <p:ph type="body" idx="2"/>
          </p:nvPr>
        </p:nvSpPr>
        <p:spPr>
          <a:xfrm>
            <a:off x="4591350" y="1391900"/>
            <a:ext cx="3322200" cy="3064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41" name="Google Shape;41;p5"/>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42" name="Google Shape;42;p5"/>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pic>
        <p:nvPicPr>
          <p:cNvPr id="44" name="Google Shape;44;p6"/>
          <p:cNvPicPr preferRelativeResize="0"/>
          <p:nvPr/>
        </p:nvPicPr>
        <p:blipFill>
          <a:blip r:embed="rId2">
            <a:alphaModFix/>
          </a:blip>
          <a:stretch>
            <a:fillRect/>
          </a:stretch>
        </p:blipFill>
        <p:spPr>
          <a:xfrm rot="-410861">
            <a:off x="-40650" y="2697389"/>
            <a:ext cx="9144001" cy="5143500"/>
          </a:xfrm>
          <a:prstGeom prst="rect">
            <a:avLst/>
          </a:prstGeom>
          <a:noFill/>
          <a:ln>
            <a:noFill/>
          </a:ln>
        </p:spPr>
      </p:pic>
      <p:sp>
        <p:nvSpPr>
          <p:cNvPr id="45" name="Google Shape;45;p6"/>
          <p:cNvSpPr/>
          <p:nvPr/>
        </p:nvSpPr>
        <p:spPr>
          <a:xfrm>
            <a:off x="873750" y="2515050"/>
            <a:ext cx="5566200" cy="5566200"/>
          </a:xfrm>
          <a:prstGeom prst="ellipse">
            <a:avLst/>
          </a:prstGeom>
          <a:gradFill>
            <a:gsLst>
              <a:gs pos="0">
                <a:srgbClr val="3E629E">
                  <a:alpha val="52941"/>
                </a:srgbClr>
              </a:gs>
              <a:gs pos="63000">
                <a:srgbClr val="3E629E">
                  <a:alpha val="0"/>
                </a:srgbClr>
              </a:gs>
              <a:gs pos="100000">
                <a:srgbClr val="3E629E">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6439950" y="1505125"/>
            <a:ext cx="5793900" cy="5793900"/>
          </a:xfrm>
          <a:prstGeom prst="ellipse">
            <a:avLst/>
          </a:prstGeom>
          <a:gradFill>
            <a:gsLst>
              <a:gs pos="0">
                <a:srgbClr val="EE12E9">
                  <a:alpha val="47450"/>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3129475" y="-3183750"/>
            <a:ext cx="5392200" cy="5392200"/>
          </a:xfrm>
          <a:prstGeom prst="ellipse">
            <a:avLst/>
          </a:prstGeom>
          <a:gradFill>
            <a:gsLst>
              <a:gs pos="0">
                <a:srgbClr val="830BDE">
                  <a:alpha val="49803"/>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6"/>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50" name="Google Shape;50;p6"/>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body" idx="1"/>
          </p:nvPr>
        </p:nvSpPr>
        <p:spPr>
          <a:xfrm>
            <a:off x="720000" y="1522025"/>
            <a:ext cx="3809100" cy="2779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54" name="Google Shape;54;p7"/>
          <p:cNvSpPr>
            <a:spLocks noGrp="1"/>
          </p:cNvSpPr>
          <p:nvPr>
            <p:ph type="pic" idx="2"/>
          </p:nvPr>
        </p:nvSpPr>
        <p:spPr>
          <a:xfrm>
            <a:off x="5304775" y="1688907"/>
            <a:ext cx="3124200" cy="2445900"/>
          </a:xfrm>
          <a:prstGeom prst="rect">
            <a:avLst/>
          </a:prstGeom>
          <a:noFill/>
          <a:ln>
            <a:noFill/>
          </a:ln>
          <a:effectLst>
            <a:outerShdw blurRad="871538" algn="bl" rotWithShape="0">
              <a:schemeClr val="lt2">
                <a:alpha val="22000"/>
              </a:schemeClr>
            </a:outerShdw>
          </a:effectLst>
        </p:spPr>
      </p:sp>
      <p:sp>
        <p:nvSpPr>
          <p:cNvPr id="55" name="Google Shape;55;p7"/>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56" name="Google Shape;56;p7"/>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sp>
        <p:nvSpPr>
          <p:cNvPr id="57" name="Google Shape;57;p7"/>
          <p:cNvSpPr/>
          <p:nvPr/>
        </p:nvSpPr>
        <p:spPr>
          <a:xfrm>
            <a:off x="2896450" y="1614250"/>
            <a:ext cx="4064100" cy="4064100"/>
          </a:xfrm>
          <a:prstGeom prst="ellipse">
            <a:avLst/>
          </a:prstGeom>
          <a:gradFill>
            <a:gsLst>
              <a:gs pos="0">
                <a:srgbClr val="EE12E9">
                  <a:alpha val="47450"/>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6235700" y="1614250"/>
            <a:ext cx="4113300" cy="4113300"/>
          </a:xfrm>
          <a:prstGeom prst="ellipse">
            <a:avLst/>
          </a:prstGeom>
          <a:gradFill>
            <a:gsLst>
              <a:gs pos="0">
                <a:srgbClr val="3E629E">
                  <a:alpha val="60392"/>
                </a:srgbClr>
              </a:gs>
              <a:gs pos="63000">
                <a:srgbClr val="3E629E">
                  <a:alpha val="0"/>
                </a:srgbClr>
              </a:gs>
              <a:gs pos="100000">
                <a:srgbClr val="3E629E">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 name="Google Shape;59;p7"/>
          <p:cNvPicPr preferRelativeResize="0"/>
          <p:nvPr/>
        </p:nvPicPr>
        <p:blipFill>
          <a:blip r:embed="rId2">
            <a:alphaModFix/>
          </a:blip>
          <a:stretch>
            <a:fillRect/>
          </a:stretch>
        </p:blipFill>
        <p:spPr>
          <a:xfrm flipH="1">
            <a:off x="-2359825" y="253835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pic>
        <p:nvPicPr>
          <p:cNvPr id="61" name="Google Shape;61;p8"/>
          <p:cNvPicPr preferRelativeResize="0"/>
          <p:nvPr/>
        </p:nvPicPr>
        <p:blipFill rotWithShape="1">
          <a:blip r:embed="rId2">
            <a:alphaModFix amt="78000"/>
          </a:blip>
          <a:srcRect t="2597" b="2597"/>
          <a:stretch/>
        </p:blipFill>
        <p:spPr>
          <a:xfrm>
            <a:off x="1666000" y="1568324"/>
            <a:ext cx="7879598" cy="4202126"/>
          </a:xfrm>
          <a:prstGeom prst="rect">
            <a:avLst/>
          </a:prstGeom>
          <a:noFill/>
          <a:ln>
            <a:noFill/>
          </a:ln>
        </p:spPr>
      </p:pic>
      <p:pic>
        <p:nvPicPr>
          <p:cNvPr id="62" name="Google Shape;62;p8"/>
          <p:cNvPicPr preferRelativeResize="0"/>
          <p:nvPr/>
        </p:nvPicPr>
        <p:blipFill rotWithShape="1">
          <a:blip r:embed="rId3">
            <a:alphaModFix/>
          </a:blip>
          <a:srcRect t="2088" b="2088"/>
          <a:stretch/>
        </p:blipFill>
        <p:spPr>
          <a:xfrm rot="9546466" flipH="1">
            <a:off x="-725304" y="-1403465"/>
            <a:ext cx="7192759" cy="3876927"/>
          </a:xfrm>
          <a:prstGeom prst="rect">
            <a:avLst/>
          </a:prstGeom>
          <a:noFill/>
          <a:ln>
            <a:noFill/>
          </a:ln>
        </p:spPr>
      </p:pic>
      <p:sp>
        <p:nvSpPr>
          <p:cNvPr id="63" name="Google Shape;63;p8"/>
          <p:cNvSpPr/>
          <p:nvPr/>
        </p:nvSpPr>
        <p:spPr>
          <a:xfrm>
            <a:off x="3829050" y="-3360400"/>
            <a:ext cx="6174300" cy="6174300"/>
          </a:xfrm>
          <a:prstGeom prst="ellipse">
            <a:avLst/>
          </a:prstGeom>
          <a:gradFill>
            <a:gsLst>
              <a:gs pos="0">
                <a:srgbClr val="3E629E">
                  <a:alpha val="60392"/>
                </a:srgbClr>
              </a:gs>
              <a:gs pos="63000">
                <a:srgbClr val="3E629E">
                  <a:alpha val="0"/>
                </a:srgbClr>
              </a:gs>
              <a:gs pos="100000">
                <a:srgbClr val="3E629E">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0" y="650950"/>
            <a:ext cx="9144000" cy="9144000"/>
          </a:xfrm>
          <a:prstGeom prst="ellipse">
            <a:avLst/>
          </a:prstGeom>
          <a:gradFill>
            <a:gsLst>
              <a:gs pos="0">
                <a:srgbClr val="830BDE">
                  <a:alpha val="49803"/>
                </a:srgbClr>
              </a:gs>
              <a:gs pos="52000">
                <a:srgbClr val="320A4F">
                  <a:alpha val="1960"/>
                </a:srgbClr>
              </a:gs>
              <a:gs pos="100000">
                <a:srgbClr val="320A4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66" name="Google Shape;66;p8"/>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67" name="Google Shape;67;p8"/>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0" name="Google Shape;70;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 name="Google Shape;71;p9"/>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72" name="Google Shape;72;p9"/>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3"/>
        <p:cNvGrpSpPr/>
        <p:nvPr/>
      </p:nvGrpSpPr>
      <p:grpSpPr>
        <a:xfrm>
          <a:off x="0" y="0"/>
          <a:ext cx="0" cy="0"/>
          <a:chOff x="0" y="0"/>
          <a:chExt cx="0" cy="0"/>
        </a:xfrm>
      </p:grpSpPr>
      <p:pic>
        <p:nvPicPr>
          <p:cNvPr id="74" name="Google Shape;74;p10"/>
          <p:cNvPicPr preferRelativeResize="0"/>
          <p:nvPr/>
        </p:nvPicPr>
        <p:blipFill rotWithShape="1">
          <a:blip r:embed="rId2">
            <a:alphaModFix/>
          </a:blip>
          <a:srcRect l="7954" r="7954"/>
          <a:stretch/>
        </p:blipFill>
        <p:spPr>
          <a:xfrm rot="-5400000" flipH="1">
            <a:off x="4797151" y="247974"/>
            <a:ext cx="6144398" cy="4110251"/>
          </a:xfrm>
          <a:prstGeom prst="rect">
            <a:avLst/>
          </a:prstGeom>
          <a:noFill/>
          <a:ln>
            <a:noFill/>
          </a:ln>
        </p:spPr>
      </p:pic>
      <p:sp>
        <p:nvSpPr>
          <p:cNvPr id="75" name="Google Shape;75;p10"/>
          <p:cNvSpPr txBox="1">
            <a:spLocks noGrp="1"/>
          </p:cNvSpPr>
          <p:nvPr>
            <p:ph type="title"/>
          </p:nvPr>
        </p:nvSpPr>
        <p:spPr>
          <a:xfrm>
            <a:off x="2695850" y="3419125"/>
            <a:ext cx="5733300" cy="1189500"/>
          </a:xfrm>
          <a:prstGeom prst="rect">
            <a:avLst/>
          </a:prstGeom>
          <a:gradFill>
            <a:gsLst>
              <a:gs pos="0">
                <a:schemeClr val="lt1"/>
              </a:gs>
              <a:gs pos="47000">
                <a:schemeClr val="dk2"/>
              </a:gs>
              <a:gs pos="100000">
                <a:schemeClr val="dk2"/>
              </a:gs>
            </a:gsLst>
            <a:lin ang="2698631" scaled="0"/>
          </a:gradFill>
          <a:effectLst>
            <a:outerShdw blurRad="728663" algn="bl" rotWithShape="0">
              <a:schemeClr val="lt2">
                <a:alpha val="42000"/>
              </a:schemeClr>
            </a:outerShdw>
          </a:effectLst>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6" name="Google Shape;76;p10"/>
          <p:cNvSpPr txBox="1">
            <a:spLocks noGrp="1"/>
          </p:cNvSpPr>
          <p:nvPr>
            <p:ph type="sldNum" idx="12"/>
          </p:nvPr>
        </p:nvSpPr>
        <p:spPr>
          <a:xfrm>
            <a:off x="8248500" y="4608501"/>
            <a:ext cx="548700" cy="393600"/>
          </a:xfrm>
          <a:prstGeom prst="rect">
            <a:avLst/>
          </a:prstGeom>
          <a:noFill/>
          <a:ln>
            <a:noFill/>
          </a:ln>
        </p:spPr>
        <p:txBody>
          <a:bodyPr spcFirstLastPara="1" wrap="square" lIns="91425" tIns="91425" rIns="91425" bIns="91425" anchor="ctr" anchorCtr="0">
            <a:noAutofit/>
          </a:bodyPr>
          <a:lstStyle>
            <a:lvl1pPr lvl="0" algn="r" rtl="0">
              <a:buNone/>
              <a:defRPr>
                <a:solidFill>
                  <a:schemeClr val="dk1"/>
                </a:solidFill>
                <a:latin typeface="Trispace"/>
                <a:ea typeface="Trispace"/>
                <a:cs typeface="Trispace"/>
                <a:sym typeface="Trispace"/>
              </a:defRPr>
            </a:lvl1pPr>
            <a:lvl2pPr lvl="1" algn="r" rtl="0">
              <a:buNone/>
              <a:defRPr>
                <a:solidFill>
                  <a:schemeClr val="dk1"/>
                </a:solidFill>
                <a:latin typeface="Trispace"/>
                <a:ea typeface="Trispace"/>
                <a:cs typeface="Trispace"/>
                <a:sym typeface="Trispace"/>
              </a:defRPr>
            </a:lvl2pPr>
            <a:lvl3pPr lvl="2" algn="r" rtl="0">
              <a:buNone/>
              <a:defRPr>
                <a:solidFill>
                  <a:schemeClr val="dk1"/>
                </a:solidFill>
                <a:latin typeface="Trispace"/>
                <a:ea typeface="Trispace"/>
                <a:cs typeface="Trispace"/>
                <a:sym typeface="Trispace"/>
              </a:defRPr>
            </a:lvl3pPr>
            <a:lvl4pPr lvl="3" algn="r" rtl="0">
              <a:buNone/>
              <a:defRPr>
                <a:solidFill>
                  <a:schemeClr val="dk1"/>
                </a:solidFill>
                <a:latin typeface="Trispace"/>
                <a:ea typeface="Trispace"/>
                <a:cs typeface="Trispace"/>
                <a:sym typeface="Trispace"/>
              </a:defRPr>
            </a:lvl4pPr>
            <a:lvl5pPr lvl="4" algn="r" rtl="0">
              <a:buNone/>
              <a:defRPr>
                <a:solidFill>
                  <a:schemeClr val="dk1"/>
                </a:solidFill>
                <a:latin typeface="Trispace"/>
                <a:ea typeface="Trispace"/>
                <a:cs typeface="Trispace"/>
                <a:sym typeface="Trispace"/>
              </a:defRPr>
            </a:lvl5pPr>
            <a:lvl6pPr lvl="5" algn="r" rtl="0">
              <a:buNone/>
              <a:defRPr>
                <a:solidFill>
                  <a:schemeClr val="dk1"/>
                </a:solidFill>
                <a:latin typeface="Trispace"/>
                <a:ea typeface="Trispace"/>
                <a:cs typeface="Trispace"/>
                <a:sym typeface="Trispace"/>
              </a:defRPr>
            </a:lvl6pPr>
            <a:lvl7pPr lvl="6" algn="r" rtl="0">
              <a:buNone/>
              <a:defRPr>
                <a:solidFill>
                  <a:schemeClr val="dk1"/>
                </a:solidFill>
                <a:latin typeface="Trispace"/>
                <a:ea typeface="Trispace"/>
                <a:cs typeface="Trispace"/>
                <a:sym typeface="Trispace"/>
              </a:defRPr>
            </a:lvl7pPr>
            <a:lvl8pPr lvl="7" algn="r" rtl="0">
              <a:buNone/>
              <a:defRPr>
                <a:solidFill>
                  <a:schemeClr val="dk1"/>
                </a:solidFill>
                <a:latin typeface="Trispace"/>
                <a:ea typeface="Trispace"/>
                <a:cs typeface="Trispace"/>
                <a:sym typeface="Trispace"/>
              </a:defRPr>
            </a:lvl8pPr>
            <a:lvl9pPr lvl="8" algn="r" rtl="0">
              <a:buNone/>
              <a:defRPr>
                <a:solidFill>
                  <a:schemeClr val="dk1"/>
                </a:solidFill>
                <a:latin typeface="Trispace"/>
                <a:ea typeface="Trispace"/>
                <a:cs typeface="Trispace"/>
                <a:sym typeface="Trispace"/>
              </a:defRPr>
            </a:lvl9pPr>
          </a:lstStyle>
          <a:p>
            <a:pPr marL="0" lvl="0" indent="0" algn="r" rtl="0">
              <a:spcBef>
                <a:spcPts val="0"/>
              </a:spcBef>
              <a:spcAft>
                <a:spcPts val="0"/>
              </a:spcAft>
              <a:buNone/>
            </a:pPr>
            <a:fld id="{00000000-1234-1234-1234-123412341234}" type="slidenum">
              <a:rPr lang="en"/>
              <a:t>‹#›</a:t>
            </a:fld>
            <a:endParaRPr/>
          </a:p>
        </p:txBody>
      </p:sp>
      <p:cxnSp>
        <p:nvCxnSpPr>
          <p:cNvPr id="77" name="Google Shape;77;p10"/>
          <p:cNvCxnSpPr/>
          <p:nvPr/>
        </p:nvCxnSpPr>
        <p:spPr>
          <a:xfrm flipH="1">
            <a:off x="346800" y="4805301"/>
            <a:ext cx="7901700" cy="33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47000">
              <a:schemeClr val="dk2"/>
            </a:gs>
            <a:gs pos="100000">
              <a:schemeClr val="dk2"/>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Trispace SemiBold"/>
              <a:buNone/>
              <a:defRPr sz="3200">
                <a:solidFill>
                  <a:schemeClr val="dk1"/>
                </a:solidFill>
                <a:latin typeface="Trispace SemiBold"/>
                <a:ea typeface="Trispace SemiBold"/>
                <a:cs typeface="Trispace SemiBold"/>
                <a:sym typeface="Trispace SemiBold"/>
              </a:defRPr>
            </a:lvl1pPr>
            <a:lvl2pPr lvl="1" rtl="0">
              <a:spcBef>
                <a:spcPts val="0"/>
              </a:spcBef>
              <a:spcAft>
                <a:spcPts val="0"/>
              </a:spcAft>
              <a:buClr>
                <a:schemeClr val="dk1"/>
              </a:buClr>
              <a:buSzPts val="3500"/>
              <a:buFont typeface="Trispace SemiBold"/>
              <a:buNone/>
              <a:defRPr sz="3500">
                <a:solidFill>
                  <a:schemeClr val="dk1"/>
                </a:solidFill>
                <a:latin typeface="Trispace SemiBold"/>
                <a:ea typeface="Trispace SemiBold"/>
                <a:cs typeface="Trispace SemiBold"/>
                <a:sym typeface="Trispace SemiBold"/>
              </a:defRPr>
            </a:lvl2pPr>
            <a:lvl3pPr lvl="2" rtl="0">
              <a:spcBef>
                <a:spcPts val="0"/>
              </a:spcBef>
              <a:spcAft>
                <a:spcPts val="0"/>
              </a:spcAft>
              <a:buClr>
                <a:schemeClr val="dk1"/>
              </a:buClr>
              <a:buSzPts val="3500"/>
              <a:buFont typeface="Trispace SemiBold"/>
              <a:buNone/>
              <a:defRPr sz="3500">
                <a:solidFill>
                  <a:schemeClr val="dk1"/>
                </a:solidFill>
                <a:latin typeface="Trispace SemiBold"/>
                <a:ea typeface="Trispace SemiBold"/>
                <a:cs typeface="Trispace SemiBold"/>
                <a:sym typeface="Trispace SemiBold"/>
              </a:defRPr>
            </a:lvl3pPr>
            <a:lvl4pPr lvl="3" rtl="0">
              <a:spcBef>
                <a:spcPts val="0"/>
              </a:spcBef>
              <a:spcAft>
                <a:spcPts val="0"/>
              </a:spcAft>
              <a:buClr>
                <a:schemeClr val="dk1"/>
              </a:buClr>
              <a:buSzPts val="3500"/>
              <a:buFont typeface="Trispace SemiBold"/>
              <a:buNone/>
              <a:defRPr sz="3500">
                <a:solidFill>
                  <a:schemeClr val="dk1"/>
                </a:solidFill>
                <a:latin typeface="Trispace SemiBold"/>
                <a:ea typeface="Trispace SemiBold"/>
                <a:cs typeface="Trispace SemiBold"/>
                <a:sym typeface="Trispace SemiBold"/>
              </a:defRPr>
            </a:lvl4pPr>
            <a:lvl5pPr lvl="4" rtl="0">
              <a:spcBef>
                <a:spcPts val="0"/>
              </a:spcBef>
              <a:spcAft>
                <a:spcPts val="0"/>
              </a:spcAft>
              <a:buClr>
                <a:schemeClr val="dk1"/>
              </a:buClr>
              <a:buSzPts val="3500"/>
              <a:buFont typeface="Trispace SemiBold"/>
              <a:buNone/>
              <a:defRPr sz="3500">
                <a:solidFill>
                  <a:schemeClr val="dk1"/>
                </a:solidFill>
                <a:latin typeface="Trispace SemiBold"/>
                <a:ea typeface="Trispace SemiBold"/>
                <a:cs typeface="Trispace SemiBold"/>
                <a:sym typeface="Trispace SemiBold"/>
              </a:defRPr>
            </a:lvl5pPr>
            <a:lvl6pPr lvl="5" rtl="0">
              <a:spcBef>
                <a:spcPts val="0"/>
              </a:spcBef>
              <a:spcAft>
                <a:spcPts val="0"/>
              </a:spcAft>
              <a:buClr>
                <a:schemeClr val="dk1"/>
              </a:buClr>
              <a:buSzPts val="3500"/>
              <a:buFont typeface="Trispace SemiBold"/>
              <a:buNone/>
              <a:defRPr sz="3500">
                <a:solidFill>
                  <a:schemeClr val="dk1"/>
                </a:solidFill>
                <a:latin typeface="Trispace SemiBold"/>
                <a:ea typeface="Trispace SemiBold"/>
                <a:cs typeface="Trispace SemiBold"/>
                <a:sym typeface="Trispace SemiBold"/>
              </a:defRPr>
            </a:lvl6pPr>
            <a:lvl7pPr lvl="6" rtl="0">
              <a:spcBef>
                <a:spcPts val="0"/>
              </a:spcBef>
              <a:spcAft>
                <a:spcPts val="0"/>
              </a:spcAft>
              <a:buClr>
                <a:schemeClr val="dk1"/>
              </a:buClr>
              <a:buSzPts val="3500"/>
              <a:buFont typeface="Trispace SemiBold"/>
              <a:buNone/>
              <a:defRPr sz="3500">
                <a:solidFill>
                  <a:schemeClr val="dk1"/>
                </a:solidFill>
                <a:latin typeface="Trispace SemiBold"/>
                <a:ea typeface="Trispace SemiBold"/>
                <a:cs typeface="Trispace SemiBold"/>
                <a:sym typeface="Trispace SemiBold"/>
              </a:defRPr>
            </a:lvl7pPr>
            <a:lvl8pPr lvl="7" rtl="0">
              <a:spcBef>
                <a:spcPts val="0"/>
              </a:spcBef>
              <a:spcAft>
                <a:spcPts val="0"/>
              </a:spcAft>
              <a:buClr>
                <a:schemeClr val="dk1"/>
              </a:buClr>
              <a:buSzPts val="3500"/>
              <a:buFont typeface="Trispace SemiBold"/>
              <a:buNone/>
              <a:defRPr sz="3500">
                <a:solidFill>
                  <a:schemeClr val="dk1"/>
                </a:solidFill>
                <a:latin typeface="Trispace SemiBold"/>
                <a:ea typeface="Trispace SemiBold"/>
                <a:cs typeface="Trispace SemiBold"/>
                <a:sym typeface="Trispace SemiBold"/>
              </a:defRPr>
            </a:lvl8pPr>
            <a:lvl9pPr lvl="8" rtl="0">
              <a:spcBef>
                <a:spcPts val="0"/>
              </a:spcBef>
              <a:spcAft>
                <a:spcPts val="0"/>
              </a:spcAft>
              <a:buClr>
                <a:schemeClr val="dk1"/>
              </a:buClr>
              <a:buSzPts val="3500"/>
              <a:buFont typeface="Trispace SemiBold"/>
              <a:buNone/>
              <a:defRPr sz="3500">
                <a:solidFill>
                  <a:schemeClr val="dk1"/>
                </a:solidFill>
                <a:latin typeface="Trispace SemiBold"/>
                <a:ea typeface="Trispace SemiBold"/>
                <a:cs typeface="Trispace SemiBold"/>
                <a:sym typeface="Trispace Semi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Trispace"/>
              <a:buChar char="●"/>
              <a:defRPr>
                <a:solidFill>
                  <a:schemeClr val="dk1"/>
                </a:solidFill>
                <a:latin typeface="Trispace"/>
                <a:ea typeface="Trispace"/>
                <a:cs typeface="Trispace"/>
                <a:sym typeface="Trispace"/>
              </a:defRPr>
            </a:lvl1pPr>
            <a:lvl2pPr marL="914400" lvl="1" indent="-317500">
              <a:lnSpc>
                <a:spcPct val="100000"/>
              </a:lnSpc>
              <a:spcBef>
                <a:spcPts val="1600"/>
              </a:spcBef>
              <a:spcAft>
                <a:spcPts val="0"/>
              </a:spcAft>
              <a:buClr>
                <a:schemeClr val="dk1"/>
              </a:buClr>
              <a:buSzPts val="1400"/>
              <a:buFont typeface="Trispace"/>
              <a:buChar char="○"/>
              <a:defRPr>
                <a:solidFill>
                  <a:schemeClr val="dk1"/>
                </a:solidFill>
                <a:latin typeface="Trispace"/>
                <a:ea typeface="Trispace"/>
                <a:cs typeface="Trispace"/>
                <a:sym typeface="Trispace"/>
              </a:defRPr>
            </a:lvl2pPr>
            <a:lvl3pPr marL="1371600" lvl="2" indent="-317500">
              <a:lnSpc>
                <a:spcPct val="100000"/>
              </a:lnSpc>
              <a:spcBef>
                <a:spcPts val="1600"/>
              </a:spcBef>
              <a:spcAft>
                <a:spcPts val="0"/>
              </a:spcAft>
              <a:buClr>
                <a:schemeClr val="dk1"/>
              </a:buClr>
              <a:buSzPts val="1400"/>
              <a:buFont typeface="Trispace"/>
              <a:buChar char="■"/>
              <a:defRPr>
                <a:solidFill>
                  <a:schemeClr val="dk1"/>
                </a:solidFill>
                <a:latin typeface="Trispace"/>
                <a:ea typeface="Trispace"/>
                <a:cs typeface="Trispace"/>
                <a:sym typeface="Trispace"/>
              </a:defRPr>
            </a:lvl3pPr>
            <a:lvl4pPr marL="1828800" lvl="3" indent="-317500">
              <a:lnSpc>
                <a:spcPct val="100000"/>
              </a:lnSpc>
              <a:spcBef>
                <a:spcPts val="1600"/>
              </a:spcBef>
              <a:spcAft>
                <a:spcPts val="0"/>
              </a:spcAft>
              <a:buClr>
                <a:schemeClr val="dk1"/>
              </a:buClr>
              <a:buSzPts val="1400"/>
              <a:buFont typeface="Trispace"/>
              <a:buChar char="●"/>
              <a:defRPr>
                <a:solidFill>
                  <a:schemeClr val="dk1"/>
                </a:solidFill>
                <a:latin typeface="Trispace"/>
                <a:ea typeface="Trispace"/>
                <a:cs typeface="Trispace"/>
                <a:sym typeface="Trispace"/>
              </a:defRPr>
            </a:lvl4pPr>
            <a:lvl5pPr marL="2286000" lvl="4" indent="-317500">
              <a:lnSpc>
                <a:spcPct val="100000"/>
              </a:lnSpc>
              <a:spcBef>
                <a:spcPts val="1600"/>
              </a:spcBef>
              <a:spcAft>
                <a:spcPts val="0"/>
              </a:spcAft>
              <a:buClr>
                <a:schemeClr val="dk1"/>
              </a:buClr>
              <a:buSzPts val="1400"/>
              <a:buFont typeface="Trispace"/>
              <a:buChar char="○"/>
              <a:defRPr>
                <a:solidFill>
                  <a:schemeClr val="dk1"/>
                </a:solidFill>
                <a:latin typeface="Trispace"/>
                <a:ea typeface="Trispace"/>
                <a:cs typeface="Trispace"/>
                <a:sym typeface="Trispace"/>
              </a:defRPr>
            </a:lvl5pPr>
            <a:lvl6pPr marL="2743200" lvl="5" indent="-317500">
              <a:lnSpc>
                <a:spcPct val="100000"/>
              </a:lnSpc>
              <a:spcBef>
                <a:spcPts val="1600"/>
              </a:spcBef>
              <a:spcAft>
                <a:spcPts val="0"/>
              </a:spcAft>
              <a:buClr>
                <a:schemeClr val="dk1"/>
              </a:buClr>
              <a:buSzPts val="1400"/>
              <a:buFont typeface="Trispace"/>
              <a:buChar char="■"/>
              <a:defRPr>
                <a:solidFill>
                  <a:schemeClr val="dk1"/>
                </a:solidFill>
                <a:latin typeface="Trispace"/>
                <a:ea typeface="Trispace"/>
                <a:cs typeface="Trispace"/>
                <a:sym typeface="Trispace"/>
              </a:defRPr>
            </a:lvl6pPr>
            <a:lvl7pPr marL="3200400" lvl="6" indent="-317500">
              <a:lnSpc>
                <a:spcPct val="100000"/>
              </a:lnSpc>
              <a:spcBef>
                <a:spcPts val="1600"/>
              </a:spcBef>
              <a:spcAft>
                <a:spcPts val="0"/>
              </a:spcAft>
              <a:buClr>
                <a:schemeClr val="dk1"/>
              </a:buClr>
              <a:buSzPts val="1400"/>
              <a:buFont typeface="Trispace"/>
              <a:buChar char="●"/>
              <a:defRPr>
                <a:solidFill>
                  <a:schemeClr val="dk1"/>
                </a:solidFill>
                <a:latin typeface="Trispace"/>
                <a:ea typeface="Trispace"/>
                <a:cs typeface="Trispace"/>
                <a:sym typeface="Trispace"/>
              </a:defRPr>
            </a:lvl7pPr>
            <a:lvl8pPr marL="3657600" lvl="7" indent="-317500">
              <a:lnSpc>
                <a:spcPct val="100000"/>
              </a:lnSpc>
              <a:spcBef>
                <a:spcPts val="1600"/>
              </a:spcBef>
              <a:spcAft>
                <a:spcPts val="0"/>
              </a:spcAft>
              <a:buClr>
                <a:schemeClr val="dk1"/>
              </a:buClr>
              <a:buSzPts val="1400"/>
              <a:buFont typeface="Trispace"/>
              <a:buChar char="○"/>
              <a:defRPr>
                <a:solidFill>
                  <a:schemeClr val="dk1"/>
                </a:solidFill>
                <a:latin typeface="Trispace"/>
                <a:ea typeface="Trispace"/>
                <a:cs typeface="Trispace"/>
                <a:sym typeface="Trispace"/>
              </a:defRPr>
            </a:lvl8pPr>
            <a:lvl9pPr marL="4114800" lvl="8" indent="-317500">
              <a:lnSpc>
                <a:spcPct val="100000"/>
              </a:lnSpc>
              <a:spcBef>
                <a:spcPts val="1600"/>
              </a:spcBef>
              <a:spcAft>
                <a:spcPts val="1600"/>
              </a:spcAft>
              <a:buClr>
                <a:schemeClr val="dk1"/>
              </a:buClr>
              <a:buSzPts val="1400"/>
              <a:buFont typeface="Trispace"/>
              <a:buChar char="■"/>
              <a:defRPr>
                <a:solidFill>
                  <a:schemeClr val="dk1"/>
                </a:solidFill>
                <a:latin typeface="Trispace"/>
                <a:ea typeface="Trispace"/>
                <a:cs typeface="Trispace"/>
                <a:sym typeface="Trispac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2"/>
          <p:cNvSpPr txBox="1">
            <a:spLocks noGrp="1"/>
          </p:cNvSpPr>
          <p:nvPr>
            <p:ph type="ctrTitle"/>
          </p:nvPr>
        </p:nvSpPr>
        <p:spPr>
          <a:xfrm>
            <a:off x="1143758" y="216157"/>
            <a:ext cx="6711600" cy="2590200"/>
          </a:xfrm>
          <a:prstGeom prst="rect">
            <a:avLst/>
          </a:prstGeom>
        </p:spPr>
        <p:txBody>
          <a:bodyPr spcFirstLastPara="1" wrap="square" lIns="91425" tIns="91425" rIns="91425" bIns="91425" anchor="b" anchorCtr="0">
            <a:noAutofit/>
          </a:bodyPr>
          <a:lstStyle/>
          <a:p>
            <a:r>
              <a:rPr lang="en" sz="6000"/>
              <a:t>Music Player</a:t>
            </a:r>
            <a:br>
              <a:rPr lang="en" sz="6000">
                <a:solidFill>
                  <a:srgbClr val="F6F6F6"/>
                </a:solidFill>
              </a:rPr>
            </a:br>
            <a:r>
              <a:rPr lang="en" sz="4500">
                <a:solidFill>
                  <a:schemeClr val="accent1"/>
                </a:solidFill>
              </a:rPr>
              <a:t>Using Python</a:t>
            </a:r>
            <a:endParaRPr sz="4500">
              <a:solidFill>
                <a:schemeClr val="accent1"/>
              </a:solidFill>
            </a:endParaRPr>
          </a:p>
        </p:txBody>
      </p:sp>
      <p:sp>
        <p:nvSpPr>
          <p:cNvPr id="263" name="Google Shape;263;p32"/>
          <p:cNvSpPr txBox="1">
            <a:spLocks noGrp="1"/>
          </p:cNvSpPr>
          <p:nvPr>
            <p:ph type="sldNum" idx="12"/>
          </p:nvPr>
        </p:nvSpPr>
        <p:spPr>
          <a:xfrm>
            <a:off x="8248500" y="460850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5" name="Google Shape;344;p39">
            <a:extLst>
              <a:ext uri="{FF2B5EF4-FFF2-40B4-BE49-F238E27FC236}">
                <a16:creationId xmlns:a16="http://schemas.microsoft.com/office/drawing/2014/main" id="{DCB28C97-E12D-7324-04E2-F63BF8452B42}"/>
              </a:ext>
            </a:extLst>
          </p:cNvPr>
          <p:cNvSpPr txBox="1">
            <a:spLocks/>
          </p:cNvSpPr>
          <p:nvPr/>
        </p:nvSpPr>
        <p:spPr>
          <a:xfrm>
            <a:off x="1645975" y="3263454"/>
            <a:ext cx="2336400" cy="95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a:solidFill>
                  <a:schemeClr val="tx1"/>
                </a:solidFill>
                <a:latin typeface="Trispace"/>
              </a:rPr>
              <a:t> 22002171220009</a:t>
            </a:r>
          </a:p>
        </p:txBody>
      </p:sp>
      <p:sp>
        <p:nvSpPr>
          <p:cNvPr id="6" name="TextBox 5">
            <a:extLst>
              <a:ext uri="{FF2B5EF4-FFF2-40B4-BE49-F238E27FC236}">
                <a16:creationId xmlns:a16="http://schemas.microsoft.com/office/drawing/2014/main" id="{BC459AE9-DD2F-798A-BB2D-C6D3DEC303BF}"/>
              </a:ext>
            </a:extLst>
          </p:cNvPr>
          <p:cNvSpPr txBox="1"/>
          <p:nvPr/>
        </p:nvSpPr>
        <p:spPr>
          <a:xfrm>
            <a:off x="2071869" y="304486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solidFill>
                  <a:srgbClr val="F6F6F6"/>
                </a:solidFill>
                <a:latin typeface="Trispace"/>
              </a:rPr>
              <a:t>Meghwin</a:t>
            </a:r>
            <a:r>
              <a:rPr lang="en-US" b="1">
                <a:solidFill>
                  <a:srgbClr val="F6F6F6"/>
                </a:solidFill>
                <a:latin typeface="Trispace"/>
              </a:rPr>
              <a:t> Dave</a:t>
            </a:r>
            <a:endParaRPr lang="en-US"/>
          </a:p>
        </p:txBody>
      </p:sp>
      <p:sp>
        <p:nvSpPr>
          <p:cNvPr id="7" name="Google Shape;344;p39">
            <a:extLst>
              <a:ext uri="{FF2B5EF4-FFF2-40B4-BE49-F238E27FC236}">
                <a16:creationId xmlns:a16="http://schemas.microsoft.com/office/drawing/2014/main" id="{C85696B5-F319-4615-3561-712A137D2DF4}"/>
              </a:ext>
            </a:extLst>
          </p:cNvPr>
          <p:cNvSpPr txBox="1">
            <a:spLocks/>
          </p:cNvSpPr>
          <p:nvPr/>
        </p:nvSpPr>
        <p:spPr>
          <a:xfrm>
            <a:off x="4886887" y="3241751"/>
            <a:ext cx="2336400" cy="95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a:solidFill>
                  <a:schemeClr val="tx1"/>
                </a:solidFill>
                <a:latin typeface="Trispace"/>
              </a:rPr>
              <a:t> 22002171220083</a:t>
            </a:r>
          </a:p>
        </p:txBody>
      </p:sp>
      <p:sp>
        <p:nvSpPr>
          <p:cNvPr id="8" name="TextBox 7">
            <a:extLst>
              <a:ext uri="{FF2B5EF4-FFF2-40B4-BE49-F238E27FC236}">
                <a16:creationId xmlns:a16="http://schemas.microsoft.com/office/drawing/2014/main" id="{1B986028-1BC3-AA6D-F107-0FBBC7BB61C0}"/>
              </a:ext>
            </a:extLst>
          </p:cNvPr>
          <p:cNvSpPr txBox="1"/>
          <p:nvPr/>
        </p:nvSpPr>
        <p:spPr>
          <a:xfrm>
            <a:off x="5312780" y="302316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6F6F6"/>
                </a:solidFill>
                <a:latin typeface="Trispace"/>
              </a:rPr>
              <a:t>Richa Modi</a:t>
            </a:r>
            <a:endParaRPr lang="en-US"/>
          </a:p>
        </p:txBody>
      </p:sp>
      <p:sp>
        <p:nvSpPr>
          <p:cNvPr id="9" name="Google Shape;344;p39">
            <a:extLst>
              <a:ext uri="{FF2B5EF4-FFF2-40B4-BE49-F238E27FC236}">
                <a16:creationId xmlns:a16="http://schemas.microsoft.com/office/drawing/2014/main" id="{335E7364-A2F7-E053-C55A-E9350E2CF437}"/>
              </a:ext>
            </a:extLst>
          </p:cNvPr>
          <p:cNvSpPr txBox="1">
            <a:spLocks/>
          </p:cNvSpPr>
          <p:nvPr/>
        </p:nvSpPr>
        <p:spPr>
          <a:xfrm>
            <a:off x="3092811" y="4015809"/>
            <a:ext cx="2336400" cy="95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a:solidFill>
                  <a:schemeClr val="tx1"/>
                </a:solidFill>
                <a:latin typeface="Trispace"/>
              </a:rPr>
              <a:t> 22002171220099</a:t>
            </a:r>
          </a:p>
        </p:txBody>
      </p:sp>
      <p:sp>
        <p:nvSpPr>
          <p:cNvPr id="10" name="TextBox 9">
            <a:extLst>
              <a:ext uri="{FF2B5EF4-FFF2-40B4-BE49-F238E27FC236}">
                <a16:creationId xmlns:a16="http://schemas.microsoft.com/office/drawing/2014/main" id="{52B30077-298F-EA63-8C57-222C558E50BD}"/>
              </a:ext>
            </a:extLst>
          </p:cNvPr>
          <p:cNvSpPr txBox="1"/>
          <p:nvPr/>
        </p:nvSpPr>
        <p:spPr>
          <a:xfrm>
            <a:off x="3518705" y="379722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6F6F6"/>
                </a:solidFill>
                <a:latin typeface="Trispace"/>
              </a:rPr>
              <a:t>Vedansh </a:t>
            </a:r>
            <a:r>
              <a:rPr lang="en-US" b="1" err="1">
                <a:solidFill>
                  <a:srgbClr val="F6F6F6"/>
                </a:solidFill>
                <a:latin typeface="Trispace"/>
              </a:rPr>
              <a:t>Taraviya</a:t>
            </a:r>
            <a:endParaRPr lang="en-US" err="1"/>
          </a:p>
        </p:txBody>
      </p:sp>
      <p:sp>
        <p:nvSpPr>
          <p:cNvPr id="11" name="Google Shape;344;p39">
            <a:extLst>
              <a:ext uri="{FF2B5EF4-FFF2-40B4-BE49-F238E27FC236}">
                <a16:creationId xmlns:a16="http://schemas.microsoft.com/office/drawing/2014/main" id="{B8248320-994C-E352-5414-A22E70E6BCEB}"/>
              </a:ext>
            </a:extLst>
          </p:cNvPr>
          <p:cNvSpPr txBox="1">
            <a:spLocks/>
          </p:cNvSpPr>
          <p:nvPr/>
        </p:nvSpPr>
        <p:spPr>
          <a:xfrm>
            <a:off x="5849032" y="4030277"/>
            <a:ext cx="2336400" cy="95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a:solidFill>
                  <a:schemeClr val="tx1"/>
                </a:solidFill>
                <a:latin typeface="Trispace"/>
              </a:rPr>
              <a:t> 22002171220011</a:t>
            </a:r>
          </a:p>
        </p:txBody>
      </p:sp>
      <p:sp>
        <p:nvSpPr>
          <p:cNvPr id="12" name="TextBox 11">
            <a:extLst>
              <a:ext uri="{FF2B5EF4-FFF2-40B4-BE49-F238E27FC236}">
                <a16:creationId xmlns:a16="http://schemas.microsoft.com/office/drawing/2014/main" id="{448E568E-5184-2507-FBCD-6E5FAD735A6D}"/>
              </a:ext>
            </a:extLst>
          </p:cNvPr>
          <p:cNvSpPr txBox="1"/>
          <p:nvPr/>
        </p:nvSpPr>
        <p:spPr>
          <a:xfrm>
            <a:off x="6274926" y="381168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6F6F6"/>
                </a:solidFill>
                <a:latin typeface="Trispace"/>
              </a:rPr>
              <a:t>Krut </a:t>
            </a:r>
            <a:r>
              <a:rPr lang="en-US" b="1" err="1">
                <a:solidFill>
                  <a:srgbClr val="F6F6F6"/>
                </a:solidFill>
                <a:latin typeface="Trispace"/>
              </a:rPr>
              <a:t>Dharsandia</a:t>
            </a:r>
            <a:endParaRPr lang="en-US" err="1"/>
          </a:p>
        </p:txBody>
      </p:sp>
      <p:sp>
        <p:nvSpPr>
          <p:cNvPr id="13" name="Google Shape;344;p39">
            <a:extLst>
              <a:ext uri="{FF2B5EF4-FFF2-40B4-BE49-F238E27FC236}">
                <a16:creationId xmlns:a16="http://schemas.microsoft.com/office/drawing/2014/main" id="{B33C754F-C673-71F7-75B5-7E6566B8A41F}"/>
              </a:ext>
            </a:extLst>
          </p:cNvPr>
          <p:cNvSpPr txBox="1">
            <a:spLocks/>
          </p:cNvSpPr>
          <p:nvPr/>
        </p:nvSpPr>
        <p:spPr>
          <a:xfrm>
            <a:off x="322120" y="4059214"/>
            <a:ext cx="2358102" cy="9150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a:solidFill>
                  <a:schemeClr val="tx1"/>
                </a:solidFill>
                <a:latin typeface="Trispace"/>
              </a:rPr>
              <a:t> 22002171220090</a:t>
            </a:r>
          </a:p>
        </p:txBody>
      </p:sp>
      <p:sp>
        <p:nvSpPr>
          <p:cNvPr id="14" name="TextBox 13">
            <a:extLst>
              <a:ext uri="{FF2B5EF4-FFF2-40B4-BE49-F238E27FC236}">
                <a16:creationId xmlns:a16="http://schemas.microsoft.com/office/drawing/2014/main" id="{1AE7A987-3265-0CCD-A715-C3272FABEC71}"/>
              </a:ext>
            </a:extLst>
          </p:cNvPr>
          <p:cNvSpPr txBox="1"/>
          <p:nvPr/>
        </p:nvSpPr>
        <p:spPr>
          <a:xfrm>
            <a:off x="748014" y="3811688"/>
            <a:ext cx="276490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6F6F6"/>
                </a:solidFill>
                <a:latin typeface="Trispace"/>
              </a:rPr>
              <a:t>Rajat Patel</a:t>
            </a:r>
            <a:endParaRPr lang="en-US"/>
          </a:p>
        </p:txBody>
      </p:sp>
      <p:pic>
        <p:nvPicPr>
          <p:cNvPr id="15" name="Picture 15" descr="Logo&#10;&#10;Description automatically generated">
            <a:extLst>
              <a:ext uri="{FF2B5EF4-FFF2-40B4-BE49-F238E27FC236}">
                <a16:creationId xmlns:a16="http://schemas.microsoft.com/office/drawing/2014/main" id="{B4F3A737-FB87-6721-E2F2-B76B6C783643}"/>
              </a:ext>
            </a:extLst>
          </p:cNvPr>
          <p:cNvPicPr>
            <a:picLocks noChangeAspect="1"/>
          </p:cNvPicPr>
          <p:nvPr/>
        </p:nvPicPr>
        <p:blipFill>
          <a:blip r:embed="rId3"/>
          <a:stretch>
            <a:fillRect/>
          </a:stretch>
        </p:blipFill>
        <p:spPr>
          <a:xfrm>
            <a:off x="7987014" y="286414"/>
            <a:ext cx="838200" cy="866775"/>
          </a:xfrm>
          <a:prstGeom prst="rect">
            <a:avLst/>
          </a:prstGeom>
        </p:spPr>
      </p:pic>
      <p:pic>
        <p:nvPicPr>
          <p:cNvPr id="16" name="Picture 16" descr="Text&#10;&#10;Description automatically generated">
            <a:extLst>
              <a:ext uri="{FF2B5EF4-FFF2-40B4-BE49-F238E27FC236}">
                <a16:creationId xmlns:a16="http://schemas.microsoft.com/office/drawing/2014/main" id="{416FD239-4B6C-A0D3-AD3C-229DE47BC8EE}"/>
              </a:ext>
            </a:extLst>
          </p:cNvPr>
          <p:cNvPicPr>
            <a:picLocks noChangeAspect="1"/>
          </p:cNvPicPr>
          <p:nvPr/>
        </p:nvPicPr>
        <p:blipFill>
          <a:blip r:embed="rId4"/>
          <a:stretch>
            <a:fillRect/>
          </a:stretch>
        </p:blipFill>
        <p:spPr>
          <a:xfrm>
            <a:off x="3554874" y="4635379"/>
            <a:ext cx="1752118" cy="34346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4"/>
          <p:cNvSpPr txBox="1">
            <a:spLocks noGrp="1"/>
          </p:cNvSpPr>
          <p:nvPr>
            <p:ph type="title"/>
          </p:nvPr>
        </p:nvSpPr>
        <p:spPr>
          <a:xfrm>
            <a:off x="720000" y="1369700"/>
            <a:ext cx="556500" cy="38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279" name="Google Shape;279;p34"/>
          <p:cNvSpPr txBox="1">
            <a:spLocks noGrp="1"/>
          </p:cNvSpPr>
          <p:nvPr>
            <p:ph type="subTitle" idx="1"/>
          </p:nvPr>
        </p:nvSpPr>
        <p:spPr>
          <a:xfrm>
            <a:off x="1356776" y="1978017"/>
            <a:ext cx="1967400" cy="779700"/>
          </a:xfrm>
          <a:prstGeom prst="rect">
            <a:avLst/>
          </a:prstGeom>
        </p:spPr>
        <p:txBody>
          <a:bodyPr spcFirstLastPara="1" wrap="square" lIns="91425" tIns="91425" rIns="91425" bIns="91425" anchor="t" anchorCtr="0">
            <a:noAutofit/>
          </a:bodyPr>
          <a:lstStyle/>
          <a:p>
            <a:pPr marL="0" indent="0"/>
            <a:r>
              <a:rPr lang="en"/>
              <a:t>What our project is.</a:t>
            </a:r>
            <a:endParaRPr lang="en-US"/>
          </a:p>
        </p:txBody>
      </p:sp>
      <p:sp>
        <p:nvSpPr>
          <p:cNvPr id="280" name="Google Shape;280;p34"/>
          <p:cNvSpPr txBox="1">
            <a:spLocks noGrp="1"/>
          </p:cNvSpPr>
          <p:nvPr>
            <p:ph type="title" idx="2"/>
          </p:nvPr>
        </p:nvSpPr>
        <p:spPr>
          <a:xfrm>
            <a:off x="3632400" y="1369700"/>
            <a:ext cx="556500" cy="38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281" name="Google Shape;281;p34"/>
          <p:cNvSpPr txBox="1">
            <a:spLocks noGrp="1"/>
          </p:cNvSpPr>
          <p:nvPr>
            <p:ph type="subTitle" idx="3"/>
          </p:nvPr>
        </p:nvSpPr>
        <p:spPr>
          <a:xfrm>
            <a:off x="4269950" y="1688252"/>
            <a:ext cx="1967400" cy="779700"/>
          </a:xfrm>
          <a:prstGeom prst="rect">
            <a:avLst/>
          </a:prstGeom>
        </p:spPr>
        <p:txBody>
          <a:bodyPr spcFirstLastPara="1" wrap="square" lIns="91425" tIns="91425" rIns="91425" bIns="91425" anchor="t" anchorCtr="0">
            <a:noAutofit/>
          </a:bodyPr>
          <a:lstStyle/>
          <a:p>
            <a:pPr marL="0" indent="0"/>
            <a:r>
              <a:rPr lang="en"/>
              <a:t>Directions to use the software</a:t>
            </a:r>
            <a:endParaRPr lang="en-US"/>
          </a:p>
        </p:txBody>
      </p:sp>
      <p:sp>
        <p:nvSpPr>
          <p:cNvPr id="282" name="Google Shape;282;p34"/>
          <p:cNvSpPr txBox="1">
            <a:spLocks noGrp="1"/>
          </p:cNvSpPr>
          <p:nvPr>
            <p:ph type="title" idx="4"/>
          </p:nvPr>
        </p:nvSpPr>
        <p:spPr>
          <a:xfrm>
            <a:off x="720000" y="3023099"/>
            <a:ext cx="556500" cy="38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283" name="Google Shape;283;p34"/>
          <p:cNvSpPr txBox="1">
            <a:spLocks noGrp="1"/>
          </p:cNvSpPr>
          <p:nvPr>
            <p:ph type="subTitle" idx="5"/>
          </p:nvPr>
        </p:nvSpPr>
        <p:spPr>
          <a:xfrm>
            <a:off x="1356934" y="3658798"/>
            <a:ext cx="2042700" cy="779700"/>
          </a:xfrm>
          <a:prstGeom prst="rect">
            <a:avLst/>
          </a:prstGeom>
        </p:spPr>
        <p:txBody>
          <a:bodyPr spcFirstLastPara="1" wrap="square" lIns="91425" tIns="91425" rIns="91425" bIns="91425" anchor="t" anchorCtr="0">
            <a:noAutofit/>
          </a:bodyPr>
          <a:lstStyle/>
          <a:p>
            <a:pPr marL="0" indent="0"/>
            <a:r>
              <a:rPr lang="en"/>
              <a:t>Python libraries being used in creation of music player</a:t>
            </a:r>
            <a:endParaRPr lang="en-US"/>
          </a:p>
        </p:txBody>
      </p:sp>
      <p:sp>
        <p:nvSpPr>
          <p:cNvPr id="284" name="Google Shape;284;p34"/>
          <p:cNvSpPr txBox="1">
            <a:spLocks noGrp="1"/>
          </p:cNvSpPr>
          <p:nvPr>
            <p:ph type="title" idx="6"/>
          </p:nvPr>
        </p:nvSpPr>
        <p:spPr>
          <a:xfrm>
            <a:off x="3632400" y="3023099"/>
            <a:ext cx="556500" cy="38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285" name="Google Shape;285;p34"/>
          <p:cNvSpPr txBox="1">
            <a:spLocks noGrp="1"/>
          </p:cNvSpPr>
          <p:nvPr>
            <p:ph type="subTitle" idx="7"/>
          </p:nvPr>
        </p:nvSpPr>
        <p:spPr>
          <a:xfrm>
            <a:off x="4269950" y="3658804"/>
            <a:ext cx="1967400" cy="779700"/>
          </a:xfrm>
          <a:prstGeom prst="rect">
            <a:avLst/>
          </a:prstGeom>
        </p:spPr>
        <p:txBody>
          <a:bodyPr spcFirstLastPara="1" wrap="square" lIns="91425" tIns="91425" rIns="91425" bIns="91425" anchor="t" anchorCtr="0">
            <a:noAutofit/>
          </a:bodyPr>
          <a:lstStyle/>
          <a:p>
            <a:pPr marL="0" indent="0"/>
            <a:r>
              <a:rPr lang="en"/>
              <a:t>How the music player looks.</a:t>
            </a:r>
            <a:endParaRPr lang="en-US"/>
          </a:p>
        </p:txBody>
      </p:sp>
      <p:sp>
        <p:nvSpPr>
          <p:cNvPr id="286" name="Google Shape;286;p34"/>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87" name="Google Shape;287;p34"/>
          <p:cNvSpPr txBox="1">
            <a:spLocks noGrp="1"/>
          </p:cNvSpPr>
          <p:nvPr>
            <p:ph type="subTitle" idx="9"/>
          </p:nvPr>
        </p:nvSpPr>
        <p:spPr>
          <a:xfrm>
            <a:off x="1352650" y="1382288"/>
            <a:ext cx="1967400" cy="713400"/>
          </a:xfrm>
          <a:prstGeom prst="rect">
            <a:avLst/>
          </a:prstGeom>
        </p:spPr>
        <p:txBody>
          <a:bodyPr spcFirstLastPara="1" wrap="square" lIns="91425" tIns="91425" rIns="91425" bIns="91425" anchor="b" anchorCtr="0">
            <a:noAutofit/>
          </a:bodyPr>
          <a:lstStyle/>
          <a:p>
            <a:pPr marL="0" indent="0"/>
            <a:r>
              <a:rPr lang="en"/>
              <a:t>Project Description</a:t>
            </a:r>
            <a:endParaRPr lang="en-US"/>
          </a:p>
        </p:txBody>
      </p:sp>
      <p:sp>
        <p:nvSpPr>
          <p:cNvPr id="288" name="Google Shape;288;p34"/>
          <p:cNvSpPr txBox="1">
            <a:spLocks noGrp="1"/>
          </p:cNvSpPr>
          <p:nvPr>
            <p:ph type="subTitle" idx="13"/>
          </p:nvPr>
        </p:nvSpPr>
        <p:spPr>
          <a:xfrm>
            <a:off x="4269950" y="1382300"/>
            <a:ext cx="1967400" cy="7134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pPr>
            <a:r>
              <a:rPr lang="en"/>
              <a:t>Workflow</a:t>
            </a:r>
          </a:p>
          <a:p>
            <a:pPr marL="0" indent="0"/>
            <a:endParaRPr lang="en"/>
          </a:p>
        </p:txBody>
      </p:sp>
      <p:sp>
        <p:nvSpPr>
          <p:cNvPr id="289" name="Google Shape;289;p34"/>
          <p:cNvSpPr txBox="1">
            <a:spLocks noGrp="1"/>
          </p:cNvSpPr>
          <p:nvPr>
            <p:ph type="subTitle" idx="14"/>
          </p:nvPr>
        </p:nvSpPr>
        <p:spPr>
          <a:xfrm>
            <a:off x="1352650" y="3058550"/>
            <a:ext cx="2042700" cy="7134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pPr>
            <a:r>
              <a:rPr lang="en"/>
              <a:t>Libraries</a:t>
            </a:r>
          </a:p>
          <a:p>
            <a:pPr marL="0" indent="0"/>
            <a:r>
              <a:rPr lang="en"/>
              <a:t>Used</a:t>
            </a:r>
          </a:p>
        </p:txBody>
      </p:sp>
      <p:sp>
        <p:nvSpPr>
          <p:cNvPr id="290" name="Google Shape;290;p34"/>
          <p:cNvSpPr txBox="1">
            <a:spLocks noGrp="1"/>
          </p:cNvSpPr>
          <p:nvPr>
            <p:ph type="subTitle" idx="15"/>
          </p:nvPr>
        </p:nvSpPr>
        <p:spPr>
          <a:xfrm>
            <a:off x="4269950" y="3058563"/>
            <a:ext cx="1967400" cy="7134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pPr>
            <a:r>
              <a:rPr lang="en"/>
              <a:t>Demo</a:t>
            </a:r>
          </a:p>
          <a:p>
            <a:pPr marL="0" indent="0"/>
            <a:r>
              <a:rPr lang="en"/>
              <a:t>Of GUI</a:t>
            </a:r>
          </a:p>
        </p:txBody>
      </p:sp>
      <p:sp>
        <p:nvSpPr>
          <p:cNvPr id="291" name="Google Shape;291;p34"/>
          <p:cNvSpPr txBox="1">
            <a:spLocks noGrp="1"/>
          </p:cNvSpPr>
          <p:nvPr>
            <p:ph type="sldNum" idx="12"/>
          </p:nvPr>
        </p:nvSpPr>
        <p:spPr>
          <a:xfrm>
            <a:off x="8248500" y="460850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Trispace"/>
                <a:ea typeface="Trispace"/>
                <a:cs typeface="Trispace"/>
                <a:sym typeface="Trispace"/>
              </a:rPr>
              <a:t>2</a:t>
            </a:fld>
            <a:endParaRPr>
              <a:solidFill>
                <a:schemeClr val="dk1"/>
              </a:solidFill>
              <a:latin typeface="Trispace"/>
              <a:ea typeface="Trispace"/>
              <a:cs typeface="Trispace"/>
              <a:sym typeface="Trispace"/>
            </a:endParaRPr>
          </a:p>
        </p:txBody>
      </p:sp>
      <p:pic>
        <p:nvPicPr>
          <p:cNvPr id="3" name="Picture 15" descr="Logo&#10;&#10;Description automatically generated">
            <a:extLst>
              <a:ext uri="{FF2B5EF4-FFF2-40B4-BE49-F238E27FC236}">
                <a16:creationId xmlns:a16="http://schemas.microsoft.com/office/drawing/2014/main" id="{B3BE8692-54DD-5BDE-030E-D9234130A4D2}"/>
              </a:ext>
            </a:extLst>
          </p:cNvPr>
          <p:cNvPicPr>
            <a:picLocks noChangeAspect="1"/>
          </p:cNvPicPr>
          <p:nvPr/>
        </p:nvPicPr>
        <p:blipFill>
          <a:blip r:embed="rId3"/>
          <a:stretch>
            <a:fillRect/>
          </a:stretch>
        </p:blipFill>
        <p:spPr>
          <a:xfrm>
            <a:off x="7987014" y="286414"/>
            <a:ext cx="838200" cy="8667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5"/>
          <p:cNvSpPr txBox="1">
            <a:spLocks noGrp="1"/>
          </p:cNvSpPr>
          <p:nvPr>
            <p:ph type="title"/>
          </p:nvPr>
        </p:nvSpPr>
        <p:spPr>
          <a:xfrm>
            <a:off x="2058323" y="452259"/>
            <a:ext cx="7704000" cy="572700"/>
          </a:xfrm>
          <a:prstGeom prst="rect">
            <a:avLst/>
          </a:prstGeom>
        </p:spPr>
        <p:txBody>
          <a:bodyPr spcFirstLastPara="1" wrap="square" lIns="91425" tIns="91425" rIns="91425" bIns="91425" anchor="t" anchorCtr="0">
            <a:noAutofit/>
          </a:bodyPr>
          <a:lstStyle/>
          <a:p>
            <a:r>
              <a:rPr lang="en"/>
              <a:t>What our project is...</a:t>
            </a:r>
            <a:endParaRPr lang="en-US"/>
          </a:p>
        </p:txBody>
      </p:sp>
      <p:sp>
        <p:nvSpPr>
          <p:cNvPr id="299" name="Google Shape;299;p35"/>
          <p:cNvSpPr txBox="1">
            <a:spLocks noGrp="1"/>
          </p:cNvSpPr>
          <p:nvPr>
            <p:ph type="sldNum" idx="12"/>
          </p:nvPr>
        </p:nvSpPr>
        <p:spPr>
          <a:xfrm>
            <a:off x="8248500" y="460850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3" name="Google Shape;305;p36">
            <a:extLst>
              <a:ext uri="{FF2B5EF4-FFF2-40B4-BE49-F238E27FC236}">
                <a16:creationId xmlns:a16="http://schemas.microsoft.com/office/drawing/2014/main" id="{C4BE0278-9645-3344-69BB-5CEABEBE9F15}"/>
              </a:ext>
            </a:extLst>
          </p:cNvPr>
          <p:cNvSpPr txBox="1">
            <a:spLocks/>
          </p:cNvSpPr>
          <p:nvPr/>
        </p:nvSpPr>
        <p:spPr>
          <a:xfrm>
            <a:off x="538260" y="364398"/>
            <a:ext cx="11949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1pPr>
            <a:lvl2pPr marL="914400" marR="0" lvl="1"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2pPr>
            <a:lvl3pPr marL="1371600" marR="0" lvl="2"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3pPr>
            <a:lvl4pPr marL="1828800" marR="0" lvl="3"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4pPr>
            <a:lvl5pPr marL="2286000" marR="0" lvl="4"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5pPr>
            <a:lvl6pPr marL="2743200" marR="0" lvl="5"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6pPr>
            <a:lvl7pPr marL="3200400" marR="0" lvl="6"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7pPr>
            <a:lvl8pPr marL="3657600" marR="0" lvl="7"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8pPr>
            <a:lvl9pPr marL="4114800" marR="0" lvl="8"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9pPr>
          </a:lstStyle>
          <a:p>
            <a:pPr marL="0" indent="0" algn="ctr">
              <a:buFont typeface="Trispace"/>
              <a:buNone/>
            </a:pPr>
            <a:r>
              <a:rPr lang="en" sz="6000">
                <a:solidFill>
                  <a:schemeClr val="accent1"/>
                </a:solidFill>
                <a:latin typeface="Trispace SemiBold"/>
              </a:rPr>
              <a:t>01</a:t>
            </a:r>
          </a:p>
        </p:txBody>
      </p:sp>
      <p:pic>
        <p:nvPicPr>
          <p:cNvPr id="5" name="Picture 15" descr="Logo&#10;&#10;Description automatically generated">
            <a:extLst>
              <a:ext uri="{FF2B5EF4-FFF2-40B4-BE49-F238E27FC236}">
                <a16:creationId xmlns:a16="http://schemas.microsoft.com/office/drawing/2014/main" id="{35ED4BEF-7AF4-8421-4011-0FBD122405A0}"/>
              </a:ext>
            </a:extLst>
          </p:cNvPr>
          <p:cNvPicPr>
            <a:picLocks noChangeAspect="1"/>
          </p:cNvPicPr>
          <p:nvPr/>
        </p:nvPicPr>
        <p:blipFill>
          <a:blip r:embed="rId3"/>
          <a:stretch>
            <a:fillRect/>
          </a:stretch>
        </p:blipFill>
        <p:spPr>
          <a:xfrm>
            <a:off x="7987014" y="286414"/>
            <a:ext cx="838200" cy="866775"/>
          </a:xfrm>
          <a:prstGeom prst="rect">
            <a:avLst/>
          </a:prstGeom>
        </p:spPr>
      </p:pic>
      <p:sp>
        <p:nvSpPr>
          <p:cNvPr id="11" name="Google Shape;322;p38">
            <a:extLst>
              <a:ext uri="{FF2B5EF4-FFF2-40B4-BE49-F238E27FC236}">
                <a16:creationId xmlns:a16="http://schemas.microsoft.com/office/drawing/2014/main" id="{6BB9FB4B-D63E-C30C-3879-EDA784450DFE}"/>
              </a:ext>
            </a:extLst>
          </p:cNvPr>
          <p:cNvSpPr txBox="1">
            <a:spLocks/>
          </p:cNvSpPr>
          <p:nvPr/>
        </p:nvSpPr>
        <p:spPr>
          <a:xfrm>
            <a:off x="1187417" y="1847037"/>
            <a:ext cx="7060715" cy="1257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tx1"/>
                </a:solidFill>
                <a:latin typeface="Trispace"/>
              </a:rPr>
              <a:t>We created an mp3 music player in which we can play the song, pause it, resume it, and navigate from the current song to the next song as well as previous songs.</a:t>
            </a:r>
          </a:p>
          <a:p>
            <a:endParaRPr lang="en-US">
              <a:solidFill>
                <a:schemeClr val="tx1"/>
              </a:solidFill>
              <a:latin typeface="Trispace"/>
            </a:endParaRPr>
          </a:p>
          <a:p>
            <a:endParaRPr lang="en-US">
              <a:solidFill>
                <a:schemeClr val="tx1"/>
              </a:solidFill>
              <a:latin typeface="Trispace"/>
            </a:endParaRPr>
          </a:p>
          <a:p>
            <a:r>
              <a:rPr lang="en-US">
                <a:solidFill>
                  <a:schemeClr val="tx1"/>
                </a:solidFill>
                <a:latin typeface="Trispace"/>
              </a:rPr>
              <a:t>We used Python and its libraries. The first library that we used is </a:t>
            </a:r>
            <a:r>
              <a:rPr lang="en-US" err="1">
                <a:solidFill>
                  <a:schemeClr val="tx1"/>
                </a:solidFill>
                <a:latin typeface="Trispace"/>
              </a:rPr>
              <a:t>Tkinter</a:t>
            </a:r>
            <a:r>
              <a:rPr lang="en-US">
                <a:solidFill>
                  <a:schemeClr val="tx1"/>
                </a:solidFill>
                <a:latin typeface="Trispace"/>
              </a:rPr>
              <a:t> which is a widely used GUI library offered by python, we do not have to install it separately, as it comes with python itself.</a:t>
            </a:r>
          </a:p>
          <a:p>
            <a:br>
              <a:rPr lang="en-US"/>
            </a:br>
            <a:endParaRPr lang="en-US">
              <a:solidFill>
                <a:schemeClr val="tx1"/>
              </a:solidFill>
              <a:latin typeface="Trisp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5"/>
          <p:cNvSpPr txBox="1">
            <a:spLocks noGrp="1"/>
          </p:cNvSpPr>
          <p:nvPr>
            <p:ph type="title"/>
          </p:nvPr>
        </p:nvSpPr>
        <p:spPr>
          <a:xfrm>
            <a:off x="1436387"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t>Workflow</a:t>
            </a:r>
            <a:endParaRPr lang="en-US"/>
          </a:p>
        </p:txBody>
      </p:sp>
      <p:sp>
        <p:nvSpPr>
          <p:cNvPr id="563" name="Google Shape;563;p45"/>
          <p:cNvSpPr txBox="1">
            <a:spLocks noGrp="1"/>
          </p:cNvSpPr>
          <p:nvPr>
            <p:ph type="sldNum" idx="12"/>
          </p:nvPr>
        </p:nvSpPr>
        <p:spPr>
          <a:xfrm>
            <a:off x="8248500" y="460850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564" name="Google Shape;564;p45"/>
          <p:cNvSpPr txBox="1">
            <a:spLocks noGrp="1"/>
          </p:cNvSpPr>
          <p:nvPr>
            <p:ph type="subTitle" idx="4294967295"/>
          </p:nvPr>
        </p:nvSpPr>
        <p:spPr>
          <a:xfrm>
            <a:off x="715050" y="1896610"/>
            <a:ext cx="1793400" cy="572700"/>
          </a:xfrm>
          <a:prstGeom prst="rect">
            <a:avLst/>
          </a:prstGeom>
        </p:spPr>
        <p:txBody>
          <a:bodyPr spcFirstLastPara="1" wrap="square" lIns="91425" tIns="91425" rIns="91425" bIns="91425" anchor="t" anchorCtr="0">
            <a:noAutofit/>
          </a:bodyPr>
          <a:lstStyle/>
          <a:p>
            <a:pPr marL="0" indent="0" algn="ctr">
              <a:buNone/>
            </a:pPr>
            <a:r>
              <a:rPr lang="en"/>
              <a:t>Run the program </a:t>
            </a:r>
            <a:endParaRPr lang="en-US"/>
          </a:p>
        </p:txBody>
      </p:sp>
      <p:sp>
        <p:nvSpPr>
          <p:cNvPr id="565" name="Google Shape;565;p45"/>
          <p:cNvSpPr txBox="1">
            <a:spLocks noGrp="1"/>
          </p:cNvSpPr>
          <p:nvPr>
            <p:ph type="subTitle" idx="4294967295"/>
          </p:nvPr>
        </p:nvSpPr>
        <p:spPr>
          <a:xfrm>
            <a:off x="715050" y="1429050"/>
            <a:ext cx="1793400" cy="572700"/>
          </a:xfrm>
          <a:prstGeom prst="rect">
            <a:avLst/>
          </a:prstGeom>
        </p:spPr>
        <p:txBody>
          <a:bodyPr spcFirstLastPara="1" wrap="square" lIns="91425" tIns="91425" rIns="91425" bIns="91425" anchor="b" anchorCtr="0">
            <a:noAutofit/>
          </a:bodyPr>
          <a:lstStyle/>
          <a:p>
            <a:pPr marL="0" indent="0" algn="ctr">
              <a:buNone/>
            </a:pPr>
            <a:r>
              <a:rPr lang="en" sz="2000" b="1"/>
              <a:t>Open GUI</a:t>
            </a:r>
            <a:endParaRPr sz="2000" b="1"/>
          </a:p>
        </p:txBody>
      </p:sp>
      <p:sp>
        <p:nvSpPr>
          <p:cNvPr id="566" name="Google Shape;566;p45"/>
          <p:cNvSpPr txBox="1">
            <a:spLocks noGrp="1"/>
          </p:cNvSpPr>
          <p:nvPr>
            <p:ph type="subTitle" idx="4294967295"/>
          </p:nvPr>
        </p:nvSpPr>
        <p:spPr>
          <a:xfrm>
            <a:off x="4662083" y="1896600"/>
            <a:ext cx="1793400" cy="572700"/>
          </a:xfrm>
          <a:prstGeom prst="rect">
            <a:avLst/>
          </a:prstGeom>
        </p:spPr>
        <p:txBody>
          <a:bodyPr spcFirstLastPara="1" wrap="square" lIns="91425" tIns="91425" rIns="91425" bIns="91425" anchor="t" anchorCtr="0">
            <a:noAutofit/>
          </a:bodyPr>
          <a:lstStyle/>
          <a:p>
            <a:pPr marL="0" indent="0" algn="ctr">
              <a:buNone/>
            </a:pPr>
            <a:r>
              <a:rPr lang="en"/>
              <a:t>Select songs from list</a:t>
            </a:r>
          </a:p>
        </p:txBody>
      </p:sp>
      <p:sp>
        <p:nvSpPr>
          <p:cNvPr id="567" name="Google Shape;567;p45"/>
          <p:cNvSpPr txBox="1">
            <a:spLocks noGrp="1"/>
          </p:cNvSpPr>
          <p:nvPr>
            <p:ph type="subTitle" idx="4294967295"/>
          </p:nvPr>
        </p:nvSpPr>
        <p:spPr>
          <a:xfrm>
            <a:off x="4662050" y="1429050"/>
            <a:ext cx="17934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1"/>
              <a:t>Play</a:t>
            </a:r>
            <a:endParaRPr sz="2000" b="1"/>
          </a:p>
        </p:txBody>
      </p:sp>
      <p:sp>
        <p:nvSpPr>
          <p:cNvPr id="568" name="Google Shape;568;p45"/>
          <p:cNvSpPr txBox="1">
            <a:spLocks noGrp="1"/>
          </p:cNvSpPr>
          <p:nvPr>
            <p:ph type="subTitle" idx="4294967295"/>
          </p:nvPr>
        </p:nvSpPr>
        <p:spPr>
          <a:xfrm>
            <a:off x="2688567" y="3914546"/>
            <a:ext cx="2099273" cy="572700"/>
          </a:xfrm>
          <a:prstGeom prst="rect">
            <a:avLst/>
          </a:prstGeom>
        </p:spPr>
        <p:txBody>
          <a:bodyPr spcFirstLastPara="1" wrap="square" lIns="91425" tIns="91425" rIns="91425" bIns="91425" anchor="t" anchorCtr="0">
            <a:noAutofit/>
          </a:bodyPr>
          <a:lstStyle/>
          <a:p>
            <a:pPr marL="0" indent="0" algn="ctr">
              <a:buNone/>
            </a:pPr>
            <a:r>
              <a:rPr lang="en"/>
              <a:t>Select a folder containing songs</a:t>
            </a:r>
            <a:endParaRPr lang="en-US"/>
          </a:p>
        </p:txBody>
      </p:sp>
      <p:sp>
        <p:nvSpPr>
          <p:cNvPr id="569" name="Google Shape;569;p45"/>
          <p:cNvSpPr txBox="1">
            <a:spLocks noGrp="1"/>
          </p:cNvSpPr>
          <p:nvPr>
            <p:ph type="subTitle" idx="4294967295"/>
          </p:nvPr>
        </p:nvSpPr>
        <p:spPr>
          <a:xfrm>
            <a:off x="2688550" y="3446975"/>
            <a:ext cx="1793400" cy="572700"/>
          </a:xfrm>
          <a:prstGeom prst="rect">
            <a:avLst/>
          </a:prstGeom>
        </p:spPr>
        <p:txBody>
          <a:bodyPr spcFirstLastPara="1" wrap="square" lIns="91425" tIns="91425" rIns="91425" bIns="91425" anchor="b" anchorCtr="0">
            <a:noAutofit/>
          </a:bodyPr>
          <a:lstStyle/>
          <a:p>
            <a:pPr marL="0" indent="0" algn="ctr">
              <a:buNone/>
            </a:pPr>
            <a:r>
              <a:rPr lang="en" sz="2000" b="1"/>
              <a:t>Tap open</a:t>
            </a:r>
            <a:endParaRPr lang="en-US"/>
          </a:p>
        </p:txBody>
      </p:sp>
      <p:sp>
        <p:nvSpPr>
          <p:cNvPr id="570" name="Google Shape;570;p45"/>
          <p:cNvSpPr txBox="1">
            <a:spLocks noGrp="1"/>
          </p:cNvSpPr>
          <p:nvPr>
            <p:ph type="subTitle" idx="4294967295"/>
          </p:nvPr>
        </p:nvSpPr>
        <p:spPr>
          <a:xfrm>
            <a:off x="6128495" y="3914550"/>
            <a:ext cx="2775413" cy="572700"/>
          </a:xfrm>
          <a:prstGeom prst="rect">
            <a:avLst/>
          </a:prstGeom>
        </p:spPr>
        <p:txBody>
          <a:bodyPr spcFirstLastPara="1" wrap="square" lIns="91425" tIns="91425" rIns="91425" bIns="91425" anchor="t" anchorCtr="0">
            <a:noAutofit/>
          </a:bodyPr>
          <a:lstStyle/>
          <a:p>
            <a:pPr marL="0" indent="0" algn="ctr">
              <a:buNone/>
            </a:pPr>
            <a:r>
              <a:rPr lang="en"/>
              <a:t>Dance on the beats of your </a:t>
            </a:r>
            <a:r>
              <a:rPr lang="en" err="1"/>
              <a:t>favourite</a:t>
            </a:r>
            <a:r>
              <a:rPr lang="en"/>
              <a:t> songs</a:t>
            </a:r>
          </a:p>
        </p:txBody>
      </p:sp>
      <p:sp>
        <p:nvSpPr>
          <p:cNvPr id="571" name="Google Shape;571;p45"/>
          <p:cNvSpPr txBox="1">
            <a:spLocks noGrp="1"/>
          </p:cNvSpPr>
          <p:nvPr>
            <p:ph type="subTitle" idx="4294967295"/>
          </p:nvPr>
        </p:nvSpPr>
        <p:spPr>
          <a:xfrm>
            <a:off x="6635550" y="3446975"/>
            <a:ext cx="17934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1"/>
              <a:t>Enjoy.</a:t>
            </a:r>
            <a:endParaRPr sz="2000" b="1"/>
          </a:p>
        </p:txBody>
      </p:sp>
      <p:sp>
        <p:nvSpPr>
          <p:cNvPr id="572" name="Google Shape;572;p45"/>
          <p:cNvSpPr/>
          <p:nvPr/>
        </p:nvSpPr>
        <p:spPr>
          <a:xfrm>
            <a:off x="1496000" y="2839000"/>
            <a:ext cx="231600" cy="231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5"/>
          <p:cNvSpPr/>
          <p:nvPr/>
        </p:nvSpPr>
        <p:spPr>
          <a:xfrm>
            <a:off x="3469483" y="2839000"/>
            <a:ext cx="231600" cy="231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5"/>
          <p:cNvSpPr/>
          <p:nvPr/>
        </p:nvSpPr>
        <p:spPr>
          <a:xfrm>
            <a:off x="5442967" y="2839000"/>
            <a:ext cx="231600" cy="231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5"/>
          <p:cNvSpPr/>
          <p:nvPr/>
        </p:nvSpPr>
        <p:spPr>
          <a:xfrm>
            <a:off x="7416450" y="2839000"/>
            <a:ext cx="231600" cy="231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6" name="Google Shape;576;p45"/>
          <p:cNvCxnSpPr>
            <a:stCxn id="572" idx="6"/>
            <a:endCxn id="573" idx="2"/>
          </p:cNvCxnSpPr>
          <p:nvPr/>
        </p:nvCxnSpPr>
        <p:spPr>
          <a:xfrm>
            <a:off x="1727600" y="2954800"/>
            <a:ext cx="1741800" cy="600"/>
          </a:xfrm>
          <a:prstGeom prst="curvedConnector3">
            <a:avLst>
              <a:gd name="adj1" fmla="val 50002"/>
            </a:avLst>
          </a:prstGeom>
          <a:noFill/>
          <a:ln w="19050" cap="flat" cmpd="sng">
            <a:solidFill>
              <a:schemeClr val="dk1"/>
            </a:solidFill>
            <a:prstDash val="dot"/>
            <a:round/>
            <a:headEnd type="none" w="med" len="med"/>
            <a:tailEnd type="triangle" w="med" len="med"/>
          </a:ln>
        </p:spPr>
      </p:cxnSp>
      <p:cxnSp>
        <p:nvCxnSpPr>
          <p:cNvPr id="577" name="Google Shape;577;p45"/>
          <p:cNvCxnSpPr>
            <a:stCxn id="573" idx="6"/>
            <a:endCxn id="574" idx="2"/>
          </p:cNvCxnSpPr>
          <p:nvPr/>
        </p:nvCxnSpPr>
        <p:spPr>
          <a:xfrm>
            <a:off x="3701083" y="2954800"/>
            <a:ext cx="1741800" cy="600"/>
          </a:xfrm>
          <a:prstGeom prst="curvedConnector3">
            <a:avLst>
              <a:gd name="adj1" fmla="val 50002"/>
            </a:avLst>
          </a:prstGeom>
          <a:noFill/>
          <a:ln w="19050" cap="flat" cmpd="sng">
            <a:solidFill>
              <a:schemeClr val="dk1"/>
            </a:solidFill>
            <a:prstDash val="dot"/>
            <a:round/>
            <a:headEnd type="none" w="med" len="med"/>
            <a:tailEnd type="triangle" w="med" len="med"/>
          </a:ln>
        </p:spPr>
      </p:cxnSp>
      <p:cxnSp>
        <p:nvCxnSpPr>
          <p:cNvPr id="578" name="Google Shape;578;p45"/>
          <p:cNvCxnSpPr>
            <a:stCxn id="574" idx="6"/>
            <a:endCxn id="575" idx="2"/>
          </p:cNvCxnSpPr>
          <p:nvPr/>
        </p:nvCxnSpPr>
        <p:spPr>
          <a:xfrm>
            <a:off x="5674567" y="2954800"/>
            <a:ext cx="1741800" cy="600"/>
          </a:xfrm>
          <a:prstGeom prst="curvedConnector3">
            <a:avLst>
              <a:gd name="adj1" fmla="val 50002"/>
            </a:avLst>
          </a:prstGeom>
          <a:noFill/>
          <a:ln w="19050" cap="flat" cmpd="sng">
            <a:solidFill>
              <a:schemeClr val="dk1"/>
            </a:solidFill>
            <a:prstDash val="dot"/>
            <a:round/>
            <a:headEnd type="none" w="med" len="med"/>
            <a:tailEnd type="triangle" w="med" len="med"/>
          </a:ln>
        </p:spPr>
      </p:cxnSp>
      <p:cxnSp>
        <p:nvCxnSpPr>
          <p:cNvPr id="579" name="Google Shape;579;p45"/>
          <p:cNvCxnSpPr>
            <a:stCxn id="564" idx="2"/>
            <a:endCxn id="572" idx="0"/>
          </p:cNvCxnSpPr>
          <p:nvPr/>
        </p:nvCxnSpPr>
        <p:spPr>
          <a:xfrm rot="-5400000" flipH="1">
            <a:off x="1427250" y="2653810"/>
            <a:ext cx="369600" cy="600"/>
          </a:xfrm>
          <a:prstGeom prst="curvedConnector3">
            <a:avLst>
              <a:gd name="adj1" fmla="val 50012"/>
            </a:avLst>
          </a:prstGeom>
          <a:noFill/>
          <a:ln w="19050" cap="flat" cmpd="sng">
            <a:solidFill>
              <a:schemeClr val="accent1"/>
            </a:solidFill>
            <a:prstDash val="solid"/>
            <a:round/>
            <a:headEnd type="none" w="med" len="med"/>
            <a:tailEnd type="none" w="med" len="med"/>
          </a:ln>
        </p:spPr>
      </p:cxnSp>
      <p:cxnSp>
        <p:nvCxnSpPr>
          <p:cNvPr id="580" name="Google Shape;580;p45"/>
          <p:cNvCxnSpPr>
            <a:stCxn id="573" idx="4"/>
            <a:endCxn id="569" idx="0"/>
          </p:cNvCxnSpPr>
          <p:nvPr/>
        </p:nvCxnSpPr>
        <p:spPr>
          <a:xfrm rot="-5400000" flipH="1">
            <a:off x="3397333" y="3258550"/>
            <a:ext cx="376500" cy="600"/>
          </a:xfrm>
          <a:prstGeom prst="curvedConnector3">
            <a:avLst>
              <a:gd name="adj1" fmla="val 49983"/>
            </a:avLst>
          </a:prstGeom>
          <a:noFill/>
          <a:ln w="19050" cap="flat" cmpd="sng">
            <a:solidFill>
              <a:schemeClr val="accent1"/>
            </a:solidFill>
            <a:prstDash val="solid"/>
            <a:round/>
            <a:headEnd type="none" w="med" len="med"/>
            <a:tailEnd type="none" w="med" len="med"/>
          </a:ln>
        </p:spPr>
      </p:cxnSp>
      <p:cxnSp>
        <p:nvCxnSpPr>
          <p:cNvPr id="581" name="Google Shape;581;p45"/>
          <p:cNvCxnSpPr>
            <a:stCxn id="566" idx="2"/>
            <a:endCxn id="574" idx="0"/>
          </p:cNvCxnSpPr>
          <p:nvPr/>
        </p:nvCxnSpPr>
        <p:spPr>
          <a:xfrm rot="-5400000" flipH="1">
            <a:off x="5374283" y="2653800"/>
            <a:ext cx="369600" cy="600"/>
          </a:xfrm>
          <a:prstGeom prst="curvedConnector3">
            <a:avLst>
              <a:gd name="adj1" fmla="val 50014"/>
            </a:avLst>
          </a:prstGeom>
          <a:noFill/>
          <a:ln w="19050" cap="flat" cmpd="sng">
            <a:solidFill>
              <a:schemeClr val="accent1"/>
            </a:solidFill>
            <a:prstDash val="solid"/>
            <a:round/>
            <a:headEnd type="none" w="med" len="med"/>
            <a:tailEnd type="none" w="med" len="med"/>
          </a:ln>
        </p:spPr>
      </p:cxnSp>
      <p:cxnSp>
        <p:nvCxnSpPr>
          <p:cNvPr id="582" name="Google Shape;582;p45"/>
          <p:cNvCxnSpPr>
            <a:stCxn id="575" idx="4"/>
            <a:endCxn id="571" idx="0"/>
          </p:cNvCxnSpPr>
          <p:nvPr/>
        </p:nvCxnSpPr>
        <p:spPr>
          <a:xfrm rot="-5400000" flipH="1">
            <a:off x="7344300" y="3258550"/>
            <a:ext cx="376500" cy="600"/>
          </a:xfrm>
          <a:prstGeom prst="curvedConnector3">
            <a:avLst>
              <a:gd name="adj1" fmla="val 49983"/>
            </a:avLst>
          </a:prstGeom>
          <a:noFill/>
          <a:ln w="19050" cap="flat" cmpd="sng">
            <a:solidFill>
              <a:schemeClr val="accent1"/>
            </a:solidFill>
            <a:prstDash val="solid"/>
            <a:round/>
            <a:headEnd type="none" w="med" len="med"/>
            <a:tailEnd type="none" w="med" len="med"/>
          </a:ln>
        </p:spPr>
      </p:cxnSp>
      <p:sp>
        <p:nvSpPr>
          <p:cNvPr id="3" name="Google Shape;305;p36">
            <a:extLst>
              <a:ext uri="{FF2B5EF4-FFF2-40B4-BE49-F238E27FC236}">
                <a16:creationId xmlns:a16="http://schemas.microsoft.com/office/drawing/2014/main" id="{3FDB5239-3886-7514-5021-43B527674326}"/>
              </a:ext>
            </a:extLst>
          </p:cNvPr>
          <p:cNvSpPr txBox="1">
            <a:spLocks/>
          </p:cNvSpPr>
          <p:nvPr/>
        </p:nvSpPr>
        <p:spPr>
          <a:xfrm>
            <a:off x="118678" y="306525"/>
            <a:ext cx="11949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1pPr>
            <a:lvl2pPr marL="914400" marR="0" lvl="1"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2pPr>
            <a:lvl3pPr marL="1371600" marR="0" lvl="2"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3pPr>
            <a:lvl4pPr marL="1828800" marR="0" lvl="3"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4pPr>
            <a:lvl5pPr marL="2286000" marR="0" lvl="4"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5pPr>
            <a:lvl6pPr marL="2743200" marR="0" lvl="5"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6pPr>
            <a:lvl7pPr marL="3200400" marR="0" lvl="6"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7pPr>
            <a:lvl8pPr marL="3657600" marR="0" lvl="7"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8pPr>
            <a:lvl9pPr marL="4114800" marR="0" lvl="8"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9pPr>
          </a:lstStyle>
          <a:p>
            <a:pPr marL="0" indent="0" algn="ctr">
              <a:buFont typeface="Trispace"/>
              <a:buNone/>
            </a:pPr>
            <a:r>
              <a:rPr lang="en" sz="6000">
                <a:solidFill>
                  <a:schemeClr val="accent1"/>
                </a:solidFill>
                <a:latin typeface="Trispace SemiBold"/>
              </a:rPr>
              <a:t>02</a:t>
            </a:r>
          </a:p>
        </p:txBody>
      </p:sp>
      <p:pic>
        <p:nvPicPr>
          <p:cNvPr id="5" name="Picture 15" descr="Logo&#10;&#10;Description automatically generated">
            <a:extLst>
              <a:ext uri="{FF2B5EF4-FFF2-40B4-BE49-F238E27FC236}">
                <a16:creationId xmlns:a16="http://schemas.microsoft.com/office/drawing/2014/main" id="{EFD5FA81-9319-7631-66E1-FFAEE08CD194}"/>
              </a:ext>
            </a:extLst>
          </p:cNvPr>
          <p:cNvPicPr>
            <a:picLocks noChangeAspect="1"/>
          </p:cNvPicPr>
          <p:nvPr/>
        </p:nvPicPr>
        <p:blipFill>
          <a:blip r:embed="rId3"/>
          <a:stretch>
            <a:fillRect/>
          </a:stretch>
        </p:blipFill>
        <p:spPr>
          <a:xfrm>
            <a:off x="7987014" y="286414"/>
            <a:ext cx="838200" cy="866775"/>
          </a:xfrm>
          <a:prstGeom prst="rect">
            <a:avLst/>
          </a:prstGeom>
        </p:spPr>
      </p:pic>
    </p:spTree>
    <p:extLst>
      <p:ext uri="{BB962C8B-B14F-4D97-AF65-F5344CB8AC3E}">
        <p14:creationId xmlns:p14="http://schemas.microsoft.com/office/powerpoint/2010/main" val="369560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6"/>
          <p:cNvSpPr txBox="1">
            <a:spLocks noGrp="1"/>
          </p:cNvSpPr>
          <p:nvPr>
            <p:ph type="title"/>
          </p:nvPr>
        </p:nvSpPr>
        <p:spPr>
          <a:xfrm>
            <a:off x="1472354" y="445025"/>
            <a:ext cx="7704000" cy="572700"/>
          </a:xfrm>
          <a:prstGeom prst="rect">
            <a:avLst/>
          </a:prstGeom>
        </p:spPr>
        <p:txBody>
          <a:bodyPr spcFirstLastPara="1" wrap="square" lIns="91425" tIns="91425" rIns="91425" bIns="91425" anchor="t" anchorCtr="0">
            <a:noAutofit/>
          </a:bodyPr>
          <a:lstStyle/>
          <a:p>
            <a:r>
              <a:rPr lang="en"/>
              <a:t>Libraries Used</a:t>
            </a:r>
            <a:endParaRPr lang="en-US"/>
          </a:p>
        </p:txBody>
      </p:sp>
      <p:sp>
        <p:nvSpPr>
          <p:cNvPr id="588" name="Google Shape;588;p46"/>
          <p:cNvSpPr txBox="1">
            <a:spLocks noGrp="1"/>
          </p:cNvSpPr>
          <p:nvPr>
            <p:ph type="sldNum" idx="12"/>
          </p:nvPr>
        </p:nvSpPr>
        <p:spPr>
          <a:xfrm>
            <a:off x="8248500" y="460850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589" name="Google Shape;589;p46"/>
          <p:cNvSpPr txBox="1">
            <a:spLocks noGrp="1"/>
          </p:cNvSpPr>
          <p:nvPr>
            <p:ph type="subTitle" idx="4294967295"/>
          </p:nvPr>
        </p:nvSpPr>
        <p:spPr>
          <a:xfrm>
            <a:off x="575317" y="2566609"/>
            <a:ext cx="1587083" cy="469166"/>
          </a:xfrm>
          <a:prstGeom prst="rect">
            <a:avLst/>
          </a:prstGeom>
        </p:spPr>
        <p:txBody>
          <a:bodyPr spcFirstLastPara="1" wrap="square" lIns="91425" tIns="91425" rIns="91425" bIns="91425" anchor="ctr" anchorCtr="0">
            <a:noAutofit/>
          </a:bodyPr>
          <a:lstStyle/>
          <a:p>
            <a:pPr marL="0" indent="0">
              <a:buNone/>
            </a:pPr>
            <a:r>
              <a:rPr lang="en" sz="2000" b="1"/>
              <a:t>Python </a:t>
            </a:r>
          </a:p>
          <a:p>
            <a:pPr marL="0" indent="0">
              <a:buNone/>
            </a:pPr>
            <a:r>
              <a:rPr lang="en" sz="2000" b="1"/>
              <a:t>Libraries</a:t>
            </a:r>
          </a:p>
        </p:txBody>
      </p:sp>
      <p:sp>
        <p:nvSpPr>
          <p:cNvPr id="590" name="Google Shape;590;p46"/>
          <p:cNvSpPr txBox="1">
            <a:spLocks noGrp="1"/>
          </p:cNvSpPr>
          <p:nvPr>
            <p:ph type="subTitle" idx="4294967295"/>
          </p:nvPr>
        </p:nvSpPr>
        <p:spPr>
          <a:xfrm>
            <a:off x="2688075" y="1733258"/>
            <a:ext cx="1442400" cy="47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err="1"/>
              <a:t>tkinter</a:t>
            </a:r>
            <a:endParaRPr sz="2000" b="1" err="1"/>
          </a:p>
        </p:txBody>
      </p:sp>
      <p:sp>
        <p:nvSpPr>
          <p:cNvPr id="591" name="Google Shape;591;p46"/>
          <p:cNvSpPr txBox="1">
            <a:spLocks noGrp="1"/>
          </p:cNvSpPr>
          <p:nvPr>
            <p:ph type="subTitle" idx="4294967295"/>
          </p:nvPr>
        </p:nvSpPr>
        <p:spPr>
          <a:xfrm>
            <a:off x="2688075" y="3385492"/>
            <a:ext cx="1442400" cy="47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err="1"/>
              <a:t>pygame</a:t>
            </a:r>
            <a:endParaRPr sz="2000" b="1" err="1"/>
          </a:p>
        </p:txBody>
      </p:sp>
      <p:cxnSp>
        <p:nvCxnSpPr>
          <p:cNvPr id="592" name="Google Shape;592;p46"/>
          <p:cNvCxnSpPr>
            <a:stCxn id="589" idx="3"/>
            <a:endCxn id="590" idx="1"/>
          </p:cNvCxnSpPr>
          <p:nvPr/>
        </p:nvCxnSpPr>
        <p:spPr>
          <a:xfrm flipV="1">
            <a:off x="2162400" y="1971458"/>
            <a:ext cx="525675" cy="829734"/>
          </a:xfrm>
          <a:prstGeom prst="curvedConnector3">
            <a:avLst>
              <a:gd name="adj1" fmla="val 50000"/>
            </a:avLst>
          </a:prstGeom>
          <a:noFill/>
          <a:ln w="19050" cap="flat" cmpd="sng">
            <a:solidFill>
              <a:schemeClr val="accent1"/>
            </a:solidFill>
            <a:prstDash val="solid"/>
            <a:round/>
            <a:headEnd type="none" w="med" len="med"/>
            <a:tailEnd type="triangle" w="med" len="med"/>
          </a:ln>
        </p:spPr>
      </p:cxnSp>
      <p:cxnSp>
        <p:nvCxnSpPr>
          <p:cNvPr id="593" name="Google Shape;593;p46"/>
          <p:cNvCxnSpPr>
            <a:stCxn id="589" idx="3"/>
            <a:endCxn id="591" idx="1"/>
          </p:cNvCxnSpPr>
          <p:nvPr/>
        </p:nvCxnSpPr>
        <p:spPr>
          <a:xfrm>
            <a:off x="2162400" y="2801192"/>
            <a:ext cx="525675" cy="822500"/>
          </a:xfrm>
          <a:prstGeom prst="curvedConnector3">
            <a:avLst>
              <a:gd name="adj1" fmla="val 50000"/>
            </a:avLst>
          </a:prstGeom>
          <a:noFill/>
          <a:ln w="19050" cap="flat" cmpd="sng">
            <a:solidFill>
              <a:schemeClr val="accent1"/>
            </a:solidFill>
            <a:prstDash val="solid"/>
            <a:round/>
            <a:headEnd type="none" w="med" len="med"/>
            <a:tailEnd type="triangle" w="med" len="med"/>
          </a:ln>
        </p:spPr>
      </p:cxnSp>
      <p:sp>
        <p:nvSpPr>
          <p:cNvPr id="594" name="Google Shape;594;p46"/>
          <p:cNvSpPr txBox="1">
            <a:spLocks noGrp="1"/>
          </p:cNvSpPr>
          <p:nvPr>
            <p:ph type="subTitle" idx="4294967295"/>
          </p:nvPr>
        </p:nvSpPr>
        <p:spPr>
          <a:xfrm>
            <a:off x="4572000" y="1320200"/>
            <a:ext cx="1572615" cy="476400"/>
          </a:xfrm>
          <a:prstGeom prst="rect">
            <a:avLst/>
          </a:prstGeom>
        </p:spPr>
        <p:txBody>
          <a:bodyPr spcFirstLastPara="1" wrap="square" lIns="91425" tIns="91425" rIns="91425" bIns="91425" anchor="ctr" anchorCtr="0">
            <a:noAutofit/>
          </a:bodyPr>
          <a:lstStyle/>
          <a:p>
            <a:pPr marL="0" indent="0">
              <a:buNone/>
            </a:pPr>
            <a:r>
              <a:rPr lang="en" sz="2000" b="1"/>
              <a:t>Window Geometry</a:t>
            </a:r>
            <a:endParaRPr sz="2000" b="1"/>
          </a:p>
        </p:txBody>
      </p:sp>
      <p:sp>
        <p:nvSpPr>
          <p:cNvPr id="595" name="Google Shape;595;p46"/>
          <p:cNvSpPr txBox="1">
            <a:spLocks noGrp="1"/>
          </p:cNvSpPr>
          <p:nvPr>
            <p:ph type="subTitle" idx="4294967295"/>
          </p:nvPr>
        </p:nvSpPr>
        <p:spPr>
          <a:xfrm>
            <a:off x="4572000" y="2146317"/>
            <a:ext cx="1442400" cy="476400"/>
          </a:xfrm>
          <a:prstGeom prst="rect">
            <a:avLst/>
          </a:prstGeom>
        </p:spPr>
        <p:txBody>
          <a:bodyPr spcFirstLastPara="1" wrap="square" lIns="91425" tIns="91425" rIns="91425" bIns="91425" anchor="ctr" anchorCtr="0">
            <a:noAutofit/>
          </a:bodyPr>
          <a:lstStyle/>
          <a:p>
            <a:pPr marL="0" indent="0">
              <a:buNone/>
            </a:pPr>
            <a:r>
              <a:rPr lang="en" sz="2000" b="1"/>
              <a:t>Song Label</a:t>
            </a:r>
            <a:endParaRPr lang="en-US"/>
          </a:p>
        </p:txBody>
      </p:sp>
      <p:sp>
        <p:nvSpPr>
          <p:cNvPr id="596" name="Google Shape;596;p46"/>
          <p:cNvSpPr txBox="1">
            <a:spLocks noGrp="1"/>
          </p:cNvSpPr>
          <p:nvPr>
            <p:ph type="subTitle" idx="4294967295"/>
          </p:nvPr>
        </p:nvSpPr>
        <p:spPr>
          <a:xfrm>
            <a:off x="4572000" y="2972433"/>
            <a:ext cx="1442400" cy="476400"/>
          </a:xfrm>
          <a:prstGeom prst="rect">
            <a:avLst/>
          </a:prstGeom>
        </p:spPr>
        <p:txBody>
          <a:bodyPr spcFirstLastPara="1" wrap="square" lIns="91425" tIns="91425" rIns="91425" bIns="91425" anchor="ctr" anchorCtr="0">
            <a:noAutofit/>
          </a:bodyPr>
          <a:lstStyle/>
          <a:p>
            <a:pPr marL="0" indent="0">
              <a:buNone/>
            </a:pPr>
            <a:r>
              <a:rPr lang="en" sz="2000" b="1"/>
              <a:t>Mixing Songs</a:t>
            </a:r>
            <a:endParaRPr sz="2000" b="1"/>
          </a:p>
        </p:txBody>
      </p:sp>
      <p:sp>
        <p:nvSpPr>
          <p:cNvPr id="597" name="Google Shape;597;p46"/>
          <p:cNvSpPr txBox="1">
            <a:spLocks noGrp="1"/>
          </p:cNvSpPr>
          <p:nvPr>
            <p:ph type="subTitle" idx="4294967295"/>
          </p:nvPr>
        </p:nvSpPr>
        <p:spPr>
          <a:xfrm>
            <a:off x="4572000" y="3805784"/>
            <a:ext cx="1442400" cy="476400"/>
          </a:xfrm>
          <a:prstGeom prst="rect">
            <a:avLst/>
          </a:prstGeom>
        </p:spPr>
        <p:txBody>
          <a:bodyPr spcFirstLastPara="1" wrap="square" lIns="91425" tIns="91425" rIns="91425" bIns="91425" anchor="ctr" anchorCtr="0">
            <a:noAutofit/>
          </a:bodyPr>
          <a:lstStyle/>
          <a:p>
            <a:pPr marL="0" indent="0">
              <a:buNone/>
            </a:pPr>
            <a:r>
              <a:rPr lang="en" sz="2000" b="1"/>
              <a:t>Play, Pause, Stop</a:t>
            </a:r>
            <a:endParaRPr sz="2000" b="1"/>
          </a:p>
        </p:txBody>
      </p:sp>
      <p:cxnSp>
        <p:nvCxnSpPr>
          <p:cNvPr id="598" name="Google Shape;598;p46"/>
          <p:cNvCxnSpPr>
            <a:stCxn id="590" idx="3"/>
            <a:endCxn id="594" idx="1"/>
          </p:cNvCxnSpPr>
          <p:nvPr/>
        </p:nvCxnSpPr>
        <p:spPr>
          <a:xfrm flipV="1">
            <a:off x="4130475" y="1558400"/>
            <a:ext cx="441525" cy="413058"/>
          </a:xfrm>
          <a:prstGeom prst="curvedConnector3">
            <a:avLst>
              <a:gd name="adj1" fmla="val 50000"/>
            </a:avLst>
          </a:prstGeom>
          <a:noFill/>
          <a:ln w="19050" cap="flat" cmpd="sng">
            <a:solidFill>
              <a:schemeClr val="accent1"/>
            </a:solidFill>
            <a:prstDash val="solid"/>
            <a:round/>
            <a:headEnd type="none" w="med" len="med"/>
            <a:tailEnd type="triangle" w="med" len="med"/>
          </a:ln>
        </p:spPr>
      </p:cxnSp>
      <p:cxnSp>
        <p:nvCxnSpPr>
          <p:cNvPr id="599" name="Google Shape;599;p46"/>
          <p:cNvCxnSpPr>
            <a:stCxn id="590" idx="3"/>
            <a:endCxn id="595" idx="1"/>
          </p:cNvCxnSpPr>
          <p:nvPr/>
        </p:nvCxnSpPr>
        <p:spPr>
          <a:xfrm>
            <a:off x="4130475" y="1971458"/>
            <a:ext cx="441600" cy="413100"/>
          </a:xfrm>
          <a:prstGeom prst="curvedConnector3">
            <a:avLst>
              <a:gd name="adj1" fmla="val 49992"/>
            </a:avLst>
          </a:prstGeom>
          <a:noFill/>
          <a:ln w="19050" cap="flat" cmpd="sng">
            <a:solidFill>
              <a:schemeClr val="accent1"/>
            </a:solidFill>
            <a:prstDash val="solid"/>
            <a:round/>
            <a:headEnd type="none" w="med" len="med"/>
            <a:tailEnd type="triangle" w="med" len="med"/>
          </a:ln>
        </p:spPr>
      </p:cxnSp>
      <p:cxnSp>
        <p:nvCxnSpPr>
          <p:cNvPr id="600" name="Google Shape;600;p46"/>
          <p:cNvCxnSpPr>
            <a:stCxn id="591" idx="3"/>
            <a:endCxn id="596" idx="1"/>
          </p:cNvCxnSpPr>
          <p:nvPr/>
        </p:nvCxnSpPr>
        <p:spPr>
          <a:xfrm rot="10800000" flipH="1">
            <a:off x="4130475" y="3210592"/>
            <a:ext cx="441600" cy="413100"/>
          </a:xfrm>
          <a:prstGeom prst="curvedConnector3">
            <a:avLst>
              <a:gd name="adj1" fmla="val 49992"/>
            </a:avLst>
          </a:prstGeom>
          <a:noFill/>
          <a:ln w="19050" cap="flat" cmpd="sng">
            <a:solidFill>
              <a:schemeClr val="accent1"/>
            </a:solidFill>
            <a:prstDash val="solid"/>
            <a:round/>
            <a:headEnd type="none" w="med" len="med"/>
            <a:tailEnd type="triangle" w="med" len="med"/>
          </a:ln>
        </p:spPr>
      </p:cxnSp>
      <p:cxnSp>
        <p:nvCxnSpPr>
          <p:cNvPr id="601" name="Google Shape;601;p46"/>
          <p:cNvCxnSpPr>
            <a:stCxn id="591" idx="3"/>
            <a:endCxn id="597" idx="1"/>
          </p:cNvCxnSpPr>
          <p:nvPr/>
        </p:nvCxnSpPr>
        <p:spPr>
          <a:xfrm>
            <a:off x="4130475" y="3623692"/>
            <a:ext cx="441525" cy="420292"/>
          </a:xfrm>
          <a:prstGeom prst="curvedConnector3">
            <a:avLst>
              <a:gd name="adj1" fmla="val 50000"/>
            </a:avLst>
          </a:prstGeom>
          <a:noFill/>
          <a:ln w="19050" cap="flat" cmpd="sng">
            <a:solidFill>
              <a:schemeClr val="accent1"/>
            </a:solidFill>
            <a:prstDash val="solid"/>
            <a:round/>
            <a:headEnd type="none" w="med" len="med"/>
            <a:tailEnd type="triangle" w="med" len="med"/>
          </a:ln>
        </p:spPr>
      </p:cxnSp>
      <p:sp>
        <p:nvSpPr>
          <p:cNvPr id="602" name="Google Shape;602;p46"/>
          <p:cNvSpPr txBox="1">
            <a:spLocks noGrp="1"/>
          </p:cNvSpPr>
          <p:nvPr>
            <p:ph type="subTitle" idx="4294967295"/>
          </p:nvPr>
        </p:nvSpPr>
        <p:spPr>
          <a:xfrm>
            <a:off x="6519900" y="1320200"/>
            <a:ext cx="1904100" cy="476400"/>
          </a:xfrm>
          <a:prstGeom prst="rect">
            <a:avLst/>
          </a:prstGeom>
        </p:spPr>
        <p:txBody>
          <a:bodyPr spcFirstLastPara="1" wrap="square" lIns="91425" tIns="91425" rIns="91425" bIns="91425" anchor="ctr" anchorCtr="0">
            <a:noAutofit/>
          </a:bodyPr>
          <a:lstStyle/>
          <a:p>
            <a:pPr marL="0" indent="0">
              <a:buNone/>
            </a:pPr>
            <a:r>
              <a:rPr lang="en"/>
              <a:t>Sizing of GUI</a:t>
            </a:r>
            <a:endParaRPr lang="en-US"/>
          </a:p>
        </p:txBody>
      </p:sp>
      <p:sp>
        <p:nvSpPr>
          <p:cNvPr id="603" name="Google Shape;603;p46"/>
          <p:cNvSpPr txBox="1">
            <a:spLocks noGrp="1"/>
          </p:cNvSpPr>
          <p:nvPr>
            <p:ph type="subTitle" idx="4294967295"/>
          </p:nvPr>
        </p:nvSpPr>
        <p:spPr>
          <a:xfrm>
            <a:off x="6519900" y="2146317"/>
            <a:ext cx="1904100" cy="476400"/>
          </a:xfrm>
          <a:prstGeom prst="rect">
            <a:avLst/>
          </a:prstGeom>
        </p:spPr>
        <p:txBody>
          <a:bodyPr spcFirstLastPara="1" wrap="square" lIns="91425" tIns="91425" rIns="91425" bIns="91425" anchor="ctr" anchorCtr="0">
            <a:noAutofit/>
          </a:bodyPr>
          <a:lstStyle/>
          <a:p>
            <a:pPr marL="0" indent="0">
              <a:buNone/>
            </a:pPr>
            <a:r>
              <a:rPr lang="en"/>
              <a:t>To display name of songs</a:t>
            </a:r>
          </a:p>
        </p:txBody>
      </p:sp>
      <p:sp>
        <p:nvSpPr>
          <p:cNvPr id="604" name="Google Shape;604;p46"/>
          <p:cNvSpPr txBox="1">
            <a:spLocks noGrp="1"/>
          </p:cNvSpPr>
          <p:nvPr>
            <p:ph type="subTitle" idx="4294967295"/>
          </p:nvPr>
        </p:nvSpPr>
        <p:spPr>
          <a:xfrm>
            <a:off x="6519900" y="2972433"/>
            <a:ext cx="1904100" cy="476400"/>
          </a:xfrm>
          <a:prstGeom prst="rect">
            <a:avLst/>
          </a:prstGeom>
        </p:spPr>
        <p:txBody>
          <a:bodyPr spcFirstLastPara="1" wrap="square" lIns="91425" tIns="91425" rIns="91425" bIns="91425" anchor="ctr" anchorCtr="0">
            <a:noAutofit/>
          </a:bodyPr>
          <a:lstStyle/>
          <a:p>
            <a:pPr marL="0" indent="0">
              <a:buNone/>
            </a:pPr>
            <a:r>
              <a:rPr lang="en"/>
              <a:t>Playing songs on clicks</a:t>
            </a:r>
            <a:endParaRPr lang="en-US"/>
          </a:p>
        </p:txBody>
      </p:sp>
      <p:sp>
        <p:nvSpPr>
          <p:cNvPr id="605" name="Google Shape;605;p46"/>
          <p:cNvSpPr txBox="1">
            <a:spLocks noGrp="1"/>
          </p:cNvSpPr>
          <p:nvPr>
            <p:ph type="subTitle" idx="4294967295"/>
          </p:nvPr>
        </p:nvSpPr>
        <p:spPr>
          <a:xfrm>
            <a:off x="6519900" y="3798550"/>
            <a:ext cx="1904100" cy="476400"/>
          </a:xfrm>
          <a:prstGeom prst="rect">
            <a:avLst/>
          </a:prstGeom>
        </p:spPr>
        <p:txBody>
          <a:bodyPr spcFirstLastPara="1" wrap="square" lIns="91425" tIns="91425" rIns="91425" bIns="91425" anchor="ctr" anchorCtr="0">
            <a:noAutofit/>
          </a:bodyPr>
          <a:lstStyle/>
          <a:p>
            <a:pPr marL="0" indent="0">
              <a:buNone/>
            </a:pPr>
            <a:r>
              <a:rPr lang="en"/>
              <a:t>Song actions</a:t>
            </a:r>
            <a:endParaRPr lang="en-US"/>
          </a:p>
        </p:txBody>
      </p:sp>
      <p:cxnSp>
        <p:nvCxnSpPr>
          <p:cNvPr id="606" name="Google Shape;606;p46"/>
          <p:cNvCxnSpPr>
            <a:stCxn id="594" idx="3"/>
            <a:endCxn id="602" idx="1"/>
          </p:cNvCxnSpPr>
          <p:nvPr/>
        </p:nvCxnSpPr>
        <p:spPr>
          <a:xfrm>
            <a:off x="6144615" y="1558400"/>
            <a:ext cx="375285" cy="12700"/>
          </a:xfrm>
          <a:prstGeom prst="curvedConnector3">
            <a:avLst>
              <a:gd name="adj1" fmla="val 50000"/>
            </a:avLst>
          </a:prstGeom>
          <a:noFill/>
          <a:ln w="19050" cap="flat" cmpd="sng">
            <a:solidFill>
              <a:schemeClr val="dk1"/>
            </a:solidFill>
            <a:prstDash val="dot"/>
            <a:round/>
            <a:headEnd type="none" w="med" len="med"/>
            <a:tailEnd type="triangle" w="med" len="med"/>
          </a:ln>
        </p:spPr>
      </p:cxnSp>
      <p:cxnSp>
        <p:nvCxnSpPr>
          <p:cNvPr id="607" name="Google Shape;607;p46"/>
          <p:cNvCxnSpPr>
            <a:stCxn id="594" idx="3"/>
            <a:endCxn id="602" idx="1"/>
          </p:cNvCxnSpPr>
          <p:nvPr/>
        </p:nvCxnSpPr>
        <p:spPr>
          <a:xfrm>
            <a:off x="6144615" y="1558400"/>
            <a:ext cx="375285" cy="12700"/>
          </a:xfrm>
          <a:prstGeom prst="curvedConnector3">
            <a:avLst>
              <a:gd name="adj1" fmla="val 50000"/>
            </a:avLst>
          </a:prstGeom>
          <a:noFill/>
          <a:ln w="19050" cap="flat" cmpd="sng">
            <a:solidFill>
              <a:schemeClr val="dk1"/>
            </a:solidFill>
            <a:prstDash val="dot"/>
            <a:round/>
            <a:headEnd type="none" w="med" len="med"/>
            <a:tailEnd type="triangle" w="med" len="med"/>
          </a:ln>
        </p:spPr>
      </p:cxnSp>
      <p:cxnSp>
        <p:nvCxnSpPr>
          <p:cNvPr id="608" name="Google Shape;608;p46"/>
          <p:cNvCxnSpPr>
            <a:stCxn id="595" idx="3"/>
            <a:endCxn id="603" idx="1"/>
          </p:cNvCxnSpPr>
          <p:nvPr/>
        </p:nvCxnSpPr>
        <p:spPr>
          <a:xfrm>
            <a:off x="6014400" y="2384517"/>
            <a:ext cx="505500" cy="600"/>
          </a:xfrm>
          <a:prstGeom prst="curvedConnector3">
            <a:avLst>
              <a:gd name="adj1" fmla="val 50000"/>
            </a:avLst>
          </a:prstGeom>
          <a:noFill/>
          <a:ln w="19050" cap="flat" cmpd="sng">
            <a:solidFill>
              <a:schemeClr val="dk1"/>
            </a:solidFill>
            <a:prstDash val="dot"/>
            <a:round/>
            <a:headEnd type="none" w="med" len="med"/>
            <a:tailEnd type="triangle" w="med" len="med"/>
          </a:ln>
        </p:spPr>
      </p:cxnSp>
      <p:cxnSp>
        <p:nvCxnSpPr>
          <p:cNvPr id="609" name="Google Shape;609;p46"/>
          <p:cNvCxnSpPr>
            <a:stCxn id="596" idx="3"/>
            <a:endCxn id="604" idx="1"/>
          </p:cNvCxnSpPr>
          <p:nvPr/>
        </p:nvCxnSpPr>
        <p:spPr>
          <a:xfrm>
            <a:off x="6014400" y="3210633"/>
            <a:ext cx="505500" cy="600"/>
          </a:xfrm>
          <a:prstGeom prst="curvedConnector3">
            <a:avLst>
              <a:gd name="adj1" fmla="val 50000"/>
            </a:avLst>
          </a:prstGeom>
          <a:noFill/>
          <a:ln w="19050" cap="flat" cmpd="sng">
            <a:solidFill>
              <a:schemeClr val="dk1"/>
            </a:solidFill>
            <a:prstDash val="dot"/>
            <a:round/>
            <a:headEnd type="none" w="med" len="med"/>
            <a:tailEnd type="triangle" w="med" len="med"/>
          </a:ln>
        </p:spPr>
      </p:cxnSp>
      <p:cxnSp>
        <p:nvCxnSpPr>
          <p:cNvPr id="610" name="Google Shape;610;p46"/>
          <p:cNvCxnSpPr>
            <a:stCxn id="597" idx="3"/>
            <a:endCxn id="605" idx="1"/>
          </p:cNvCxnSpPr>
          <p:nvPr/>
        </p:nvCxnSpPr>
        <p:spPr>
          <a:xfrm flipV="1">
            <a:off x="6014400" y="4036750"/>
            <a:ext cx="505500" cy="7234"/>
          </a:xfrm>
          <a:prstGeom prst="curvedConnector3">
            <a:avLst>
              <a:gd name="adj1" fmla="val 50000"/>
            </a:avLst>
          </a:prstGeom>
          <a:noFill/>
          <a:ln w="19050" cap="flat" cmpd="sng">
            <a:solidFill>
              <a:schemeClr val="dk1"/>
            </a:solidFill>
            <a:prstDash val="dot"/>
            <a:round/>
            <a:headEnd type="none" w="med" len="med"/>
            <a:tailEnd type="triangle" w="med" len="med"/>
          </a:ln>
        </p:spPr>
      </p:cxnSp>
      <p:sp>
        <p:nvSpPr>
          <p:cNvPr id="3" name="Google Shape;305;p36">
            <a:extLst>
              <a:ext uri="{FF2B5EF4-FFF2-40B4-BE49-F238E27FC236}">
                <a16:creationId xmlns:a16="http://schemas.microsoft.com/office/drawing/2014/main" id="{F5996574-920F-F1E9-38EE-5724E76D1255}"/>
              </a:ext>
            </a:extLst>
          </p:cNvPr>
          <p:cNvSpPr txBox="1">
            <a:spLocks/>
          </p:cNvSpPr>
          <p:nvPr/>
        </p:nvSpPr>
        <p:spPr>
          <a:xfrm>
            <a:off x="118678" y="306525"/>
            <a:ext cx="11949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1pPr>
            <a:lvl2pPr marL="914400" marR="0" lvl="1"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2pPr>
            <a:lvl3pPr marL="1371600" marR="0" lvl="2"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3pPr>
            <a:lvl4pPr marL="1828800" marR="0" lvl="3"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4pPr>
            <a:lvl5pPr marL="2286000" marR="0" lvl="4"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5pPr>
            <a:lvl6pPr marL="2743200" marR="0" lvl="5"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6pPr>
            <a:lvl7pPr marL="3200400" marR="0" lvl="6"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7pPr>
            <a:lvl8pPr marL="3657600" marR="0" lvl="7"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8pPr>
            <a:lvl9pPr marL="4114800" marR="0" lvl="8"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9pPr>
          </a:lstStyle>
          <a:p>
            <a:pPr marL="0" indent="0" algn="ctr">
              <a:buFont typeface="Trispace"/>
              <a:buNone/>
            </a:pPr>
            <a:r>
              <a:rPr lang="en" sz="6000">
                <a:solidFill>
                  <a:schemeClr val="accent1"/>
                </a:solidFill>
                <a:latin typeface="Trispace SemiBold"/>
              </a:rPr>
              <a:t>03</a:t>
            </a:r>
          </a:p>
        </p:txBody>
      </p:sp>
      <p:pic>
        <p:nvPicPr>
          <p:cNvPr id="5" name="Picture 15" descr="Logo&#10;&#10;Description automatically generated">
            <a:extLst>
              <a:ext uri="{FF2B5EF4-FFF2-40B4-BE49-F238E27FC236}">
                <a16:creationId xmlns:a16="http://schemas.microsoft.com/office/drawing/2014/main" id="{03F22837-C11B-AF47-4593-43FDB8D3134A}"/>
              </a:ext>
            </a:extLst>
          </p:cNvPr>
          <p:cNvPicPr>
            <a:picLocks noChangeAspect="1"/>
          </p:cNvPicPr>
          <p:nvPr/>
        </p:nvPicPr>
        <p:blipFill>
          <a:blip r:embed="rId3"/>
          <a:stretch>
            <a:fillRect/>
          </a:stretch>
        </p:blipFill>
        <p:spPr>
          <a:xfrm>
            <a:off x="7987014" y="286414"/>
            <a:ext cx="838200" cy="8667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3"/>
          <p:cNvSpPr txBox="1">
            <a:spLocks noGrp="1"/>
          </p:cNvSpPr>
          <p:nvPr>
            <p:ph type="subTitle" idx="1"/>
          </p:nvPr>
        </p:nvSpPr>
        <p:spPr>
          <a:xfrm>
            <a:off x="984200" y="4035800"/>
            <a:ext cx="7175400" cy="572700"/>
          </a:xfrm>
          <a:prstGeom prst="rect">
            <a:avLst/>
          </a:prstGeom>
        </p:spPr>
        <p:txBody>
          <a:bodyPr spcFirstLastPara="1" wrap="square" lIns="91425" tIns="91425" rIns="91425" bIns="91425" anchor="t" anchorCtr="0">
            <a:noAutofit/>
          </a:bodyPr>
          <a:lstStyle/>
          <a:p>
            <a:pPr marL="0" indent="0"/>
            <a:r>
              <a:rPr lang="en"/>
              <a:t>This is how the GUI of our music player looks like</a:t>
            </a:r>
            <a:endParaRPr lang="en-US"/>
          </a:p>
        </p:txBody>
      </p:sp>
      <p:sp>
        <p:nvSpPr>
          <p:cNvPr id="414" name="Google Shape;414;p43"/>
          <p:cNvSpPr txBox="1">
            <a:spLocks noGrp="1"/>
          </p:cNvSpPr>
          <p:nvPr>
            <p:ph type="title"/>
          </p:nvPr>
        </p:nvSpPr>
        <p:spPr>
          <a:xfrm>
            <a:off x="984300" y="445025"/>
            <a:ext cx="717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Demo</a:t>
            </a:r>
            <a:endParaRPr/>
          </a:p>
        </p:txBody>
      </p:sp>
      <p:sp>
        <p:nvSpPr>
          <p:cNvPr id="415" name="Google Shape;415;p43"/>
          <p:cNvSpPr txBox="1">
            <a:spLocks noGrp="1"/>
          </p:cNvSpPr>
          <p:nvPr>
            <p:ph type="sldNum" idx="12"/>
          </p:nvPr>
        </p:nvSpPr>
        <p:spPr>
          <a:xfrm>
            <a:off x="8248500" y="460850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416" name="Google Shape;416;p43"/>
          <p:cNvGrpSpPr/>
          <p:nvPr/>
        </p:nvGrpSpPr>
        <p:grpSpPr>
          <a:xfrm>
            <a:off x="2600848" y="1500350"/>
            <a:ext cx="3942064" cy="2211263"/>
            <a:chOff x="2600848" y="1500350"/>
            <a:chExt cx="3942064" cy="2211263"/>
          </a:xfrm>
        </p:grpSpPr>
        <p:sp>
          <p:nvSpPr>
            <p:cNvPr id="417" name="Google Shape;417;p43"/>
            <p:cNvSpPr/>
            <p:nvPr/>
          </p:nvSpPr>
          <p:spPr>
            <a:xfrm>
              <a:off x="2853375" y="1500350"/>
              <a:ext cx="3437100" cy="2053800"/>
            </a:xfrm>
            <a:prstGeom prst="round2SameRect">
              <a:avLst>
                <a:gd name="adj1" fmla="val 9051"/>
                <a:gd name="adj2" fmla="val 0"/>
              </a:avLst>
            </a:prstGeom>
            <a:noFill/>
            <a:ln w="19050" cap="flat" cmpd="sng">
              <a:solidFill>
                <a:schemeClr val="accent1"/>
              </a:solidFill>
              <a:prstDash val="solid"/>
              <a:round/>
              <a:headEnd type="none" w="sm" len="sm"/>
              <a:tailEnd type="none" w="sm" len="sm"/>
            </a:ln>
            <a:effectLst>
              <a:outerShdw blurRad="914400" dist="19050" algn="bl" rotWithShape="0">
                <a:schemeClr val="accent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3"/>
            <p:cNvSpPr/>
            <p:nvPr/>
          </p:nvSpPr>
          <p:spPr>
            <a:xfrm rot="10800000">
              <a:off x="2600848" y="3554041"/>
              <a:ext cx="3942064" cy="157571"/>
            </a:xfrm>
            <a:prstGeom prst="round2SameRect">
              <a:avLst>
                <a:gd name="adj1" fmla="val 50000"/>
                <a:gd name="adj2" fmla="val 0"/>
              </a:avLst>
            </a:prstGeom>
            <a:noFill/>
            <a:ln w="19050" cap="flat" cmpd="sng">
              <a:solidFill>
                <a:schemeClr val="accent1"/>
              </a:solidFill>
              <a:prstDash val="solid"/>
              <a:round/>
              <a:headEnd type="none" w="sm" len="sm"/>
              <a:tailEnd type="none" w="sm" len="sm"/>
            </a:ln>
            <a:effectLst>
              <a:outerShdw blurRad="914400" dist="9525" algn="bl" rotWithShape="0">
                <a:schemeClr val="accent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3"/>
            <p:cNvSpPr/>
            <p:nvPr/>
          </p:nvSpPr>
          <p:spPr>
            <a:xfrm>
              <a:off x="4538079" y="1573965"/>
              <a:ext cx="67486" cy="67486"/>
            </a:xfrm>
            <a:prstGeom prst="ellipse">
              <a:avLst/>
            </a:prstGeom>
            <a:noFill/>
            <a:ln w="19050" cap="flat" cmpd="sng">
              <a:solidFill>
                <a:schemeClr val="accent1"/>
              </a:solidFill>
              <a:prstDash val="solid"/>
              <a:round/>
              <a:headEnd type="none" w="sm" len="sm"/>
              <a:tailEnd type="none" w="sm" len="sm"/>
            </a:ln>
            <a:effectLst>
              <a:outerShdw blurRad="914400" dist="19050" algn="bl" rotWithShape="0">
                <a:schemeClr val="accent1">
                  <a:alpha val="3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20" name="Google Shape;420;p43"/>
          <p:cNvPicPr preferRelativeResize="0"/>
          <p:nvPr/>
        </p:nvPicPr>
        <p:blipFill rotWithShape="1">
          <a:blip r:embed="rId3"/>
          <a:srcRect t="21873" b="21873"/>
          <a:stretch/>
        </p:blipFill>
        <p:spPr>
          <a:xfrm>
            <a:off x="3030975" y="1704900"/>
            <a:ext cx="3081900" cy="1733700"/>
          </a:xfrm>
          <a:prstGeom prst="round2SameRect">
            <a:avLst>
              <a:gd name="adj1" fmla="val 7143"/>
              <a:gd name="adj2" fmla="val 0"/>
            </a:avLst>
          </a:prstGeom>
          <a:noFill/>
          <a:ln w="19050" cap="flat" cmpd="sng">
            <a:solidFill>
              <a:schemeClr val="accent1"/>
            </a:solidFill>
            <a:prstDash val="solid"/>
            <a:round/>
            <a:headEnd type="none" w="sm" len="sm"/>
            <a:tailEnd type="none" w="sm" len="sm"/>
          </a:ln>
        </p:spPr>
      </p:pic>
      <p:sp>
        <p:nvSpPr>
          <p:cNvPr id="3" name="Google Shape;305;p36">
            <a:extLst>
              <a:ext uri="{FF2B5EF4-FFF2-40B4-BE49-F238E27FC236}">
                <a16:creationId xmlns:a16="http://schemas.microsoft.com/office/drawing/2014/main" id="{810D3293-EE02-9030-A434-EF22B7E8FFB5}"/>
              </a:ext>
            </a:extLst>
          </p:cNvPr>
          <p:cNvSpPr txBox="1">
            <a:spLocks/>
          </p:cNvSpPr>
          <p:nvPr/>
        </p:nvSpPr>
        <p:spPr>
          <a:xfrm>
            <a:off x="538260" y="364398"/>
            <a:ext cx="11949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1pPr>
            <a:lvl2pPr marL="914400" marR="0" lvl="1"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2pPr>
            <a:lvl3pPr marL="1371600" marR="0" lvl="2"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3pPr>
            <a:lvl4pPr marL="1828800" marR="0" lvl="3"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4pPr>
            <a:lvl5pPr marL="2286000" marR="0" lvl="4"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5pPr>
            <a:lvl6pPr marL="2743200" marR="0" lvl="5"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6pPr>
            <a:lvl7pPr marL="3200400" marR="0" lvl="6"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7pPr>
            <a:lvl8pPr marL="3657600" marR="0" lvl="7"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8pPr>
            <a:lvl9pPr marL="4114800" marR="0" lvl="8" indent="-317500" algn="l" rtl="0">
              <a:lnSpc>
                <a:spcPct val="100000"/>
              </a:lnSpc>
              <a:spcBef>
                <a:spcPts val="0"/>
              </a:spcBef>
              <a:spcAft>
                <a:spcPts val="0"/>
              </a:spcAft>
              <a:buClr>
                <a:schemeClr val="dk1"/>
              </a:buClr>
              <a:buSzPts val="1400"/>
              <a:buFont typeface="Trispace"/>
              <a:buChar char="■"/>
              <a:defRPr sz="1400" b="0" i="0" u="none" strike="noStrike" cap="none">
                <a:solidFill>
                  <a:schemeClr val="dk1"/>
                </a:solidFill>
                <a:latin typeface="Trispace"/>
                <a:ea typeface="Trispace"/>
                <a:cs typeface="Trispace"/>
                <a:sym typeface="Trispace"/>
              </a:defRPr>
            </a:lvl9pPr>
          </a:lstStyle>
          <a:p>
            <a:pPr marL="0" indent="0" algn="ctr">
              <a:buFont typeface="Trispace"/>
              <a:buNone/>
            </a:pPr>
            <a:r>
              <a:rPr lang="en" sz="6000">
                <a:solidFill>
                  <a:schemeClr val="accent1"/>
                </a:solidFill>
                <a:latin typeface="Trispace SemiBold"/>
              </a:rPr>
              <a:t>04</a:t>
            </a:r>
          </a:p>
        </p:txBody>
      </p:sp>
      <p:pic>
        <p:nvPicPr>
          <p:cNvPr id="5" name="Picture 15" descr="Logo&#10;&#10;Description automatically generated">
            <a:extLst>
              <a:ext uri="{FF2B5EF4-FFF2-40B4-BE49-F238E27FC236}">
                <a16:creationId xmlns:a16="http://schemas.microsoft.com/office/drawing/2014/main" id="{EE842469-1109-0AAF-24C6-B32033ECD23B}"/>
              </a:ext>
            </a:extLst>
          </p:cNvPr>
          <p:cNvPicPr>
            <a:picLocks noChangeAspect="1"/>
          </p:cNvPicPr>
          <p:nvPr/>
        </p:nvPicPr>
        <p:blipFill>
          <a:blip r:embed="rId4"/>
          <a:stretch>
            <a:fillRect/>
          </a:stretch>
        </p:blipFill>
        <p:spPr>
          <a:xfrm>
            <a:off x="7987014" y="286414"/>
            <a:ext cx="838200" cy="866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40" name="Google Shape;640;p49"/>
          <p:cNvSpPr txBox="1">
            <a:spLocks noGrp="1"/>
          </p:cNvSpPr>
          <p:nvPr>
            <p:ph type="sldNum" idx="12"/>
          </p:nvPr>
        </p:nvSpPr>
        <p:spPr>
          <a:xfrm>
            <a:off x="8248500" y="460850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7" name="Google Shape;656;p51">
            <a:extLst>
              <a:ext uri="{FF2B5EF4-FFF2-40B4-BE49-F238E27FC236}">
                <a16:creationId xmlns:a16="http://schemas.microsoft.com/office/drawing/2014/main" id="{063B50C2-0BB5-E4D8-188A-3FE97FFEAAE2}"/>
              </a:ext>
            </a:extLst>
          </p:cNvPr>
          <p:cNvSpPr txBox="1">
            <a:spLocks/>
          </p:cNvSpPr>
          <p:nvPr/>
        </p:nvSpPr>
        <p:spPr>
          <a:xfrm>
            <a:off x="1053835" y="1463516"/>
            <a:ext cx="5148201" cy="99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Trispace SemiBold"/>
              <a:buNone/>
              <a:defRPr sz="9600" b="0" i="0" u="none" strike="noStrike" cap="none">
                <a:solidFill>
                  <a:schemeClr val="dk1"/>
                </a:solidFill>
                <a:latin typeface="Trispace SemiBold"/>
                <a:ea typeface="Trispace SemiBold"/>
                <a:cs typeface="Trispace SemiBold"/>
                <a:sym typeface="Trispace SemiBold"/>
              </a:defRPr>
            </a:lvl1pPr>
            <a:lvl2pPr marR="0" lvl="1" algn="ctr" rtl="0">
              <a:lnSpc>
                <a:spcPct val="100000"/>
              </a:lnSpc>
              <a:spcBef>
                <a:spcPts val="0"/>
              </a:spcBef>
              <a:spcAft>
                <a:spcPts val="0"/>
              </a:spcAft>
              <a:buClr>
                <a:schemeClr val="dk1"/>
              </a:buClr>
              <a:buSzPts val="9600"/>
              <a:buFont typeface="Trispace SemiBold"/>
              <a:buNone/>
              <a:defRPr sz="9600" b="0" i="0" u="none" strike="noStrike" cap="none">
                <a:solidFill>
                  <a:schemeClr val="dk1"/>
                </a:solidFill>
                <a:latin typeface="Trispace SemiBold"/>
                <a:ea typeface="Trispace SemiBold"/>
                <a:cs typeface="Trispace SemiBold"/>
                <a:sym typeface="Trispace SemiBold"/>
              </a:defRPr>
            </a:lvl2pPr>
            <a:lvl3pPr marR="0" lvl="2" algn="ctr" rtl="0">
              <a:lnSpc>
                <a:spcPct val="100000"/>
              </a:lnSpc>
              <a:spcBef>
                <a:spcPts val="0"/>
              </a:spcBef>
              <a:spcAft>
                <a:spcPts val="0"/>
              </a:spcAft>
              <a:buClr>
                <a:schemeClr val="dk1"/>
              </a:buClr>
              <a:buSzPts val="9600"/>
              <a:buFont typeface="Trispace SemiBold"/>
              <a:buNone/>
              <a:defRPr sz="9600" b="0" i="0" u="none" strike="noStrike" cap="none">
                <a:solidFill>
                  <a:schemeClr val="dk1"/>
                </a:solidFill>
                <a:latin typeface="Trispace SemiBold"/>
                <a:ea typeface="Trispace SemiBold"/>
                <a:cs typeface="Trispace SemiBold"/>
                <a:sym typeface="Trispace SemiBold"/>
              </a:defRPr>
            </a:lvl3pPr>
            <a:lvl4pPr marR="0" lvl="3" algn="ctr" rtl="0">
              <a:lnSpc>
                <a:spcPct val="100000"/>
              </a:lnSpc>
              <a:spcBef>
                <a:spcPts val="0"/>
              </a:spcBef>
              <a:spcAft>
                <a:spcPts val="0"/>
              </a:spcAft>
              <a:buClr>
                <a:schemeClr val="dk1"/>
              </a:buClr>
              <a:buSzPts val="9600"/>
              <a:buFont typeface="Trispace SemiBold"/>
              <a:buNone/>
              <a:defRPr sz="9600" b="0" i="0" u="none" strike="noStrike" cap="none">
                <a:solidFill>
                  <a:schemeClr val="dk1"/>
                </a:solidFill>
                <a:latin typeface="Trispace SemiBold"/>
                <a:ea typeface="Trispace SemiBold"/>
                <a:cs typeface="Trispace SemiBold"/>
                <a:sym typeface="Trispace SemiBold"/>
              </a:defRPr>
            </a:lvl4pPr>
            <a:lvl5pPr marR="0" lvl="4" algn="ctr" rtl="0">
              <a:lnSpc>
                <a:spcPct val="100000"/>
              </a:lnSpc>
              <a:spcBef>
                <a:spcPts val="0"/>
              </a:spcBef>
              <a:spcAft>
                <a:spcPts val="0"/>
              </a:spcAft>
              <a:buClr>
                <a:schemeClr val="dk1"/>
              </a:buClr>
              <a:buSzPts val="9600"/>
              <a:buFont typeface="Trispace SemiBold"/>
              <a:buNone/>
              <a:defRPr sz="9600" b="0" i="0" u="none" strike="noStrike" cap="none">
                <a:solidFill>
                  <a:schemeClr val="dk1"/>
                </a:solidFill>
                <a:latin typeface="Trispace SemiBold"/>
                <a:ea typeface="Trispace SemiBold"/>
                <a:cs typeface="Trispace SemiBold"/>
                <a:sym typeface="Trispace SemiBold"/>
              </a:defRPr>
            </a:lvl5pPr>
            <a:lvl6pPr marR="0" lvl="5" algn="ctr" rtl="0">
              <a:lnSpc>
                <a:spcPct val="100000"/>
              </a:lnSpc>
              <a:spcBef>
                <a:spcPts val="0"/>
              </a:spcBef>
              <a:spcAft>
                <a:spcPts val="0"/>
              </a:spcAft>
              <a:buClr>
                <a:schemeClr val="dk1"/>
              </a:buClr>
              <a:buSzPts val="9600"/>
              <a:buFont typeface="Trispace SemiBold"/>
              <a:buNone/>
              <a:defRPr sz="9600" b="0" i="0" u="none" strike="noStrike" cap="none">
                <a:solidFill>
                  <a:schemeClr val="dk1"/>
                </a:solidFill>
                <a:latin typeface="Trispace SemiBold"/>
                <a:ea typeface="Trispace SemiBold"/>
                <a:cs typeface="Trispace SemiBold"/>
                <a:sym typeface="Trispace SemiBold"/>
              </a:defRPr>
            </a:lvl6pPr>
            <a:lvl7pPr marR="0" lvl="6" algn="ctr" rtl="0">
              <a:lnSpc>
                <a:spcPct val="100000"/>
              </a:lnSpc>
              <a:spcBef>
                <a:spcPts val="0"/>
              </a:spcBef>
              <a:spcAft>
                <a:spcPts val="0"/>
              </a:spcAft>
              <a:buClr>
                <a:schemeClr val="dk1"/>
              </a:buClr>
              <a:buSzPts val="9600"/>
              <a:buFont typeface="Trispace SemiBold"/>
              <a:buNone/>
              <a:defRPr sz="9600" b="0" i="0" u="none" strike="noStrike" cap="none">
                <a:solidFill>
                  <a:schemeClr val="dk1"/>
                </a:solidFill>
                <a:latin typeface="Trispace SemiBold"/>
                <a:ea typeface="Trispace SemiBold"/>
                <a:cs typeface="Trispace SemiBold"/>
                <a:sym typeface="Trispace SemiBold"/>
              </a:defRPr>
            </a:lvl7pPr>
            <a:lvl8pPr marR="0" lvl="7" algn="ctr" rtl="0">
              <a:lnSpc>
                <a:spcPct val="100000"/>
              </a:lnSpc>
              <a:spcBef>
                <a:spcPts val="0"/>
              </a:spcBef>
              <a:spcAft>
                <a:spcPts val="0"/>
              </a:spcAft>
              <a:buClr>
                <a:schemeClr val="dk1"/>
              </a:buClr>
              <a:buSzPts val="9600"/>
              <a:buFont typeface="Trispace SemiBold"/>
              <a:buNone/>
              <a:defRPr sz="9600" b="0" i="0" u="none" strike="noStrike" cap="none">
                <a:solidFill>
                  <a:schemeClr val="dk1"/>
                </a:solidFill>
                <a:latin typeface="Trispace SemiBold"/>
                <a:ea typeface="Trispace SemiBold"/>
                <a:cs typeface="Trispace SemiBold"/>
                <a:sym typeface="Trispace SemiBold"/>
              </a:defRPr>
            </a:lvl8pPr>
            <a:lvl9pPr marR="0" lvl="8" algn="ctr" rtl="0">
              <a:lnSpc>
                <a:spcPct val="100000"/>
              </a:lnSpc>
              <a:spcBef>
                <a:spcPts val="0"/>
              </a:spcBef>
              <a:spcAft>
                <a:spcPts val="0"/>
              </a:spcAft>
              <a:buClr>
                <a:schemeClr val="dk1"/>
              </a:buClr>
              <a:buSzPts val="9600"/>
              <a:buFont typeface="Trispace SemiBold"/>
              <a:buNone/>
              <a:defRPr sz="9600" b="0" i="0" u="none" strike="noStrike" cap="none">
                <a:solidFill>
                  <a:schemeClr val="dk1"/>
                </a:solidFill>
                <a:latin typeface="Trispace SemiBold"/>
                <a:ea typeface="Trispace SemiBold"/>
                <a:cs typeface="Trispace SemiBold"/>
                <a:sym typeface="Trispace SemiBold"/>
              </a:defRPr>
            </a:lvl9pPr>
          </a:lstStyle>
          <a:p>
            <a:r>
              <a:rPr lang="en-US" sz="5200"/>
              <a:t>Thanks</a:t>
            </a:r>
            <a:r>
              <a:rPr lang="en-US" sz="5200">
                <a:solidFill>
                  <a:schemeClr val="accent1"/>
                </a:solidFill>
              </a:rPr>
              <a:t>!</a:t>
            </a:r>
          </a:p>
        </p:txBody>
      </p:sp>
      <p:sp>
        <p:nvSpPr>
          <p:cNvPr id="9" name="Google Shape;657;p51">
            <a:extLst>
              <a:ext uri="{FF2B5EF4-FFF2-40B4-BE49-F238E27FC236}">
                <a16:creationId xmlns:a16="http://schemas.microsoft.com/office/drawing/2014/main" id="{15C25640-1744-FF05-7548-00BFE969D4E1}"/>
              </a:ext>
            </a:extLst>
          </p:cNvPr>
          <p:cNvSpPr txBox="1">
            <a:spLocks noGrp="1"/>
          </p:cNvSpPr>
          <p:nvPr>
            <p:ph type="subTitle" idx="1"/>
          </p:nvPr>
        </p:nvSpPr>
        <p:spPr>
          <a:xfrm>
            <a:off x="1765798" y="2317387"/>
            <a:ext cx="3717000" cy="123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latin typeface="Trispace"/>
              </a:rPr>
              <a:t>Do you have any questions?</a:t>
            </a:r>
            <a:endParaRPr lang="en-US" sz="1400">
              <a:latin typeface="Trispace"/>
            </a:endParaRPr>
          </a:p>
        </p:txBody>
      </p:sp>
      <p:pic>
        <p:nvPicPr>
          <p:cNvPr id="11" name="Picture 15" descr="Logo&#10;&#10;Description automatically generated">
            <a:extLst>
              <a:ext uri="{FF2B5EF4-FFF2-40B4-BE49-F238E27FC236}">
                <a16:creationId xmlns:a16="http://schemas.microsoft.com/office/drawing/2014/main" id="{4B980C67-C8B1-F89D-6433-95F1DAEA5CD0}"/>
              </a:ext>
            </a:extLst>
          </p:cNvPr>
          <p:cNvPicPr>
            <a:picLocks noChangeAspect="1"/>
          </p:cNvPicPr>
          <p:nvPr/>
        </p:nvPicPr>
        <p:blipFill>
          <a:blip r:embed="rId3"/>
          <a:stretch>
            <a:fillRect/>
          </a:stretch>
        </p:blipFill>
        <p:spPr>
          <a:xfrm>
            <a:off x="7987014" y="286414"/>
            <a:ext cx="838200" cy="866775"/>
          </a:xfrm>
          <a:prstGeom prst="rect">
            <a:avLst/>
          </a:prstGeom>
        </p:spPr>
      </p:pic>
      <p:pic>
        <p:nvPicPr>
          <p:cNvPr id="13" name="Picture 16" descr="Text&#10;&#10;Description automatically generated">
            <a:extLst>
              <a:ext uri="{FF2B5EF4-FFF2-40B4-BE49-F238E27FC236}">
                <a16:creationId xmlns:a16="http://schemas.microsoft.com/office/drawing/2014/main" id="{B90879C6-28C3-8687-F7C0-C8505A73DFCD}"/>
              </a:ext>
            </a:extLst>
          </p:cNvPr>
          <p:cNvPicPr>
            <a:picLocks noChangeAspect="1"/>
          </p:cNvPicPr>
          <p:nvPr/>
        </p:nvPicPr>
        <p:blipFill>
          <a:blip r:embed="rId4"/>
          <a:stretch>
            <a:fillRect/>
          </a:stretch>
        </p:blipFill>
        <p:spPr>
          <a:xfrm>
            <a:off x="3554874" y="4635379"/>
            <a:ext cx="1752118" cy="343466"/>
          </a:xfrm>
          <a:prstGeom prst="rect">
            <a:avLst/>
          </a:prstGeom>
        </p:spPr>
      </p:pic>
    </p:spTree>
  </p:cSld>
  <p:clrMapOvr>
    <a:masterClrMapping/>
  </p:clrMapOvr>
</p:sld>
</file>

<file path=ppt/theme/theme1.xml><?xml version="1.0" encoding="utf-8"?>
<a:theme xmlns:a="http://schemas.openxmlformats.org/drawingml/2006/main" name="Cloud Computing Minitheme by Slidesgo">
  <a:themeElements>
    <a:clrScheme name="Simple Light">
      <a:dk1>
        <a:srgbClr val="F6F6F6"/>
      </a:dk1>
      <a:lt1>
        <a:srgbClr val="320A4F"/>
      </a:lt1>
      <a:dk2>
        <a:srgbClr val="180424"/>
      </a:dk2>
      <a:lt2>
        <a:srgbClr val="830BDE"/>
      </a:lt2>
      <a:accent1>
        <a:srgbClr val="EE12E9"/>
      </a:accent1>
      <a:accent2>
        <a:srgbClr val="ED1C68"/>
      </a:accent2>
      <a:accent3>
        <a:srgbClr val="3E629E"/>
      </a:accent3>
      <a:accent4>
        <a:srgbClr val="FFFFFF"/>
      </a:accent4>
      <a:accent5>
        <a:srgbClr val="FFFFFF"/>
      </a:accent5>
      <a:accent6>
        <a:srgbClr val="FFFFFF"/>
      </a:accent6>
      <a:hlink>
        <a:srgbClr val="F6F6F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7</Slides>
  <Notes>7</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Cloud Computing Minitheme by Slidesgo</vt:lpstr>
      <vt:lpstr>Music Player Using Python</vt:lpstr>
      <vt:lpstr>01</vt:lpstr>
      <vt:lpstr>What our project is...</vt:lpstr>
      <vt:lpstr>Workflow</vt:lpstr>
      <vt:lpstr>Libraries Used</vt:lpstr>
      <vt:lpstr>A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MusicMinitheme</dc:title>
  <cp:revision>2</cp:revision>
  <dcterms:modified xsi:type="dcterms:W3CDTF">2023-03-23T13:50:13Z</dcterms:modified>
</cp:coreProperties>
</file>