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e6dfc8d4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e6dfc8d4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e6dfc8d4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e6dfc8d4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6dfc8d4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6dfc8d4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6dfc8d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e6dfc8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e6dfc8d4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e6dfc8d4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e6dfc8d4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e6dfc8d4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6dfc8d4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e6dfc8d4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6dfc8d4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e6dfc8d4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e6dfc8d4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e6dfc8d4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6dfc8d4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6dfc8d4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e6dfc8d4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e6dfc8d4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11450" y="1047050"/>
            <a:ext cx="6521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Engineering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4"/>
            <a:ext cx="82221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Group members: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Adela Kaçorri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Adela Kondakçiu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Griselda Ramadani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Megi Lala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2778600" y="1986750"/>
            <a:ext cx="35868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Beauty Center Application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21025" y="1579350"/>
            <a:ext cx="33444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Modeling: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the application from the interaction perspective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the interactions between the components of a system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7438" r="3268" t="0"/>
          <a:stretch/>
        </p:blipFill>
        <p:spPr>
          <a:xfrm>
            <a:off x="4108450" y="875000"/>
            <a:ext cx="5035551" cy="4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736606" y="271225"/>
            <a:ext cx="142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2704" l="12850" r="8890" t="0"/>
          <a:stretch/>
        </p:blipFill>
        <p:spPr>
          <a:xfrm>
            <a:off x="1045175" y="443025"/>
            <a:ext cx="6784225" cy="43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458150" y="42825"/>
            <a:ext cx="17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 Diagram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7071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48250" y="83575"/>
            <a:ext cx="8647500" cy="296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problem: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Overwhelming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management when booking through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messages on Social Media and phone calls.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Proposing a quicker way for clients to make their appointments through the application according to their preferences. Helping workers manage their time and work.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application that can simplify the work of the employees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through the appointments made by the clients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Workers can check the scheduling shown in the app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882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can decide which time is appropriate for them according to the scheduled calendar of available dates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48250" y="3187125"/>
            <a:ext cx="5814900" cy="163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functional application to book appointments 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Registering the clients that want to book an appointment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Displaying the available time for each type of service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Displaying the reservations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49325" y="153725"/>
            <a:ext cx="89946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application: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consist of: 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General:</a:t>
            </a:r>
            <a:endParaRPr sz="165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short introduction of what the center offers, contact information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Photos: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 done by the nails and lashes technicians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clients:</a:t>
            </a:r>
            <a:endParaRPr sz="165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 up option for clients by filling in information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Login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Once registered, log in option available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Profile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Once logged in clients can have the possibility to see their profiles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Lashes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Nails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Calendar displaying only the current week and 2 upcoming weeks from the current date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Reservations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 reserved appointments made according to the type of service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Logout: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to log out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49325" y="3447725"/>
            <a:ext cx="59511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technicians: </a:t>
            </a:r>
            <a:endParaRPr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N/L Technician Login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Profile: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information and type of service offering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Client’s Reservation: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 week’s reservations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Logout: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to log out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93250"/>
            <a:ext cx="8520600" cy="4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model: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Plan-driven model.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Nail and Lash Technician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requirements: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lients: 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reate an account by registering on the website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Client and technician: Log in to their profile by their username/ email and password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Clients:</a:t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 the client’s information on their profile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 the schedule of each technician to book the preferred time by choosing the type of service.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 the previous, current and future appointments.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Technician:</a:t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 technician information on their profile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 the appointments that are reserved during the week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410263"/>
            <a:ext cx="3961575" cy="4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67563"/>
            <a:ext cx="3961575" cy="440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43750" y="0"/>
            <a:ext cx="86565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 of registering for new clients.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registration of the clients, the system will require to fill in the data including name, last name, username, date of birth, phone number, email address, password.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technician and client login, the system will require the username/email and the password to enter the profile by clicking the specified button.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each client, their profile information will be displayed including name, surname, date of birth, phone number and email address.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each technician, their profile information will be displayed including name, surname, email address, phone number and type of service they offer.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each week the system will generate for each technician a list of appointments specifying the name, last name of client, phone number, date and hour and ordering them from the earliest to latest.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0"/>
            <a:ext cx="8520600" cy="4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 the clients page, there will be two buttons to select the type of service they want and after clicking, the available times will be shown.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calendar will display 3 weeks in total, including the current week and the 2 upcoming weeks from the current date of accessing the profile in the website.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system should automatically save the changes made by the users showing all the appointments available and those which are not.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system will show  in the calendar past unreserved dates with blue color time slots marked as unavailable.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system will show in the calendar past, current and upcoming dates which have been reserved with red color time slots marked as unavailable.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system will show in the calendar current and upcoming dates which are not reserved yet with blue color time slots and the specific time shown inside the slot.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50200" y="141200"/>
            <a:ext cx="66279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should be easy to use.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should be supported by different types of browsers.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should be reliable.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should provide protection of clients’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should be fast and provide the information quickly.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Specification: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using scripting languages such as PHP, HTML, CSS and JavaScript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provide an interactive and responsive user interface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will be simple and easy to use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provide a smooth experience for the clients wanting to book an appointment and see their reservations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