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21"/>
  </p:notesMasterIdLst>
  <p:handoutMasterIdLst>
    <p:handoutMasterId r:id="rId22"/>
  </p:handoutMasterIdLst>
  <p:sldIdLst>
    <p:sldId id="257" r:id="rId3"/>
    <p:sldId id="258" r:id="rId4"/>
    <p:sldId id="259" r:id="rId5"/>
    <p:sldId id="271" r:id="rId6"/>
    <p:sldId id="262" r:id="rId7"/>
    <p:sldId id="273" r:id="rId8"/>
    <p:sldId id="274" r:id="rId9"/>
    <p:sldId id="284" r:id="rId10"/>
    <p:sldId id="278" r:id="rId11"/>
    <p:sldId id="285" r:id="rId12"/>
    <p:sldId id="279" r:id="rId13"/>
    <p:sldId id="286" r:id="rId14"/>
    <p:sldId id="280" r:id="rId15"/>
    <p:sldId id="281" r:id="rId16"/>
    <p:sldId id="282" r:id="rId17"/>
    <p:sldId id="283" r:id="rId18"/>
    <p:sldId id="275" r:id="rId19"/>
    <p:sldId id="277" r:id="rId20"/>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7" autoAdjust="0"/>
    <p:restoredTop sz="93726" autoAdjust="0"/>
  </p:normalViewPr>
  <p:slideViewPr>
    <p:cSldViewPr>
      <p:cViewPr varScale="1">
        <p:scale>
          <a:sx n="68" d="100"/>
          <a:sy n="68" d="100"/>
        </p:scale>
        <p:origin x="-1320" y="-10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1/30/2016</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1/30/2016</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a:p>
        </p:txBody>
      </p:sp>
      <p:sp>
        <p:nvSpPr>
          <p:cNvPr id="19" name="Rectangle 34"/>
          <p:cNvSpPr>
            <a:spLocks noGrp="1"/>
          </p:cNvSpPr>
          <p:nvPr>
            <p:ph type="dt" sz="half" idx="10"/>
          </p:nvPr>
        </p:nvSpPr>
        <p:spPr/>
        <p:txBody>
          <a:bodyPr rtlCol="0"/>
          <a:lstStyle>
            <a:extLst/>
          </a:lstStyle>
          <a:p>
            <a:pPr algn="r"/>
            <a:fld id="{583DEAB0-25D6-4B30-AD35-E2FB87D3E3B3}" type="datetime1">
              <a:rPr kumimoji="0" lang="en-US" smtClean="0"/>
              <a:pPr algn="r"/>
              <a:t>1/30/2016</a:t>
            </a:fld>
            <a:endParaRPr kumimoji="0" lang="en-US"/>
          </a:p>
        </p:txBody>
      </p:sp>
      <p:sp>
        <p:nvSpPr>
          <p:cNvPr id="25" name="Rectangle 35"/>
          <p:cNvSpPr>
            <a:spLocks noGrp="1"/>
          </p:cNvSpPr>
          <p:nvPr>
            <p:ph type="sldNum" sz="quarter" idx="11"/>
          </p:nvPr>
        </p:nvSpPr>
        <p:spPr/>
        <p:txBody>
          <a:bodyPr rtlCol="0"/>
          <a:lstStyle>
            <a:extLst/>
          </a:lstStyle>
          <a:p>
            <a:fld id="{169B2101-2E9F-420A-91A3-890890D84497}" type="slidenum">
              <a:rPr kumimoji="0" lang="en-US" sz="1200" smtClean="0"/>
              <a:pPr/>
              <a:t>‹#›</a:t>
            </a:fld>
            <a:endParaRPr kumimoji="0" lang="en-US"/>
          </a:p>
        </p:txBody>
      </p:sp>
      <p:sp>
        <p:nvSpPr>
          <p:cNvPr id="31" name="Rectangle 36"/>
          <p:cNvSpPr>
            <a:spLocks noGrp="1"/>
          </p:cNvSpPr>
          <p:nvPr>
            <p:ph type="ftr" sz="quarter" idx="12"/>
          </p:nvPr>
        </p:nvSpPr>
        <p:spPr/>
        <p:txBody>
          <a:bodyPr rtlCol="0"/>
          <a:lstStyle>
            <a:extLst/>
          </a:lstStyle>
          <a:p>
            <a:endParaRPr kumimoji="0"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en-US" dirty="0" smtClean="0"/>
              <a:t>Show Title</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10"/>
          <p:cNvSpPr>
            <a:spLocks noGrp="1"/>
          </p:cNvSpPr>
          <p:nvPr>
            <p:ph type="dt" sz="half" idx="10"/>
          </p:nvPr>
        </p:nvSpPr>
        <p:spPr/>
        <p:txBody>
          <a:bodyPr rtlCol="0"/>
          <a:lstStyle>
            <a:extLst/>
          </a:lstStyle>
          <a:p>
            <a:pPr algn="r"/>
            <a:fld id="{BB083AF2-7D52-46EF-8F6F-B250262F2AAC}" type="datetime1">
              <a:rPr kumimoji="0" lang="en-US" smtClean="0"/>
              <a:pPr algn="r"/>
              <a:t>1/30/2016</a:t>
            </a:fld>
            <a:endParaRPr kumimoji="0" lang="en-US"/>
          </a:p>
        </p:txBody>
      </p:sp>
      <p:sp>
        <p:nvSpPr>
          <p:cNvPr id="27" name="Rectangle 11"/>
          <p:cNvSpPr>
            <a:spLocks noGrp="1"/>
          </p:cNvSpPr>
          <p:nvPr>
            <p:ph type="sldNum" sz="quarter" idx="11"/>
          </p:nvPr>
        </p:nvSpPr>
        <p:spPr/>
        <p:txBody>
          <a:bodyPr rtlCol="0"/>
          <a:lstStyle>
            <a:extLst/>
          </a:lstStyle>
          <a:p>
            <a:fld id="{169B2101-2E9F-420A-91A3-890890D84497}" type="slidenum">
              <a:rPr kumimoji="0" lang="en-US" sz="1200" smtClean="0"/>
              <a:pPr/>
              <a:t>‹#›</a:t>
            </a:fld>
            <a:endParaRPr kumimoji="0" lang="en-US"/>
          </a:p>
        </p:txBody>
      </p:sp>
      <p:sp>
        <p:nvSpPr>
          <p:cNvPr id="4" name="Rectangle 12"/>
          <p:cNvSpPr>
            <a:spLocks noGrp="1"/>
          </p:cNvSpPr>
          <p:nvPr>
            <p:ph type="ftr" sz="quarter" idx="12"/>
          </p:nvPr>
        </p:nvSpPr>
        <p:spPr/>
        <p:txBody>
          <a:bodyPr rtlCol="0"/>
          <a:lstStyle>
            <a:extLst/>
          </a:lstStyle>
          <a:p>
            <a:endParaRPr kumimoji="0" lang="en-US"/>
          </a:p>
        </p:txBody>
      </p:sp>
      <p:sp>
        <p:nvSpPr>
          <p:cNvPr id="28" name="Rectangle 14"/>
          <p:cNvSpPr>
            <a:spLocks noGrp="1"/>
          </p:cNvSpPr>
          <p:nvPr>
            <p:ph type="title"/>
          </p:nvPr>
        </p:nvSpPr>
        <p:spPr/>
        <p:txBody>
          <a:bodyPr rtlCol="0" anchor="b"/>
          <a:lstStyle>
            <a:extLst/>
          </a:lstStyle>
          <a:p>
            <a:pPr eaLnBrk="1" latinLnBrk="1" hangingPunct="1"/>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5EE1AF4F-2575-4792-A6FD-044E3218CE45}" type="datetime1">
              <a:rPr kumimoji="0" lang="en-US" smtClean="0"/>
              <a:pPr algn="r"/>
              <a:t>1/30/2016</a:t>
            </a:fld>
            <a:endParaRPr kumimoji="0" lang="en-US"/>
          </a:p>
        </p:txBody>
      </p:sp>
      <p:sp>
        <p:nvSpPr>
          <p:cNvPr id="26" name="Rectangle 4"/>
          <p:cNvSpPr>
            <a:spLocks noGrp="1"/>
          </p:cNvSpPr>
          <p:nvPr>
            <p:ph type="ftr" sz="quarter" idx="11"/>
          </p:nvPr>
        </p:nvSpPr>
        <p:spPr/>
        <p:txBody>
          <a:bodyPr rtlCol="0"/>
          <a:lstStyle>
            <a:extLst/>
          </a:lstStyle>
          <a:p>
            <a:endParaRPr kumimoji="0" lang="en-US"/>
          </a:p>
        </p:txBody>
      </p:sp>
      <p:sp>
        <p:nvSpPr>
          <p:cNvPr id="12" name="Rectangle 5"/>
          <p:cNvSpPr>
            <a:spLocks noGrp="1"/>
          </p:cNvSpPr>
          <p:nvPr>
            <p:ph type="sldNum" sz="quarter" idx="12"/>
          </p:nvPr>
        </p:nvSpPr>
        <p:spPr/>
        <p:txBody>
          <a:bodyPr rtlCol="0"/>
          <a:lstStyle>
            <a:extLst/>
          </a:lstStyle>
          <a:p>
            <a:fld id="{169B2101-2E9F-420A-91A3-890890D84497}" type="slidenum">
              <a:rPr kumimoji="0" lang="en-US" sz="1200" smtClean="0"/>
              <a:pPr/>
              <a:t>‹#›</a:t>
            </a:fld>
            <a:endParaRPr kumimoji="0"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en-US" dirty="0" smtClean="0"/>
              <a:t>Click to add section title</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a:lvl1pPr>
            <a:extLst/>
          </a:lstStyle>
          <a:p>
            <a:fld id="{E0EE7A22-56BB-4D89-8F4A-259253898B90}" type="datetime1">
              <a:rPr kumimoji="0" lang="en-US" smtClean="0"/>
              <a:pPr/>
              <a:t>1/30/2016</a:t>
            </a:fld>
            <a:endParaRPr kumimoji="0" lang="en-US"/>
          </a:p>
        </p:txBody>
      </p:sp>
      <p:sp>
        <p:nvSpPr>
          <p:cNvPr id="22" name="Rectangle 4"/>
          <p:cNvSpPr>
            <a:spLocks noGrp="1"/>
          </p:cNvSpPr>
          <p:nvPr>
            <p:ph type="ftr" sz="quarter" idx="11"/>
          </p:nvPr>
        </p:nvSpPr>
        <p:spPr/>
        <p:txBody>
          <a:bodyPr vert="horz"/>
          <a:lstStyle>
            <a:extLst/>
          </a:lstStyle>
          <a:p>
            <a:endParaRPr kumimoji="0" lang="en-US"/>
          </a:p>
        </p:txBody>
      </p:sp>
      <p:sp>
        <p:nvSpPr>
          <p:cNvPr id="31"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smtClean="0"/>
              <a:t>Click to add answer</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a:lvl1pPr>
            <a:extLst/>
          </a:lstStyle>
          <a:p>
            <a:fld id="{415E3CFD-09D1-49B0-934A-12C8EA2F1522}" type="datetime1">
              <a:rPr kumimoji="0" lang="en-US" smtClean="0"/>
              <a:pPr/>
              <a:t>1/30/2016</a:t>
            </a:fld>
            <a:endParaRPr kumimoji="0" lang="en-US" dirty="0"/>
          </a:p>
        </p:txBody>
      </p:sp>
      <p:sp>
        <p:nvSpPr>
          <p:cNvPr id="28" name="Rectangle 4"/>
          <p:cNvSpPr>
            <a:spLocks noGrp="1"/>
          </p:cNvSpPr>
          <p:nvPr>
            <p:ph type="ftr" sz="quarter" idx="11"/>
          </p:nvPr>
        </p:nvSpPr>
        <p:spPr/>
        <p:txBody>
          <a:bodyPr vert="horz"/>
          <a:lstStyle>
            <a:extLst/>
          </a:lstStyle>
          <a:p>
            <a:endParaRPr kumimoji="0" lang="en-US"/>
          </a:p>
        </p:txBody>
      </p:sp>
      <p:sp>
        <p:nvSpPr>
          <p:cNvPr id="10"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smtClean="0"/>
              <a:t>Click to add answer</a:t>
            </a:r>
            <a:endParaRPr kumimoji="0"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i="1" baseline="0"/>
            </a:lvl1pPr>
            <a:extLst/>
          </a:lstStyle>
          <a:p>
            <a:pPr lvl="0"/>
            <a:r>
              <a:rPr kumimoji="0" lang="en-US" dirty="0" smtClean="0"/>
              <a:t>Click to add detail to the answer</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a:lvl1pPr>
            <a:extLst/>
          </a:lstStyle>
          <a:p>
            <a:fld id="{E95FF413-33EE-4660-8094-CD98DFB6EB29}" type="datetime1">
              <a:rPr kumimoji="0" lang="en-US" smtClean="0"/>
              <a:pPr/>
              <a:t>1/30/2016</a:t>
            </a:fld>
            <a:endParaRPr kumimoji="0" lang="en-US"/>
          </a:p>
        </p:txBody>
      </p:sp>
      <p:sp>
        <p:nvSpPr>
          <p:cNvPr id="11" name="Rectangle 4"/>
          <p:cNvSpPr>
            <a:spLocks noGrp="1"/>
          </p:cNvSpPr>
          <p:nvPr>
            <p:ph type="ftr" sz="quarter" idx="11"/>
          </p:nvPr>
        </p:nvSpPr>
        <p:spPr/>
        <p:txBody>
          <a:bodyPr vert="horz"/>
          <a:lstStyle>
            <a:extLst/>
          </a:lstStyle>
          <a:p>
            <a:endParaRPr kumimoji="0" lang="en-US"/>
          </a:p>
        </p:txBody>
      </p:sp>
      <p:sp>
        <p:nvSpPr>
          <p:cNvPr id="10"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kumimoji="0" lang="en-US" sz="7200" dirty="0" smtClean="0">
                <a:solidFill>
                  <a:schemeClr val="tx1">
                    <a:alpha val="40000"/>
                  </a:schemeClr>
                </a:solidFill>
              </a:rPr>
              <a:t>TRUE</a:t>
            </a:r>
            <a:r>
              <a:rPr kumimoji="0" lang="en-US" sz="7200" baseline="0" dirty="0" smtClean="0">
                <a:solidFill>
                  <a:schemeClr val="tx1">
                    <a:alpha val="40000"/>
                  </a:schemeClr>
                </a:solidFill>
              </a:rPr>
              <a:t> </a:t>
            </a:r>
            <a:r>
              <a:rPr kumimoji="0" lang="en-US" sz="7200" dirty="0" smtClean="0">
                <a:solidFill>
                  <a:schemeClr val="tx1">
                    <a:alpha val="40000"/>
                  </a:schemeClr>
                </a:solidFill>
              </a:rPr>
              <a:t>or FALSE?</a:t>
            </a:r>
            <a:endParaRPr kumimoji="0"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kumimoji="0"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kumimoji="0" lang="en-US" sz="7200" dirty="0" smtClean="0">
                <a:solidFill>
                  <a:prstClr val="white">
                    <a:alpha val="40000"/>
                  </a:prstClr>
                </a:solidFill>
                <a:ea typeface="+mn-ea"/>
                <a:cs typeface="+mn-cs"/>
              </a:rPr>
              <a:t>or FALSE?</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a:lvl1pPr>
            <a:extLst/>
          </a:lstStyle>
          <a:p>
            <a:fld id="{21A8A96E-C533-4C14-AC46-C21ADDE7B245}" type="datetime1">
              <a:rPr kumimoji="0" lang="en-US" smtClean="0"/>
              <a:pPr/>
              <a:t>1/30/2016</a:t>
            </a:fld>
            <a:endParaRPr kumimoji="0" lang="en-US"/>
          </a:p>
        </p:txBody>
      </p:sp>
      <p:sp>
        <p:nvSpPr>
          <p:cNvPr id="2" name="Rectangle 4"/>
          <p:cNvSpPr>
            <a:spLocks noGrp="1"/>
          </p:cNvSpPr>
          <p:nvPr>
            <p:ph type="ftr" sz="quarter" idx="11"/>
          </p:nvPr>
        </p:nvSpPr>
        <p:spPr/>
        <p:txBody>
          <a:bodyPr vert="horz"/>
          <a:lstStyle>
            <a:extLst/>
          </a:lstStyle>
          <a:p>
            <a:endParaRPr kumimoji="0" lang="en-US"/>
          </a:p>
        </p:txBody>
      </p:sp>
      <p:sp>
        <p:nvSpPr>
          <p:cNvPr id="28"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smtClean="0"/>
              <a:t>Click to add question</a:t>
            </a:r>
            <a:endParaRPr kumimoji="0"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kumimoji="0" lang="en-US" sz="7200" dirty="0" smtClean="0">
                <a:solidFill>
                  <a:schemeClr val="tx1">
                    <a:alpha val="40000"/>
                  </a:schemeClr>
                </a:solidFill>
              </a:rPr>
              <a:t>TRUE</a:t>
            </a:r>
            <a:r>
              <a:rPr kumimoji="0" lang="en-US" sz="7200" baseline="0" dirty="0" smtClean="0">
                <a:solidFill>
                  <a:schemeClr val="tx1">
                    <a:alpha val="40000"/>
                  </a:schemeClr>
                </a:solidFill>
              </a:rPr>
              <a:t> </a:t>
            </a:r>
            <a:r>
              <a:rPr kumimoji="0" lang="en-US" sz="7200" dirty="0" smtClean="0">
                <a:solidFill>
                  <a:schemeClr val="tx1">
                    <a:alpha val="40000"/>
                  </a:schemeClr>
                </a:solidFill>
              </a:rPr>
              <a:t>or FALSE?</a:t>
            </a:r>
            <a:endParaRPr kumimoji="0"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kumimoji="0" lang="en-US" sz="7200" dirty="0" smtClean="0">
                <a:solidFill>
                  <a:prstClr val="white">
                    <a:alpha val="40000"/>
                  </a:prstClr>
                </a:solidFill>
                <a:ea typeface="+mn-ea"/>
                <a:cs typeface="+mn-cs"/>
              </a:rPr>
              <a:t>TRUE or </a:t>
            </a:r>
            <a:r>
              <a:rPr kumimoji="0"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kumimoji="0" lang="en-US" sz="7200" dirty="0" smtClean="0">
                <a:solidFill>
                  <a:prstClr val="white">
                    <a:alpha val="40000"/>
                  </a:prstClr>
                </a:solidFill>
                <a:ea typeface="+mn-ea"/>
                <a:cs typeface="+mn-cs"/>
              </a:rPr>
              <a:t>?</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kumimoji="0"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1</a:t>
            </a:r>
            <a:endParaRPr kumimoji="0"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2</a:t>
            </a:r>
            <a:endParaRPr kumimoji="0"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3</a:t>
            </a:r>
            <a:endParaRPr kumimoji="0"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4</a:t>
            </a:r>
            <a:endParaRPr kumimoji="0"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item 5</a:t>
            </a:r>
            <a:endParaRPr kumimoji="0" lang="en-US" dirty="0"/>
          </a:p>
        </p:txBody>
      </p:sp>
      <p:sp>
        <p:nvSpPr>
          <p:cNvPr id="20" name="Rectangle 3"/>
          <p:cNvSpPr>
            <a:spLocks noGrp="1"/>
          </p:cNvSpPr>
          <p:nvPr>
            <p:ph type="dt" sz="half" idx="10"/>
          </p:nvPr>
        </p:nvSpPr>
        <p:spPr/>
        <p:txBody>
          <a:bodyPr vert="horz"/>
          <a:lstStyle>
            <a:lvl1pPr algn="r" eaLnBrk="1" latinLnBrk="0" hangingPunct="1">
              <a:defRPr kumimoji="0"/>
            </a:lvl1pPr>
            <a:extLst/>
          </a:lstStyle>
          <a:p>
            <a:fld id="{B987098E-48BA-44B2-8147-3DAE0478A3F3}" type="datetime1">
              <a:rPr kumimoji="0" lang="en-US" smtClean="0"/>
              <a:pPr/>
              <a:t>1/30/2016</a:t>
            </a:fld>
            <a:endParaRPr kumimoji="0"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5</a:t>
            </a:r>
            <a:endParaRPr kumimoji="0"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3</a:t>
            </a:r>
            <a:endParaRPr kumimoji="0"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1</a:t>
            </a:r>
            <a:endParaRPr kumimoji="0"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2</a:t>
            </a:r>
            <a:endParaRPr kumimoji="0"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smtClean="0"/>
              <a:t>Click to add match 4</a:t>
            </a:r>
            <a:endParaRPr kumimoji="0" lang="en-US" dirty="0"/>
          </a:p>
        </p:txBody>
      </p:sp>
      <p:sp>
        <p:nvSpPr>
          <p:cNvPr id="11" name="Rectangle 2"/>
          <p:cNvSpPr>
            <a:spLocks noGrp="1"/>
          </p:cNvSpPr>
          <p:nvPr>
            <p:ph type="title" hasCustomPrompt="1"/>
          </p:nvPr>
        </p:nvSpPr>
        <p:spPr/>
        <p:txBody>
          <a:bodyPr vert="horz"/>
          <a:lstStyle>
            <a:lvl1pPr algn="l" eaLnBrk="1" latinLnBrk="0" hangingPunct="1">
              <a:defRPr kumimoji="0" i="1" baseline="0"/>
            </a:lvl1pPr>
            <a:extLst/>
          </a:lstStyle>
          <a:p>
            <a:r>
              <a:rPr kumimoji="0" lang="en-US" dirty="0" smtClean="0"/>
              <a:t>Click to type your question</a:t>
            </a:r>
            <a:endParaRPr kumimoji="0" lang="en-US" dirty="0"/>
          </a:p>
        </p:txBody>
      </p:sp>
      <p:sp>
        <p:nvSpPr>
          <p:cNvPr id="7" name="Rectangle 5"/>
          <p:cNvSpPr>
            <a:spLocks noGrp="1"/>
          </p:cNvSpPr>
          <p:nvPr>
            <p:ph type="sldNum" sz="quarter" idx="12"/>
          </p:nvPr>
        </p:nvSpPr>
        <p:spPr/>
        <p:txBody>
          <a:bodyPr vert="horz"/>
          <a:lstStyle>
            <a:extLst/>
          </a:lstStyle>
          <a:p>
            <a:fld id="{C75B88FA-3392-4D65-A457-DB2A9953195B}" type="slidenum">
              <a:rPr kumimoji="0" lang="en-US" smtClean="0"/>
              <a:pPr/>
              <a:t>‹#›</a:t>
            </a:fld>
            <a:endParaRPr kumimoji="0"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pPr eaLnBrk="1" latinLnBrk="1" hangingPunct="1"/>
            <a:r>
              <a:rPr kumimoji="0" lang="en-US" smtClean="0"/>
              <a:t>Click to edit Master title style</a:t>
            </a:r>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sz="1100"/>
            </a:lvl1pPr>
            <a:extLst/>
          </a:lstStyle>
          <a:p>
            <a:pPr algn="r"/>
            <a:fld id="{A1ECAD48-4370-46F3-BCFF-C9B2F209B8D2}" type="datetime1">
              <a:rPr kumimoji="0" lang="en-US" sz="1050" smtClean="0"/>
              <a:pPr algn="r"/>
              <a:t>1/30/2016</a:t>
            </a:fld>
            <a:endParaRPr kumimoji="0"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sz="1200"/>
            </a:lvl1pPr>
            <a:extLst/>
          </a:lstStyle>
          <a:p>
            <a:endParaRPr kumimoji="0"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sz="1200"/>
            </a:lvl1pPr>
            <a:extLst/>
          </a:lstStyle>
          <a:p>
            <a:fld id="{169B2101-2E9F-420A-91A3-890890D84497}" type="slidenum">
              <a:rPr kumimoji="0" lang="en-US" sz="1200" smtClean="0"/>
              <a:pPr/>
              <a:t>‹#›</a:t>
            </a:fld>
            <a:endParaRPr kumimoji="0"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hf hdr="0" ftr="0"/>
  <p:txStyles>
    <p:titleStyle>
      <a:lvl1pPr algn="l" rtl="0" eaLnBrk="1" latinLnBrk="0" hangingPunct="1">
        <a:spcBef>
          <a:spcPct val="0"/>
        </a:spcBef>
        <a:buNone/>
        <a:defRPr kumimoji="0" sz="3600">
          <a:solidFill>
            <a:schemeClr val="tx1"/>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000">
          <a:solidFill>
            <a:schemeClr val="tx1"/>
          </a:solidFill>
          <a:latin typeface="+mn-lt"/>
          <a:ea typeface="+mn-ea"/>
          <a:cs typeface="+mn-cs"/>
        </a:defRPr>
      </a:lvl1pPr>
      <a:lvl2pPr marL="742950" indent="-285750" algn="l" rtl="0" eaLnBrk="1" latinLnBrk="0" hangingPunct="1">
        <a:spcBef>
          <a:spcPct val="20000"/>
        </a:spcBef>
        <a:buChar char="–"/>
        <a:defRPr kumimoji="0" sz="20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2000">
          <a:solidFill>
            <a:schemeClr val="tx1"/>
          </a:solidFill>
          <a:latin typeface="+mn-lt"/>
          <a:ea typeface="+mn-ea"/>
          <a:cs typeface="+mn-cs"/>
        </a:defRPr>
      </a:lvl4pPr>
      <a:lvl5pPr marL="2057400" indent="-228600" algn="l" rtl="0" eaLnBrk="1" latinLnBrk="0" hangingPunct="1">
        <a:spcBef>
          <a:spcPct val="20000"/>
        </a:spcBef>
        <a:buChar char="»"/>
        <a:defRPr kumimoji="0" sz="20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olderview?id=0B8aOBovXz8Fub1ZSc2hydU1zRWs&amp;usp=sharing"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endParaRPr lang="en-US"/>
          </a:p>
        </p:txBody>
      </p:sp>
      <p:sp>
        <p:nvSpPr>
          <p:cNvPr id="10" name="Rectangle 24"/>
          <p:cNvSpPr>
            <a:spLocks noGrp="1"/>
          </p:cNvSpPr>
          <p:nvPr>
            <p:ph type="ctrTitle"/>
          </p:nvPr>
        </p:nvSpPr>
        <p:spPr>
          <a:xfrm>
            <a:off x="1752600" y="990600"/>
            <a:ext cx="6966439" cy="2719752"/>
          </a:xfrm>
        </p:spPr>
        <p:txBody>
          <a:bodyPr>
            <a:normAutofit/>
          </a:bodyPr>
          <a:lstStyle>
            <a:extLst/>
          </a:lstStyle>
          <a:p>
            <a:r>
              <a:rPr lang="en-US" sz="3200" dirty="0" smtClean="0"/>
              <a:t>EA For SBME Department</a:t>
            </a:r>
            <a:endParaRPr lang="en-US" sz="3200" dirty="0"/>
          </a:p>
        </p:txBody>
      </p:sp>
      <p:sp>
        <p:nvSpPr>
          <p:cNvPr id="18" name="Rectangle 25"/>
          <p:cNvSpPr>
            <a:spLocks noGrp="1"/>
          </p:cNvSpPr>
          <p:nvPr>
            <p:ph type="subTitle" idx="1"/>
          </p:nvPr>
        </p:nvSpPr>
        <p:spPr>
          <a:xfrm>
            <a:off x="533400" y="5105400"/>
            <a:ext cx="8001000" cy="1371600"/>
          </a:xfrm>
        </p:spPr>
        <p:txBody>
          <a:bodyPr>
            <a:normAutofit fontScale="62500" lnSpcReduction="20000"/>
          </a:bodyPr>
          <a:lstStyle>
            <a:extLst/>
          </a:lstStyle>
          <a:p>
            <a:r>
              <a:rPr lang="en-US" sz="2400" b="1" dirty="0" smtClean="0"/>
              <a:t>Prepared By : </a:t>
            </a:r>
            <a:r>
              <a:rPr lang="en-US" sz="2400" b="1" dirty="0" err="1" smtClean="0"/>
              <a:t>Moustafa</a:t>
            </a:r>
            <a:r>
              <a:rPr lang="en-US" sz="2400" b="1" dirty="0" smtClean="0"/>
              <a:t> </a:t>
            </a:r>
            <a:r>
              <a:rPr lang="en-US" sz="2400" b="1" dirty="0" err="1" smtClean="0"/>
              <a:t>Okbelbab</a:t>
            </a:r>
            <a:endParaRPr lang="en-US" sz="2400" b="1" dirty="0" smtClean="0"/>
          </a:p>
          <a:p>
            <a:r>
              <a:rPr lang="en-US" sz="2400" b="1" dirty="0" smtClean="0"/>
              <a:t>Mohamed </a:t>
            </a:r>
            <a:r>
              <a:rPr lang="en-US" sz="2400" b="1" dirty="0" err="1" smtClean="0"/>
              <a:t>Magdy</a:t>
            </a:r>
            <a:endParaRPr lang="en-US" sz="2400" b="1" dirty="0" smtClean="0"/>
          </a:p>
          <a:p>
            <a:r>
              <a:rPr lang="en-US" sz="2400" b="1" dirty="0" smtClean="0"/>
              <a:t>Mohamed </a:t>
            </a:r>
            <a:r>
              <a:rPr lang="en-US" sz="2400" b="1" dirty="0" err="1" smtClean="0"/>
              <a:t>Morsy</a:t>
            </a:r>
            <a:endParaRPr lang="en-US" sz="2400" b="1" dirty="0" smtClean="0"/>
          </a:p>
          <a:p>
            <a:r>
              <a:rPr lang="en-US" sz="2400" b="1" dirty="0" err="1" smtClean="0"/>
              <a:t>Eslam</a:t>
            </a:r>
            <a:r>
              <a:rPr lang="en-US" sz="2400" b="1" dirty="0" smtClean="0"/>
              <a:t> </a:t>
            </a:r>
            <a:r>
              <a:rPr lang="en-US" sz="2400" b="1" dirty="0" err="1" smtClean="0"/>
              <a:t>Khaled</a:t>
            </a:r>
            <a:endParaRPr lang="en-US" sz="2400" b="1" dirty="0" smtClean="0"/>
          </a:p>
          <a:p>
            <a:r>
              <a:rPr lang="en-US" b="1" dirty="0" smtClean="0"/>
              <a:t>Faculty Of Engineering </a:t>
            </a:r>
          </a:p>
          <a:p>
            <a:r>
              <a:rPr lang="en-US" b="1" dirty="0" smtClean="0"/>
              <a:t>Cairo University</a:t>
            </a:r>
          </a:p>
          <a:p>
            <a:r>
              <a:rPr lang="en-US" b="1" dirty="0" smtClean="0"/>
              <a:t>Biomedical Engineering Department</a:t>
            </a:r>
          </a:p>
          <a:p>
            <a:endParaRPr lang="en-US" dirty="0"/>
          </a:p>
        </p:txBody>
      </p:sp>
      <p:sp>
        <p:nvSpPr>
          <p:cNvPr id="8" name="Date Placeholder 7"/>
          <p:cNvSpPr>
            <a:spLocks noGrp="1"/>
          </p:cNvSpPr>
          <p:nvPr>
            <p:ph type="dt" sz="half" idx="10"/>
          </p:nvPr>
        </p:nvSpPr>
        <p:spPr>
          <a:xfrm>
            <a:off x="304800" y="6248400"/>
            <a:ext cx="1828800" cy="323850"/>
          </a:xfrm>
        </p:spPr>
        <p:txBody>
          <a:bodyPr/>
          <a:lstStyle/>
          <a:p>
            <a:pPr algn="r"/>
            <a:fld id="{BB1E9AD2-7D89-4BC4-9BDA-3D62A54D0C64}" type="datetime1">
              <a:rPr kumimoji="0" lang="en-US" smtClean="0"/>
              <a:pPr algn="r"/>
              <a:t>1/30/2016</a:t>
            </a:fld>
            <a:endParaRPr kumimoji="0" lang="en-US" dirty="0"/>
          </a:p>
        </p:txBody>
      </p:sp>
      <p:sp>
        <p:nvSpPr>
          <p:cNvPr id="9" name="Slide Number Placeholder 8"/>
          <p:cNvSpPr>
            <a:spLocks noGrp="1"/>
          </p:cNvSpPr>
          <p:nvPr>
            <p:ph type="sldNum" sz="quarter" idx="11"/>
          </p:nvPr>
        </p:nvSpPr>
        <p:spPr/>
        <p:txBody>
          <a:bodyPr/>
          <a:lstStyle/>
          <a:p>
            <a:fld id="{169B2101-2E9F-420A-91A3-890890D84497}" type="slidenum">
              <a:rPr kumimoji="0" lang="en-US" sz="1200" smtClean="0"/>
              <a:pPr/>
              <a:t>1</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304800" y="457200"/>
            <a:ext cx="8229600" cy="1143000"/>
          </a:xfrm>
        </p:spPr>
        <p:txBody>
          <a:bodyPr/>
          <a:lstStyle>
            <a:extLst/>
          </a:lstStyle>
          <a:p>
            <a:r>
              <a:rPr lang="en-US" dirty="0" smtClean="0"/>
              <a:t>Business Process </a:t>
            </a:r>
            <a:r>
              <a:rPr lang="en-US" dirty="0" err="1" smtClean="0"/>
              <a:t>ViewPoint</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10</a:t>
            </a:fld>
            <a:endParaRPr kumimoji="0" lang="en-US"/>
          </a:p>
        </p:txBody>
      </p:sp>
      <p:pic>
        <p:nvPicPr>
          <p:cNvPr id="3074" name="Picture 2" descr="F:\sasa\ENGINEERING\Bio 4\Electives\Enterprise\Pro\Business Process.PNG"/>
          <p:cNvPicPr>
            <a:picLocks noChangeAspect="1" noChangeArrowheads="1"/>
          </p:cNvPicPr>
          <p:nvPr/>
        </p:nvPicPr>
        <p:blipFill>
          <a:blip r:embed="rId3" cstate="print"/>
          <a:srcRect/>
          <a:stretch>
            <a:fillRect/>
          </a:stretch>
        </p:blipFill>
        <p:spPr bwMode="auto">
          <a:xfrm>
            <a:off x="228600" y="1447800"/>
            <a:ext cx="8212137" cy="4876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p:txBody>
          <a:bodyPr/>
          <a:lstStyle>
            <a:extLst/>
          </a:lstStyle>
          <a:p>
            <a:r>
              <a:rPr lang="en-US" dirty="0" smtClean="0"/>
              <a:t>Business Layer</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buFont typeface="Arial" pitchFamily="34" charset="0"/>
              <a:buChar char="•"/>
            </a:pPr>
            <a:r>
              <a:rPr lang="en-US" dirty="0" smtClean="0"/>
              <a:t> Consist of 3 Layers : </a:t>
            </a:r>
          </a:p>
          <a:p>
            <a:pPr marL="0" indent="0" algn="l"/>
            <a:r>
              <a:rPr lang="en-US" dirty="0" smtClean="0"/>
              <a:t> 3</a:t>
            </a:r>
            <a:r>
              <a:rPr lang="en-US" dirty="0" smtClean="0"/>
              <a:t>- Product </a:t>
            </a:r>
            <a:r>
              <a:rPr lang="en-US" dirty="0" err="1" smtClean="0"/>
              <a:t>ViewPoint</a:t>
            </a:r>
            <a:r>
              <a:rPr lang="en-US" dirty="0" smtClean="0"/>
              <a:t> .</a:t>
            </a:r>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11</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304800" y="457200"/>
            <a:ext cx="8229600" cy="1143000"/>
          </a:xfrm>
        </p:spPr>
        <p:txBody>
          <a:bodyPr/>
          <a:lstStyle>
            <a:extLst/>
          </a:lstStyle>
          <a:p>
            <a:r>
              <a:rPr lang="en-US" dirty="0" smtClean="0"/>
              <a:t>Product </a:t>
            </a:r>
            <a:r>
              <a:rPr lang="en-US" dirty="0" err="1" smtClean="0"/>
              <a:t>ViewPoint</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12</a:t>
            </a:fld>
            <a:endParaRPr kumimoji="0" lang="en-US"/>
          </a:p>
        </p:txBody>
      </p:sp>
      <p:pic>
        <p:nvPicPr>
          <p:cNvPr id="4098" name="Picture 2" descr="F:\sasa\ENGINEERING\Bio 4\Electives\Enterprise\Pro\Product Layer.PNG"/>
          <p:cNvPicPr>
            <a:picLocks noChangeAspect="1" noChangeArrowheads="1"/>
          </p:cNvPicPr>
          <p:nvPr/>
        </p:nvPicPr>
        <p:blipFill>
          <a:blip r:embed="rId3" cstate="print"/>
          <a:srcRect/>
          <a:stretch>
            <a:fillRect/>
          </a:stretch>
        </p:blipFill>
        <p:spPr bwMode="auto">
          <a:xfrm>
            <a:off x="381000" y="1524000"/>
            <a:ext cx="8040687" cy="4829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228600" y="457200"/>
            <a:ext cx="8229600" cy="1143000"/>
          </a:xfrm>
        </p:spPr>
        <p:txBody>
          <a:bodyPr/>
          <a:lstStyle>
            <a:extLst/>
          </a:lstStyle>
          <a:p>
            <a:r>
              <a:rPr lang="en-US" dirty="0" smtClean="0"/>
              <a:t>Application Layer</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13</a:t>
            </a:fld>
            <a:endParaRPr kumimoji="0" lang="en-US"/>
          </a:p>
        </p:txBody>
      </p:sp>
      <p:pic>
        <p:nvPicPr>
          <p:cNvPr id="5122" name="Picture 2" descr="F:\sasa\ENGINEERING\Bio 4\Electives\Enterprise\Pro\App. Layer.PNG"/>
          <p:cNvPicPr>
            <a:picLocks noChangeAspect="1" noChangeArrowheads="1"/>
          </p:cNvPicPr>
          <p:nvPr/>
        </p:nvPicPr>
        <p:blipFill>
          <a:blip r:embed="rId3" cstate="print"/>
          <a:srcRect/>
          <a:stretch>
            <a:fillRect/>
          </a:stretch>
        </p:blipFill>
        <p:spPr bwMode="auto">
          <a:xfrm>
            <a:off x="381000" y="1524000"/>
            <a:ext cx="8031163" cy="4581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228600" y="457200"/>
            <a:ext cx="8229600" cy="1143000"/>
          </a:xfrm>
        </p:spPr>
        <p:txBody>
          <a:bodyPr/>
          <a:lstStyle>
            <a:extLst/>
          </a:lstStyle>
          <a:p>
            <a:r>
              <a:rPr lang="en-US" dirty="0" smtClean="0"/>
              <a:t>Technology Layer</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buFont typeface="Arial" pitchFamily="34" charset="0"/>
              <a:buChar char="•"/>
            </a:pPr>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14</a:t>
            </a:fld>
            <a:endParaRPr kumimoji="0" lang="en-US"/>
          </a:p>
        </p:txBody>
      </p:sp>
      <p:pic>
        <p:nvPicPr>
          <p:cNvPr id="6146" name="Picture 2" descr="F:\sasa\ENGINEERING\Bio 4\Electives\Enterprise\Pro\Tech. Layer.PNG"/>
          <p:cNvPicPr>
            <a:picLocks noChangeAspect="1" noChangeArrowheads="1"/>
          </p:cNvPicPr>
          <p:nvPr/>
        </p:nvPicPr>
        <p:blipFill>
          <a:blip r:embed="rId3" cstate="print"/>
          <a:srcRect/>
          <a:stretch>
            <a:fillRect/>
          </a:stretch>
        </p:blipFill>
        <p:spPr bwMode="auto">
          <a:xfrm>
            <a:off x="533400" y="1524000"/>
            <a:ext cx="7878763" cy="462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228600" y="457200"/>
            <a:ext cx="8229600" cy="1143000"/>
          </a:xfrm>
        </p:spPr>
        <p:txBody>
          <a:bodyPr>
            <a:normAutofit/>
          </a:bodyPr>
          <a:lstStyle>
            <a:extLst/>
          </a:lstStyle>
          <a:p>
            <a:r>
              <a:rPr lang="en-US" dirty="0" smtClean="0"/>
              <a:t>Types </a:t>
            </a:r>
            <a:r>
              <a:rPr lang="en-US" dirty="0" smtClean="0"/>
              <a:t>of Extensions</a:t>
            </a:r>
            <a:r>
              <a:rPr lang="en-US" dirty="0" smtClean="0"/>
              <a:t>.</a:t>
            </a:r>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buFont typeface="Arial" pitchFamily="34" charset="0"/>
              <a:buChar char="•"/>
            </a:pPr>
            <a:r>
              <a:rPr lang="en-US" dirty="0" smtClean="0"/>
              <a:t>  Motivation </a:t>
            </a:r>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15</a:t>
            </a:fld>
            <a:endParaRPr kumimoji="0" lang="en-US"/>
          </a:p>
        </p:txBody>
      </p:sp>
      <p:pic>
        <p:nvPicPr>
          <p:cNvPr id="7170" name="Picture 2" descr="F:\sasa\ENGINEERING\Bio 4\Electives\Enterprise\Pro\Stakeholder.PNG"/>
          <p:cNvPicPr>
            <a:picLocks noChangeAspect="1" noChangeArrowheads="1"/>
          </p:cNvPicPr>
          <p:nvPr/>
        </p:nvPicPr>
        <p:blipFill>
          <a:blip r:embed="rId3" cstate="print"/>
          <a:srcRect/>
          <a:stretch>
            <a:fillRect/>
          </a:stretch>
        </p:blipFill>
        <p:spPr bwMode="auto">
          <a:xfrm>
            <a:off x="1905000" y="1600200"/>
            <a:ext cx="6681310" cy="45345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152400" y="457200"/>
            <a:ext cx="8229600" cy="1143000"/>
          </a:xfrm>
        </p:spPr>
        <p:txBody>
          <a:bodyPr>
            <a:normAutofit/>
          </a:bodyPr>
          <a:lstStyle>
            <a:extLst/>
          </a:lstStyle>
          <a:p>
            <a:r>
              <a:rPr lang="en-US" dirty="0" smtClean="0"/>
              <a:t>Types </a:t>
            </a:r>
            <a:r>
              <a:rPr lang="en-US" dirty="0" smtClean="0"/>
              <a:t>of Extensions</a:t>
            </a:r>
            <a:r>
              <a:rPr lang="en-US" dirty="0" smtClean="0"/>
              <a:t>.</a:t>
            </a:r>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buFont typeface="Arial" pitchFamily="34" charset="0"/>
              <a:buChar char="•"/>
            </a:pPr>
            <a:r>
              <a:rPr lang="en-US" dirty="0" smtClean="0"/>
              <a:t>  Implementation </a:t>
            </a:r>
            <a:endParaRPr lang="en-US" dirty="0" smtClean="0"/>
          </a:p>
          <a:p>
            <a:pPr marL="0" indent="0" algn="l"/>
            <a:r>
              <a:rPr lang="en-US" dirty="0" smtClean="0"/>
              <a:t> </a:t>
            </a:r>
            <a:r>
              <a:rPr lang="en-US" dirty="0" smtClean="0"/>
              <a:t>    and </a:t>
            </a:r>
            <a:r>
              <a:rPr lang="en-US" dirty="0" smtClean="0"/>
              <a:t>Migration</a:t>
            </a:r>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16</a:t>
            </a:fld>
            <a:endParaRPr kumimoji="0" lang="en-US"/>
          </a:p>
        </p:txBody>
      </p:sp>
      <p:pic>
        <p:nvPicPr>
          <p:cNvPr id="8194" name="Picture 2" descr="F:\sasa\ENGINEERING\Bio 4\Electives\Enterprise\Pro\EA Viewpoint.PNG"/>
          <p:cNvPicPr>
            <a:picLocks noChangeAspect="1" noChangeArrowheads="1"/>
          </p:cNvPicPr>
          <p:nvPr/>
        </p:nvPicPr>
        <p:blipFill>
          <a:blip r:embed="rId3" cstate="print"/>
          <a:srcRect/>
          <a:stretch>
            <a:fillRect/>
          </a:stretch>
        </p:blipFill>
        <p:spPr bwMode="auto">
          <a:xfrm>
            <a:off x="2743200" y="1676400"/>
            <a:ext cx="5735637" cy="4810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p:txBody>
          <a:bodyPr/>
          <a:lstStyle>
            <a:extLst/>
          </a:lstStyle>
          <a:p>
            <a:r>
              <a:rPr lang="en-US" dirty="0" smtClean="0"/>
              <a:t>Resources </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endParaRPr lang="en-US" dirty="0" smtClean="0"/>
          </a:p>
          <a:p>
            <a:pPr marL="0" indent="0" algn="l"/>
            <a:r>
              <a:rPr lang="en-US" dirty="0" smtClean="0">
                <a:hlinkClick r:id="rId3"/>
              </a:rPr>
              <a:t> https</a:t>
            </a:r>
            <a:r>
              <a:rPr lang="en-US" dirty="0" smtClean="0">
                <a:hlinkClick r:id="rId3"/>
              </a:rPr>
              <a:t>://</a:t>
            </a:r>
            <a:r>
              <a:rPr lang="en-US" dirty="0" smtClean="0">
                <a:hlinkClick r:id="rId3"/>
              </a:rPr>
              <a:t>drive.google.com/folderview?id=0B8aOBovXz8Fub1ZSc2hydU1zRWs&amp;usp=sharing</a:t>
            </a:r>
            <a:endParaRPr lang="en-US" dirty="0" smtClean="0"/>
          </a:p>
          <a:p>
            <a:pPr marL="0" indent="0" algn="l"/>
            <a:endParaRPr lang="en-US" dirty="0" smtClean="0"/>
          </a:p>
          <a:p>
            <a:pPr marL="0" indent="0" algn="l"/>
            <a:endParaRPr lang="en-US" sz="2400" dirty="0" smtClean="0"/>
          </a:p>
          <a:p>
            <a:pPr marL="0" indent="0" algn="l"/>
            <a:endParaRPr lang="en-US" dirty="0" smtClean="0"/>
          </a:p>
          <a:p>
            <a:pPr marL="0" indent="0" algn="l"/>
            <a:endParaRPr lang="en-US" sz="2400" dirty="0" smtClean="0"/>
          </a:p>
        </p:txBody>
      </p:sp>
      <p:sp>
        <p:nvSpPr>
          <p:cNvPr id="6" name="Date Placeholder 5"/>
          <p:cNvSpPr>
            <a:spLocks noGrp="1"/>
          </p:cNvSpPr>
          <p:nvPr>
            <p:ph type="dt" sz="half" idx="10"/>
          </p:nvPr>
        </p:nvSpPr>
        <p:spPr/>
        <p:txBody>
          <a:bodyPr/>
          <a:lstStyle/>
          <a:p>
            <a:fld id="{759B8F2A-8E4D-401C-9C7A-7E3183B4CE6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228600" y="3200400"/>
            <a:ext cx="8305800" cy="1828800"/>
          </a:xfrm>
        </p:spPr>
        <p:txBody>
          <a:bodyPr/>
          <a:lstStyle>
            <a:extLst/>
          </a:lstStyle>
          <a:p>
            <a:r>
              <a:rPr lang="en-US" dirty="0" smtClean="0"/>
              <a:t>Thanks For Your Attention</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endParaRPr lang="en-US" dirty="0" smtClean="0"/>
          </a:p>
          <a:p>
            <a:pPr marL="0" indent="0" algn="l"/>
            <a:endParaRPr lang="en-US" sz="2400" dirty="0" smtClean="0"/>
          </a:p>
          <a:p>
            <a:pPr marL="0" indent="0" algn="l"/>
            <a:endParaRPr lang="en-US" dirty="0" smtClean="0"/>
          </a:p>
          <a:p>
            <a:pPr marL="0" indent="0" algn="l"/>
            <a:endParaRPr lang="en-US" sz="2400" dirty="0" smtClean="0"/>
          </a:p>
        </p:txBody>
      </p:sp>
      <p:sp>
        <p:nvSpPr>
          <p:cNvPr id="6" name="Date Placeholder 5"/>
          <p:cNvSpPr>
            <a:spLocks noGrp="1"/>
          </p:cNvSpPr>
          <p:nvPr>
            <p:ph type="dt" sz="half" idx="10"/>
          </p:nvPr>
        </p:nvSpPr>
        <p:spPr/>
        <p:txBody>
          <a:bodyPr/>
          <a:lstStyle/>
          <a:p>
            <a:fld id="{D4CD21E2-4B2E-4395-9C59-9E0AE67D8A69}"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18</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dirty="0" smtClean="0"/>
              <a:t>Outlines</a:t>
            </a:r>
            <a:endParaRPr lang="en-US" dirty="0"/>
          </a:p>
        </p:txBody>
      </p:sp>
      <p:sp>
        <p:nvSpPr>
          <p:cNvPr id="17" name="Rectangle 8"/>
          <p:cNvSpPr>
            <a:spLocks noGrp="1"/>
          </p:cNvSpPr>
          <p:nvPr>
            <p:ph idx="1"/>
          </p:nvPr>
        </p:nvSpPr>
        <p:spPr/>
        <p:txBody>
          <a:bodyPr/>
          <a:lstStyle>
            <a:extLst/>
          </a:lstStyle>
          <a:p>
            <a:r>
              <a:rPr lang="en-US" dirty="0" smtClean="0"/>
              <a:t>Objectives . </a:t>
            </a:r>
          </a:p>
          <a:p>
            <a:r>
              <a:rPr lang="en-US" dirty="0" smtClean="0"/>
              <a:t>Project Description </a:t>
            </a:r>
            <a:r>
              <a:rPr lang="en-US" dirty="0" smtClean="0"/>
              <a:t>.</a:t>
            </a:r>
          </a:p>
          <a:p>
            <a:r>
              <a:rPr lang="en-US" dirty="0" err="1" smtClean="0"/>
              <a:t>Archimate</a:t>
            </a:r>
            <a:r>
              <a:rPr lang="en-US" dirty="0" smtClean="0"/>
              <a:t> Tool .</a:t>
            </a:r>
            <a:endParaRPr lang="en-US" dirty="0" smtClean="0"/>
          </a:p>
          <a:p>
            <a:r>
              <a:rPr lang="en-US" dirty="0" smtClean="0"/>
              <a:t>Types of EA Layers and Extensions.</a:t>
            </a:r>
            <a:endParaRPr lang="en-US" dirty="0" smtClean="0"/>
          </a:p>
          <a:p>
            <a:r>
              <a:rPr lang="en-US" dirty="0" smtClean="0"/>
              <a:t>References . </a:t>
            </a:r>
            <a:endParaRPr lang="en-US" dirty="0"/>
          </a:p>
          <a:p>
            <a:endParaRPr lang="en-US" dirty="0"/>
          </a:p>
        </p:txBody>
      </p:sp>
      <p:sp>
        <p:nvSpPr>
          <p:cNvPr id="5" name="Date Placeholder 4"/>
          <p:cNvSpPr>
            <a:spLocks noGrp="1"/>
          </p:cNvSpPr>
          <p:nvPr>
            <p:ph type="dt" sz="half" idx="10"/>
          </p:nvPr>
        </p:nvSpPr>
        <p:spPr/>
        <p:txBody>
          <a:bodyPr/>
          <a:lstStyle/>
          <a:p>
            <a:pPr algn="r"/>
            <a:fld id="{8FBD1FBB-49A8-4750-BD10-3E93E7B73237}" type="datetime1">
              <a:rPr kumimoji="0" lang="en-US" smtClean="0"/>
              <a:pPr algn="r"/>
              <a:t>1/30/2016</a:t>
            </a:fld>
            <a:endParaRPr kumimoji="0" lang="en-US"/>
          </a:p>
        </p:txBody>
      </p:sp>
      <p:sp>
        <p:nvSpPr>
          <p:cNvPr id="6" name="Slide Number Placeholder 5"/>
          <p:cNvSpPr>
            <a:spLocks noGrp="1"/>
          </p:cNvSpPr>
          <p:nvPr>
            <p:ph type="sldNum" sz="quarter" idx="11"/>
          </p:nvPr>
        </p:nvSpPr>
        <p:spPr/>
        <p:txBody>
          <a:bodyPr/>
          <a:lstStyle/>
          <a:p>
            <a:fld id="{169B2101-2E9F-420A-91A3-890890D84497}" type="slidenum">
              <a:rPr kumimoji="0" lang="en-US" sz="1200" smtClean="0"/>
              <a:pPr/>
              <a:t>2</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20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20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20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20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20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304800" y="1600200"/>
            <a:ext cx="8229600" cy="1143000"/>
          </a:xfrm>
        </p:spPr>
        <p:txBody>
          <a:bodyPr>
            <a:normAutofit/>
          </a:bodyPr>
          <a:lstStyle>
            <a:extLst/>
          </a:lstStyle>
          <a:p>
            <a:r>
              <a:rPr lang="en-US" dirty="0" smtClean="0"/>
              <a:t>Objectives</a:t>
            </a:r>
            <a:endParaRPr lang="en-US" dirty="0"/>
          </a:p>
        </p:txBody>
      </p:sp>
      <p:sp>
        <p:nvSpPr>
          <p:cNvPr id="4" name="Rectangle 25"/>
          <p:cNvSpPr txBox="1">
            <a:spLocks/>
          </p:cNvSpPr>
          <p:nvPr/>
        </p:nvSpPr>
        <p:spPr>
          <a:xfrm>
            <a:off x="533400" y="2667000"/>
            <a:ext cx="7924800" cy="3657600"/>
          </a:xfrm>
          <a:prstGeom prst="rect">
            <a:avLst/>
          </a:prstGeom>
        </p:spPr>
        <p:txBody>
          <a:bodyPr vert="horz">
            <a:normAutofit/>
          </a:bodyPr>
          <a:lstStyle>
            <a:extLst/>
          </a:lstStyle>
          <a:p>
            <a:pPr marL="342900" lvl="0" indent="-342900">
              <a:spcBef>
                <a:spcPct val="20000"/>
              </a:spcBef>
              <a:buFont typeface="Arial"/>
              <a:buChar char="•"/>
              <a:defRPr/>
            </a:pPr>
            <a:r>
              <a:rPr lang="en-US" sz="2000" kern="0" dirty="0" smtClean="0"/>
              <a:t>Everyone in the department is expected to do his/her mission effectively as these missions are dependent. So we started to make our framework to integrate between these missions easily and efficiently, create strong relations between them and demonstrate how to interact with each other professionally.</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lgn="r"/>
            <a:fld id="{2E08F655-C3C2-40E9-9CBC-0313D57F78D6}" type="datetime1">
              <a:rPr kumimoji="0" lang="en-US" smtClean="0"/>
              <a:pPr algn="r"/>
              <a:t>1/30/2016</a:t>
            </a:fld>
            <a:endParaRPr kumimoji="0" lang="en-US"/>
          </a:p>
        </p:txBody>
      </p:sp>
      <p:sp>
        <p:nvSpPr>
          <p:cNvPr id="6" name="Slide Number Placeholder 5"/>
          <p:cNvSpPr>
            <a:spLocks noGrp="1"/>
          </p:cNvSpPr>
          <p:nvPr>
            <p:ph type="sldNum" sz="quarter" idx="12"/>
          </p:nvPr>
        </p:nvSpPr>
        <p:spPr/>
        <p:txBody>
          <a:bodyPr/>
          <a:lstStyle/>
          <a:p>
            <a:fld id="{169B2101-2E9F-420A-91A3-890890D84497}" type="slidenum">
              <a:rPr kumimoji="0" lang="en-US" sz="1200" smtClean="0"/>
              <a:pPr/>
              <a:t>3</a:t>
            </a:fld>
            <a:endParaRPr kumimoji="0"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304800" y="1600200"/>
            <a:ext cx="8229600" cy="1143000"/>
          </a:xfrm>
        </p:spPr>
        <p:txBody>
          <a:bodyPr>
            <a:normAutofit/>
          </a:bodyPr>
          <a:lstStyle>
            <a:extLst/>
          </a:lstStyle>
          <a:p>
            <a:r>
              <a:rPr lang="en-US" dirty="0" smtClean="0"/>
              <a:t>  Project Description </a:t>
            </a:r>
            <a:endParaRPr lang="en-US" dirty="0"/>
          </a:p>
        </p:txBody>
      </p:sp>
      <p:sp>
        <p:nvSpPr>
          <p:cNvPr id="4" name="Rectangle 25"/>
          <p:cNvSpPr txBox="1">
            <a:spLocks/>
          </p:cNvSpPr>
          <p:nvPr/>
        </p:nvSpPr>
        <p:spPr>
          <a:xfrm>
            <a:off x="533400" y="2667000"/>
            <a:ext cx="7772400" cy="3962400"/>
          </a:xfrm>
          <a:prstGeom prst="rect">
            <a:avLst/>
          </a:prstGeom>
        </p:spPr>
        <p:txBody>
          <a:bodyPr vert="horz">
            <a:normAutofit/>
          </a:bodyPr>
          <a:lstStyle>
            <a:extLst/>
          </a:lstStyle>
          <a:p>
            <a:pPr marL="342900" lvl="0" indent="-342900">
              <a:spcBef>
                <a:spcPct val="20000"/>
              </a:spcBef>
              <a:buFont typeface="Arial" pitchFamily="34" charset="0"/>
              <a:buChar char="•"/>
              <a:defRPr/>
            </a:pPr>
            <a:endParaRPr lang="en-US" sz="2000" dirty="0" smtClean="0"/>
          </a:p>
          <a:p>
            <a:pPr marL="342900" lvl="0" indent="-342900">
              <a:spcBef>
                <a:spcPct val="20000"/>
              </a:spcBef>
              <a:buFont typeface="Arial" pitchFamily="34" charset="0"/>
              <a:buChar char="•"/>
              <a:defRPr/>
            </a:pPr>
            <a:r>
              <a:rPr lang="en-US" sz="2000" dirty="0" smtClean="0"/>
              <a:t>The </a:t>
            </a:r>
            <a:r>
              <a:rPr lang="en-US" sz="2000" dirty="0" smtClean="0"/>
              <a:t>processes must be organized and managed to achieve progress, higher performance and best quality</a:t>
            </a:r>
            <a:r>
              <a:rPr lang="en-US" sz="2000" dirty="0" smtClean="0"/>
              <a:t>.</a:t>
            </a:r>
          </a:p>
          <a:p>
            <a:pPr marL="342900" lvl="0" indent="-342900">
              <a:spcBef>
                <a:spcPct val="20000"/>
              </a:spcBef>
              <a:buFont typeface="Arial" pitchFamily="34" charset="0"/>
              <a:buChar char="•"/>
              <a:defRPr/>
            </a:pPr>
            <a:r>
              <a:rPr lang="en-US" sz="2000" dirty="0" smtClean="0"/>
              <a:t> choose </a:t>
            </a:r>
            <a:r>
              <a:rPr lang="en-US" sz="2000" dirty="0" smtClean="0"/>
              <a:t>Biomedical Department </a:t>
            </a:r>
            <a:r>
              <a:rPr lang="en-US" sz="2000" dirty="0" smtClean="0"/>
              <a:t>to </a:t>
            </a:r>
            <a:r>
              <a:rPr lang="en-US" sz="2000" dirty="0" smtClean="0"/>
              <a:t>apply EA with it</a:t>
            </a:r>
            <a:r>
              <a:rPr lang="en-US" sz="2000" dirty="0" smtClean="0"/>
              <a:t>.</a:t>
            </a:r>
          </a:p>
          <a:p>
            <a:pPr marL="342900" lvl="0" indent="-342900">
              <a:spcBef>
                <a:spcPct val="20000"/>
              </a:spcBef>
              <a:buFont typeface="Arial" pitchFamily="34" charset="0"/>
              <a:buChar char="•"/>
              <a:defRPr/>
            </a:pPr>
            <a:r>
              <a:rPr lang="en-US" sz="2000" dirty="0" smtClean="0"/>
              <a:t> </a:t>
            </a:r>
            <a:r>
              <a:rPr lang="en-US" sz="2000" dirty="0" smtClean="0"/>
              <a:t>We expect our framework will assess running processes in this department to improve it in the near future by making its systems integrated, organized and managed.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6" name="Date Placeholder 5"/>
          <p:cNvSpPr>
            <a:spLocks noGrp="1"/>
          </p:cNvSpPr>
          <p:nvPr>
            <p:ph type="dt" sz="half" idx="10"/>
          </p:nvPr>
        </p:nvSpPr>
        <p:spPr/>
        <p:txBody>
          <a:bodyPr/>
          <a:lstStyle/>
          <a:p>
            <a:pPr algn="r"/>
            <a:fld id="{81312992-970D-4F45-B265-66F0E96F3DB0}" type="datetime1">
              <a:rPr kumimoji="0" lang="en-US" smtClean="0"/>
              <a:pPr algn="r"/>
              <a:t>1/30/2016</a:t>
            </a:fld>
            <a:endParaRPr kumimoji="0" lang="en-US"/>
          </a:p>
        </p:txBody>
      </p:sp>
      <p:sp>
        <p:nvSpPr>
          <p:cNvPr id="7" name="Slide Number Placeholder 6"/>
          <p:cNvSpPr>
            <a:spLocks noGrp="1"/>
          </p:cNvSpPr>
          <p:nvPr>
            <p:ph type="sldNum" sz="quarter" idx="12"/>
          </p:nvPr>
        </p:nvSpPr>
        <p:spPr/>
        <p:txBody>
          <a:bodyPr/>
          <a:lstStyle/>
          <a:p>
            <a:fld id="{169B2101-2E9F-420A-91A3-890890D84497}" type="slidenum">
              <a:rPr kumimoji="0" lang="en-US" sz="1200" smtClean="0"/>
              <a:pPr/>
              <a:t>4</a:t>
            </a:fld>
            <a:endParaRPr kumimoji="0"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p:txBody>
          <a:bodyPr/>
          <a:lstStyle>
            <a:extLst/>
          </a:lstStyle>
          <a:p>
            <a:r>
              <a:rPr lang="en-US" dirty="0" err="1" smtClean="0"/>
              <a:t>Archimate</a:t>
            </a:r>
            <a:r>
              <a:rPr lang="en-US" dirty="0" smtClean="0"/>
              <a:t> Tool</a:t>
            </a:r>
            <a:endParaRPr lang="en-US" dirty="0"/>
          </a:p>
        </p:txBody>
      </p:sp>
      <p:sp>
        <p:nvSpPr>
          <p:cNvPr id="22" name="Rectangle 7"/>
          <p:cNvSpPr>
            <a:spLocks noGrp="1"/>
          </p:cNvSpPr>
          <p:nvPr>
            <p:ph type="body" sz="quarter" idx="15"/>
          </p:nvPr>
        </p:nvSpPr>
        <p:spPr>
          <a:xfrm>
            <a:off x="457200" y="3124200"/>
            <a:ext cx="8001000" cy="1981200"/>
          </a:xfrm>
        </p:spPr>
        <p:txBody>
          <a:bodyPr/>
          <a:lstStyle>
            <a:extLst/>
          </a:lstStyle>
          <a:p>
            <a:pPr marL="0" indent="0" algn="l">
              <a:buFont typeface="Arial" pitchFamily="34" charset="0"/>
              <a:buChar char="•"/>
            </a:pPr>
            <a:r>
              <a:rPr lang="en-US" dirty="0" smtClean="0"/>
              <a:t> This is simple tool to achieve our objective but under some features .</a:t>
            </a:r>
          </a:p>
          <a:p>
            <a:pPr marL="0" indent="0" algn="l"/>
            <a:endParaRPr lang="en-US" dirty="0" smtClean="0"/>
          </a:p>
          <a:p>
            <a:pPr marL="0" indent="0" algn="l">
              <a:buFont typeface="Wingdings" pitchFamily="2" charset="2"/>
              <a:buChar char="§"/>
            </a:pPr>
            <a:r>
              <a:rPr lang="en-US" dirty="0" smtClean="0"/>
              <a:t>These Features are Layers and Extensions .</a:t>
            </a:r>
            <a:endParaRPr lang="en-US" dirty="0" smtClean="0"/>
          </a:p>
        </p:txBody>
      </p:sp>
      <p:sp>
        <p:nvSpPr>
          <p:cNvPr id="6" name="Date Placeholder 5"/>
          <p:cNvSpPr>
            <a:spLocks noGrp="1"/>
          </p:cNvSpPr>
          <p:nvPr>
            <p:ph type="dt" sz="half" idx="10"/>
          </p:nvPr>
        </p:nvSpPr>
        <p:spPr/>
        <p:txBody>
          <a:bodyPr/>
          <a:lstStyle/>
          <a:p>
            <a:fld id="{95B5FC56-E076-4898-9356-056692CC7A82}"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20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p:txBody>
          <a:bodyPr/>
          <a:lstStyle>
            <a:extLst/>
          </a:lstStyle>
          <a:p>
            <a:r>
              <a:rPr lang="en-US" dirty="0" smtClean="0"/>
              <a:t>Types of EA </a:t>
            </a:r>
            <a:r>
              <a:rPr lang="en-US" dirty="0" smtClean="0"/>
              <a:t>Frame Work</a:t>
            </a:r>
            <a:endParaRPr lang="en-US" dirty="0"/>
          </a:p>
        </p:txBody>
      </p:sp>
      <p:sp>
        <p:nvSpPr>
          <p:cNvPr id="22" name="Rectangle 7"/>
          <p:cNvSpPr>
            <a:spLocks noGrp="1"/>
          </p:cNvSpPr>
          <p:nvPr>
            <p:ph type="body" sz="quarter" idx="15"/>
          </p:nvPr>
        </p:nvSpPr>
        <p:spPr>
          <a:xfrm>
            <a:off x="304800" y="2819400"/>
            <a:ext cx="8153400" cy="3429000"/>
          </a:xfrm>
        </p:spPr>
        <p:txBody>
          <a:bodyPr/>
          <a:lstStyle>
            <a:extLst/>
          </a:lstStyle>
          <a:p>
            <a:pPr marL="0" indent="0" algn="l"/>
            <a:endParaRPr lang="en-US" dirty="0" smtClean="0"/>
          </a:p>
          <a:p>
            <a:pPr marL="0" indent="0" algn="l"/>
            <a:r>
              <a:rPr lang="en-US" dirty="0" smtClean="0"/>
              <a:t>  1</a:t>
            </a:r>
            <a:r>
              <a:rPr lang="en-US" dirty="0" smtClean="0"/>
              <a:t>. Business layer </a:t>
            </a:r>
            <a:endParaRPr lang="en-US" dirty="0" smtClean="0"/>
          </a:p>
          <a:p>
            <a:pPr marL="0" indent="0" algn="l"/>
            <a:r>
              <a:rPr lang="en-US" dirty="0" smtClean="0"/>
              <a:t>  2</a:t>
            </a:r>
            <a:r>
              <a:rPr lang="en-US" dirty="0" smtClean="0"/>
              <a:t>. Application layer </a:t>
            </a:r>
            <a:endParaRPr lang="en-US" dirty="0" smtClean="0"/>
          </a:p>
          <a:p>
            <a:pPr marL="0" indent="0" algn="l"/>
            <a:r>
              <a:rPr lang="en-US" dirty="0" smtClean="0"/>
              <a:t>  3</a:t>
            </a:r>
            <a:r>
              <a:rPr lang="en-US" dirty="0" smtClean="0"/>
              <a:t>. Technology layer</a:t>
            </a:r>
            <a:endParaRPr lang="en-US" dirty="0" smtClean="0"/>
          </a:p>
        </p:txBody>
      </p:sp>
      <p:sp>
        <p:nvSpPr>
          <p:cNvPr id="6" name="Date Placeholder 5"/>
          <p:cNvSpPr>
            <a:spLocks noGrp="1"/>
          </p:cNvSpPr>
          <p:nvPr>
            <p:ph type="dt" sz="half" idx="10"/>
          </p:nvPr>
        </p:nvSpPr>
        <p:spPr/>
        <p:txBody>
          <a:bodyPr/>
          <a:lstStyle/>
          <a:p>
            <a:fld id="{7B4D2EC2-981A-4C43-A109-9509FAF4FD54}"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6</a:t>
            </a:fld>
            <a:endParaRPr kumimoji="0" lang="en-US"/>
          </a:p>
        </p:txBody>
      </p:sp>
      <p:pic>
        <p:nvPicPr>
          <p:cNvPr id="1026" name="Picture 2" descr="F:\sasa\ENGINEERING\Bio 4\Electives\Enterprise\EA RESOURCES\Arc Framework-1.PNG"/>
          <p:cNvPicPr>
            <a:picLocks noChangeAspect="1" noChangeArrowheads="1"/>
          </p:cNvPicPr>
          <p:nvPr/>
        </p:nvPicPr>
        <p:blipFill>
          <a:blip r:embed="rId3" cstate="print"/>
          <a:srcRect/>
          <a:stretch>
            <a:fillRect/>
          </a:stretch>
        </p:blipFill>
        <p:spPr bwMode="auto">
          <a:xfrm>
            <a:off x="3810000" y="2667000"/>
            <a:ext cx="4611209" cy="3505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20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20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20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20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2"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p:txBody>
          <a:bodyPr/>
          <a:lstStyle>
            <a:extLst/>
          </a:lstStyle>
          <a:p>
            <a:r>
              <a:rPr lang="en-US" dirty="0" smtClean="0"/>
              <a:t>Business Layer</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buFont typeface="Arial" pitchFamily="34" charset="0"/>
              <a:buChar char="•"/>
            </a:pPr>
            <a:r>
              <a:rPr lang="en-US" dirty="0" smtClean="0"/>
              <a:t> Consist of 3 Layers : </a:t>
            </a:r>
          </a:p>
          <a:p>
            <a:pPr marL="0" indent="0" algn="l"/>
            <a:r>
              <a:rPr lang="en-US" dirty="0" smtClean="0"/>
              <a:t> </a:t>
            </a:r>
            <a:r>
              <a:rPr lang="en-US" dirty="0" smtClean="0"/>
              <a:t>1- Organizational </a:t>
            </a:r>
            <a:r>
              <a:rPr lang="en-US" dirty="0" err="1" smtClean="0"/>
              <a:t>ViewPoint</a:t>
            </a:r>
            <a:r>
              <a:rPr lang="en-US" dirty="0" smtClean="0"/>
              <a:t> .</a:t>
            </a:r>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a:xfrm>
            <a:off x="228600" y="457200"/>
            <a:ext cx="8229600" cy="1143000"/>
          </a:xfrm>
        </p:spPr>
        <p:txBody>
          <a:bodyPr/>
          <a:lstStyle>
            <a:extLst/>
          </a:lstStyle>
          <a:p>
            <a:r>
              <a:rPr lang="en-US" dirty="0" smtClean="0"/>
              <a:t>Organizational </a:t>
            </a:r>
            <a:r>
              <a:rPr lang="en-US" dirty="0" err="1" smtClean="0"/>
              <a:t>ViewPoint</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8</a:t>
            </a:fld>
            <a:endParaRPr kumimoji="0" lang="en-US"/>
          </a:p>
        </p:txBody>
      </p:sp>
      <p:pic>
        <p:nvPicPr>
          <p:cNvPr id="8" name="Picture 2" descr="F:\sasa\ENGINEERING\Bio 4\Electives\Enterprise\Pro\Organization Structure.PNG"/>
          <p:cNvPicPr>
            <a:picLocks noChangeAspect="1" noChangeArrowheads="1"/>
          </p:cNvPicPr>
          <p:nvPr/>
        </p:nvPicPr>
        <p:blipFill>
          <a:blip r:embed="rId3" cstate="print"/>
          <a:srcRect/>
          <a:stretch>
            <a:fillRect/>
          </a:stretch>
        </p:blipFill>
        <p:spPr bwMode="auto">
          <a:xfrm>
            <a:off x="990600" y="1752600"/>
            <a:ext cx="6677111"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1"/>
          <p:cNvSpPr>
            <a:spLocks noGrp="1"/>
          </p:cNvSpPr>
          <p:nvPr>
            <p:ph type="title"/>
          </p:nvPr>
        </p:nvSpPr>
        <p:spPr/>
        <p:txBody>
          <a:bodyPr>
            <a:normAutofit/>
          </a:bodyPr>
          <a:lstStyle>
            <a:extLst/>
          </a:lstStyle>
          <a:p>
            <a:endParaRPr lang="en-US" dirty="0"/>
          </a:p>
        </p:txBody>
      </p:sp>
      <p:sp>
        <p:nvSpPr>
          <p:cNvPr id="24" name="Rectangle 6"/>
          <p:cNvSpPr>
            <a:spLocks noGrp="1"/>
          </p:cNvSpPr>
          <p:nvPr>
            <p:ph type="body" sz="quarter" idx="14"/>
          </p:nvPr>
        </p:nvSpPr>
        <p:spPr/>
        <p:txBody>
          <a:bodyPr/>
          <a:lstStyle>
            <a:extLst/>
          </a:lstStyle>
          <a:p>
            <a:r>
              <a:rPr lang="en-US" dirty="0" smtClean="0"/>
              <a:t>Business Layer</a:t>
            </a:r>
            <a:endParaRPr lang="en-US" dirty="0"/>
          </a:p>
        </p:txBody>
      </p:sp>
      <p:sp>
        <p:nvSpPr>
          <p:cNvPr id="22" name="Rectangle 7"/>
          <p:cNvSpPr>
            <a:spLocks noGrp="1"/>
          </p:cNvSpPr>
          <p:nvPr>
            <p:ph type="body" sz="quarter" idx="15"/>
          </p:nvPr>
        </p:nvSpPr>
        <p:spPr>
          <a:xfrm>
            <a:off x="304800" y="2895600"/>
            <a:ext cx="8153400" cy="3200400"/>
          </a:xfrm>
        </p:spPr>
        <p:txBody>
          <a:bodyPr>
            <a:normAutofit/>
          </a:bodyPr>
          <a:lstStyle>
            <a:extLst/>
          </a:lstStyle>
          <a:p>
            <a:pPr marL="0" indent="0" algn="l">
              <a:buFont typeface="Arial" pitchFamily="34" charset="0"/>
              <a:buChar char="•"/>
            </a:pPr>
            <a:r>
              <a:rPr lang="en-US" dirty="0" smtClean="0"/>
              <a:t> Consist of 3 Layers : </a:t>
            </a:r>
          </a:p>
          <a:p>
            <a:pPr marL="0" indent="0" algn="l"/>
            <a:r>
              <a:rPr lang="en-US" dirty="0" smtClean="0"/>
              <a:t> 2</a:t>
            </a:r>
            <a:r>
              <a:rPr lang="en-US" dirty="0" smtClean="0"/>
              <a:t>- Business Process </a:t>
            </a:r>
            <a:r>
              <a:rPr lang="en-US" dirty="0" err="1" smtClean="0"/>
              <a:t>ViewPoint</a:t>
            </a:r>
            <a:r>
              <a:rPr lang="en-US" dirty="0" smtClean="0"/>
              <a:t> .</a:t>
            </a:r>
            <a:endParaRPr lang="en-US" dirty="0" smtClean="0"/>
          </a:p>
        </p:txBody>
      </p:sp>
      <p:sp>
        <p:nvSpPr>
          <p:cNvPr id="6" name="Date Placeholder 5"/>
          <p:cNvSpPr>
            <a:spLocks noGrp="1"/>
          </p:cNvSpPr>
          <p:nvPr>
            <p:ph type="dt" sz="half" idx="10"/>
          </p:nvPr>
        </p:nvSpPr>
        <p:spPr/>
        <p:txBody>
          <a:bodyPr/>
          <a:lstStyle/>
          <a:p>
            <a:fld id="{1026E1D9-EF1F-46EC-BDF1-C9485057FFED}" type="datetime1">
              <a:rPr kumimoji="0" lang="en-US" smtClean="0"/>
              <a:pPr/>
              <a:t>1/30/2016</a:t>
            </a:fld>
            <a:endParaRPr kumimoji="0" lang="en-US" dirty="0"/>
          </a:p>
        </p:txBody>
      </p:sp>
      <p:sp>
        <p:nvSpPr>
          <p:cNvPr id="7" name="Slide Number Placeholder 6"/>
          <p:cNvSpPr>
            <a:spLocks noGrp="1"/>
          </p:cNvSpPr>
          <p:nvPr>
            <p:ph type="sldNum" sz="quarter" idx="12"/>
          </p:nvPr>
        </p:nvSpPr>
        <p:spPr/>
        <p:txBody>
          <a:bodyPr/>
          <a:lstStyle/>
          <a:p>
            <a:fld id="{C75B88FA-3392-4D65-A457-DB2A9953195B}" type="slidenum">
              <a:rPr kumimoji="0" lang="en-US" smtClean="0"/>
              <a:pPr/>
              <a:t>9</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DC8B520-5199-4129-A081-7EBC84FEBA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QuizShow</Template>
  <TotalTime>0</TotalTime>
  <Words>321</Words>
  <Application>Microsoft Office PowerPoint</Application>
  <PresentationFormat>On-screen Show (4:3)</PresentationFormat>
  <Paragraphs>111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QuizShow</vt:lpstr>
      <vt:lpstr>EA For SBME Department</vt:lpstr>
      <vt:lpstr>Outlines</vt:lpstr>
      <vt:lpstr>Objectives</vt:lpstr>
      <vt:lpstr>  Project Description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2016-01-10T17:32:39Z</dcterms:created>
  <dcterms:modified xsi:type="dcterms:W3CDTF">2016-01-30T18:44:22Z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TC101769299990</vt:lpwstr>
  </property>
</Properties>
</file>