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0" r:id="rId3"/>
    <p:sldId id="261" r:id="rId4"/>
    <p:sldId id="263" r:id="rId5"/>
    <p:sldId id="265" r:id="rId6"/>
    <p:sldId id="262" r:id="rId7"/>
    <p:sldId id="268" r:id="rId8"/>
    <p:sldId id="266" r:id="rId9"/>
    <p:sldId id="267" r:id="rId10"/>
    <p:sldId id="269" r:id="rId11"/>
    <p:sldId id="271" r:id="rId12"/>
    <p:sldId id="26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A1C96-8904-EEC9-B99F-DC445E874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67F2B4-30AF-B82F-9AED-A0C3293DC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08A883-C0D0-E8C0-826D-457677E8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046A-0D1D-4F49-8B42-6B54567531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6279A0-65DF-3BFA-84CF-644D44AF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9351DA-E73D-A81B-9054-789F4422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64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5EE29-E1E6-62E4-2D3B-9D464D53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5408C6-5CBF-D4B1-BAC0-64E16EDF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1E06EF-9000-6D7A-C3DB-070ED318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046A-0D1D-4F49-8B42-6B54567531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C3A527-D863-4E85-CE56-A27DC6DB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DFBD6-731B-05C8-02CE-75CCBE57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92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88B8E9-A703-56A0-A80C-A3C55CC87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F82FCC-E2BE-CEB7-8574-FD8DCA3AC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CFAD24-ACFB-E297-CF3C-77E99369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046A-0D1D-4F49-8B42-6B54567531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9ED188-33DD-C6DB-420A-F6808FAD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540B67-9AC3-4A25-A993-DC737F3B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60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A39C0-03D4-2B55-B8E7-72DE0DED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77F409-DAAA-7BC3-7C1C-99239C957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18E5AA-CABD-47F9-9ADB-7BA2D1C7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046A-0D1D-4F49-8B42-6B54567531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6D1CC9-A8DD-E6DA-91F4-12CDA966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27E84-6803-7EB2-ADFA-475D0E87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16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BAD71F-82A3-A5BF-6978-CEB365A6E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FA6096-CB81-D4AA-DC24-F4240321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2194BE-6EF1-6D5A-1250-DBE063C8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046A-0D1D-4F49-8B42-6B54567531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CD85E8-4573-5B6A-740E-18351A86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8CC052-AF99-C46C-BA2C-2D37BB7D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56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1C666-5186-085C-B0C5-08B0A9B67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39B1CB-741B-CE2E-7594-05A93C171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2A0A6B-0E62-C2FB-A705-44E548BA9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54BA74-16F1-CFAB-7D09-F2921F1F3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046A-0D1D-4F49-8B42-6B54567531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976828-0921-2CFB-9E68-02545A31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F8E975-D38F-C820-B9B1-374553BB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6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0B0C9-A8A9-D599-B16F-1E36299A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1D9C13-CAE9-3D55-E9B1-840157CC7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E0137B-2EB1-7301-6CAB-C307522E5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9199C4-1652-0983-27B2-7B612FE52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E918FD-AD03-E9B4-D37A-777E8DB60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B6EC7D2-FDA2-0561-15AF-E5ED888D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046A-0D1D-4F49-8B42-6B54567531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7ED74B-D8A7-EAE1-BBBF-805D0A44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2C8D61-2989-CD37-17C9-7E0DD0A7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85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E7D040-424D-51C0-011F-5F884AFB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536199-0F1D-B293-3CED-F050CE75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046A-0D1D-4F49-8B42-6B54567531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EC78ED5-7B48-40DE-BDFE-0E2530FB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EB92AC-5402-FF63-6C8E-7AAFA65B9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00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E2955BB-6EBC-20FB-4DC0-14C0959F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046A-0D1D-4F49-8B42-6B54567531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D15DA7-BB15-0B59-C158-99284C113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2478DF-072D-923F-A802-965605E0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D21E5-3825-979C-CE1B-218C33C8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080406-672B-9D88-875D-1AB6899AC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8215E8-DCD7-6CF9-D450-D07B3B9AB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D1C75B-0DC1-1132-7AEE-EB4A284A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046A-0D1D-4F49-8B42-6B54567531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D2AB21-0A61-9016-0C27-E3A3F9C1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8E447A-68AA-CFBE-602F-2D90D6E3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165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DC0AA-A544-DDFF-A4C3-F88B8812F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0656D1-EFE6-D144-BA2F-F9E762F32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719999-4A1B-9D35-333F-4CAA930FA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A8FC9E-B33D-DCA1-7428-752DC25E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9046A-0D1D-4F49-8B42-6B54567531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E5D47E-0D57-6ADB-FEE1-231CCDCA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2B80EF-8F12-DEA0-F1F8-EC6A57AA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17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8DC54-D4CC-6B1C-8CE0-855CDF18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70158C-E7DD-21C0-9814-7192C627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229E42-806B-5976-A175-AE2FFCBBB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9046A-0D1D-4F49-8B42-6B54567531EB}" type="datetimeFigureOut">
              <a:rPr lang="ru-RU" smtClean="0"/>
              <a:t>09.11.2022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C9E36F-5E43-46D9-F906-1998C3EFC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078500-761F-B3F0-6EFA-15E233456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AC4E4-79C3-41FC-BBBA-03BFD9A81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2847994"/>
            <a:ext cx="6253317" cy="1572413"/>
          </a:xfrm>
        </p:spPr>
        <p:txBody>
          <a:bodyPr rtlCol="0">
            <a:normAutofit fontScale="90000"/>
          </a:bodyPr>
          <a:lstStyle/>
          <a:p>
            <a:pPr algn="ctr"/>
            <a:r>
              <a:rPr lang="ru-RU" sz="7200" dirty="0"/>
              <a:t>Проект</a:t>
            </a:r>
            <a:r>
              <a:rPr lang="en-US" sz="7200" dirty="0"/>
              <a:t>:</a:t>
            </a:r>
            <a:br>
              <a:rPr lang="en-US" sz="7200" dirty="0"/>
            </a:br>
            <a:r>
              <a:rPr lang="ru-RU" sz="5500" dirty="0"/>
              <a:t>Заметки рынка</a:t>
            </a:r>
            <a:endParaRPr lang="ru" sz="5500" dirty="0"/>
          </a:p>
        </p:txBody>
      </p:sp>
      <p:pic>
        <p:nvPicPr>
          <p:cNvPr id="5" name="Рисунок 4" descr="Изображение здания, места для сидения, скамейки, вид сбоку&#10;&#10;Автоматически созданное описание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E7BB481-EACA-266C-98FF-2D9842B88D25}"/>
              </a:ext>
            </a:extLst>
          </p:cNvPr>
          <p:cNvSpPr txBox="1">
            <a:spLocks/>
          </p:cNvSpPr>
          <p:nvPr/>
        </p:nvSpPr>
        <p:spPr>
          <a:xfrm>
            <a:off x="5286998" y="4538641"/>
            <a:ext cx="6253317" cy="4276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" sz="2800" dirty="0"/>
              <a:t>Панин Михаил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2BBF9B-8EA4-0344-D788-22F027FC5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8278E9-9899-5090-83E5-63C39BABDE5B}"/>
              </a:ext>
            </a:extLst>
          </p:cNvPr>
          <p:cNvSpPr txBox="1"/>
          <p:nvPr/>
        </p:nvSpPr>
        <p:spPr>
          <a:xfrm>
            <a:off x="4527960" y="783046"/>
            <a:ext cx="308085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effectLst/>
              </a:rPr>
              <a:t>PyQt5 </a:t>
            </a:r>
          </a:p>
          <a:p>
            <a:r>
              <a:rPr lang="en-US" sz="2800" b="1" i="1" dirty="0">
                <a:effectLst/>
              </a:rPr>
              <a:t>PyQt5.QtWidgets </a:t>
            </a:r>
          </a:p>
          <a:p>
            <a:r>
              <a:rPr lang="en-US" sz="2800" b="1" i="1" dirty="0">
                <a:effectLst/>
              </a:rPr>
              <a:t>Pandas </a:t>
            </a:r>
            <a:r>
              <a:rPr lang="en-US" sz="2800" b="1" i="1" dirty="0" err="1">
                <a:effectLst/>
              </a:rPr>
              <a:t>datareader</a:t>
            </a:r>
            <a:endParaRPr lang="en-US" sz="2800" b="1" i="1" dirty="0">
              <a:effectLst/>
            </a:endParaRPr>
          </a:p>
          <a:p>
            <a:r>
              <a:rPr lang="en-US" sz="2800" b="1" i="1" dirty="0" err="1">
                <a:effectLst/>
              </a:rPr>
              <a:t>investpy</a:t>
            </a:r>
            <a:r>
              <a:rPr lang="en-US" sz="2800" b="1" i="1" dirty="0">
                <a:effectLst/>
              </a:rPr>
              <a:t> </a:t>
            </a:r>
          </a:p>
          <a:p>
            <a:r>
              <a:rPr lang="en-US" sz="2800" b="1" i="1" dirty="0">
                <a:effectLst/>
              </a:rPr>
              <a:t>matplotlib </a:t>
            </a:r>
          </a:p>
          <a:p>
            <a:r>
              <a:rPr lang="en-US" sz="2800" b="1" i="1" dirty="0" err="1">
                <a:effectLst/>
              </a:rPr>
              <a:t>matplotlib.pyplot</a:t>
            </a:r>
            <a:r>
              <a:rPr lang="en-US" sz="2800" b="1" i="1" dirty="0">
                <a:effectLst/>
              </a:rPr>
              <a:t> </a:t>
            </a:r>
          </a:p>
          <a:p>
            <a:r>
              <a:rPr lang="en-US" sz="2800" b="1" i="1" dirty="0">
                <a:effectLst/>
              </a:rPr>
              <a:t>sqlite3 </a:t>
            </a:r>
          </a:p>
          <a:p>
            <a:r>
              <a:rPr lang="en-US" sz="2800" b="1" i="1" dirty="0">
                <a:effectLst/>
              </a:rPr>
              <a:t>pandas </a:t>
            </a:r>
          </a:p>
          <a:p>
            <a:r>
              <a:rPr lang="en-US" sz="2800" b="1" i="1" dirty="0">
                <a:effectLst/>
              </a:rPr>
              <a:t>subprocess </a:t>
            </a:r>
          </a:p>
          <a:p>
            <a:r>
              <a:rPr lang="en-US" sz="2800" b="1" i="1" dirty="0">
                <a:effectLst/>
              </a:rPr>
              <a:t>sys </a:t>
            </a:r>
          </a:p>
          <a:p>
            <a:r>
              <a:rPr lang="en-US" sz="2800" b="1" i="1" dirty="0">
                <a:effectLst/>
              </a:rPr>
              <a:t>datetime </a:t>
            </a:r>
          </a:p>
        </p:txBody>
      </p:sp>
    </p:spTree>
    <p:extLst>
      <p:ext uri="{BB962C8B-B14F-4D97-AF65-F5344CB8AC3E}">
        <p14:creationId xmlns:p14="http://schemas.microsoft.com/office/powerpoint/2010/main" val="253723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67F741-E15D-6967-6E11-C98182FAA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D9C3B38-15CF-1DA1-BB4B-78665318EE53}"/>
              </a:ext>
            </a:extLst>
          </p:cNvPr>
          <p:cNvSpPr txBox="1">
            <a:spLocks/>
          </p:cNvSpPr>
          <p:nvPr/>
        </p:nvSpPr>
        <p:spPr>
          <a:xfrm>
            <a:off x="676182" y="2840854"/>
            <a:ext cx="10839634" cy="261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300" b="1" dirty="0"/>
              <a:t>Доделать приложение до уровня с более обширным количеством инструментов. Автоматическим сбором портфеля активов. Создания автоматических заметок-отчетов по активу. Возможность коллективной работы над графиками и заметками к ним, как над проектом в облаке.</a:t>
            </a:r>
            <a:endParaRPr lang="ru-RU" sz="3600" b="1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C7A83E8-602B-4C98-F621-CA10927CFAA2}"/>
              </a:ext>
            </a:extLst>
          </p:cNvPr>
          <p:cNvSpPr txBox="1">
            <a:spLocks/>
          </p:cNvSpPr>
          <p:nvPr/>
        </p:nvSpPr>
        <p:spPr>
          <a:xfrm>
            <a:off x="1772574" y="1947712"/>
            <a:ext cx="8646850" cy="59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/>
              <a:t>Возможности развития</a:t>
            </a:r>
            <a:r>
              <a:rPr lang="en-US" sz="36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1239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B6E8299-213A-C780-7CC0-15962D3E3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0F744DAF-4238-57D8-B23E-30DD17056414}"/>
              </a:ext>
            </a:extLst>
          </p:cNvPr>
          <p:cNvSpPr txBox="1">
            <a:spLocks/>
          </p:cNvSpPr>
          <p:nvPr/>
        </p:nvSpPr>
        <p:spPr>
          <a:xfrm>
            <a:off x="628439" y="1899334"/>
            <a:ext cx="4585539" cy="17806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8000" b="1" i="0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>
                <a:solidFill>
                  <a:schemeClr val="tx1"/>
                </a:solidFill>
              </a:rPr>
              <a:t>Спасибо за внимание</a:t>
            </a:r>
            <a:r>
              <a:rPr lang="ru-RU" sz="6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02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A41BFA-BD68-0E7C-0158-B8DF7AC1C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544BBAD-58A7-F286-5DF9-207A74668F74}"/>
              </a:ext>
            </a:extLst>
          </p:cNvPr>
          <p:cNvSpPr txBox="1">
            <a:spLocks/>
          </p:cNvSpPr>
          <p:nvPr/>
        </p:nvSpPr>
        <p:spPr>
          <a:xfrm>
            <a:off x="5223812" y="2265027"/>
            <a:ext cx="6253317" cy="1572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solidFill>
                  <a:schemeClr val="bg1"/>
                </a:solidFill>
              </a:rPr>
              <a:t>Реализовать приложение позволяющее на основе названия актива получать по нему информацию, строить графики, взаимодействовать с ними.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ru-RU" sz="3600" b="1" dirty="0">
                <a:solidFill>
                  <a:schemeClr val="bg1"/>
                </a:solidFill>
              </a:rPr>
              <a:t>И делать к ним заметки с сохранением в базу данных.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D8AFC11-6D9A-157C-01DF-25A0FA2707A7}"/>
              </a:ext>
            </a:extLst>
          </p:cNvPr>
          <p:cNvSpPr txBox="1">
            <a:spLocks/>
          </p:cNvSpPr>
          <p:nvPr/>
        </p:nvSpPr>
        <p:spPr>
          <a:xfrm>
            <a:off x="7541702" y="1610686"/>
            <a:ext cx="1617538" cy="654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" sz="4800" b="1" dirty="0">
                <a:solidFill>
                  <a:schemeClr val="bg1"/>
                </a:solidFill>
              </a:rPr>
              <a:t>Идея</a:t>
            </a:r>
            <a:r>
              <a:rPr lang="en-US" sz="4800" b="1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1752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32B5EC-5F6D-3AE0-8D10-8D0EC1E42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9" y="647312"/>
            <a:ext cx="10688542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1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42312E-D566-38A5-89A5-39F4467682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0" y="271022"/>
            <a:ext cx="10926700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9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E5AF48-4E8D-B0DC-6386-6F6371E84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02030"/>
            <a:ext cx="6048099" cy="51893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A90593-789C-5FED-30DB-ACCE288F4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2030"/>
            <a:ext cx="5984147" cy="514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47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24614C-6A1C-7BA7-81FC-9CD673593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5" y="75732"/>
            <a:ext cx="10069330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3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4B8C4E4-F93D-F2CD-A12C-17A61F106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752" y="109289"/>
            <a:ext cx="7820496" cy="674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8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00F221-11FD-C018-EE4A-E2F8E85A0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575" y="54880"/>
            <a:ext cx="7926850" cy="68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1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01A222-0C56-6E84-5343-B34D16F91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86" y="109057"/>
            <a:ext cx="7747027" cy="674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329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99</Words>
  <Application>Microsoft Office PowerPoint</Application>
  <PresentationFormat>Широкоэкранный</PresentationFormat>
  <Paragraphs>18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Проект: Заметки рынка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Проект: Заметки рынка</dc:title>
  <dc:creator>N N</dc:creator>
  <cp:lastModifiedBy>N N</cp:lastModifiedBy>
  <cp:revision>5</cp:revision>
  <dcterms:created xsi:type="dcterms:W3CDTF">2022-11-07T17:10:30Z</dcterms:created>
  <dcterms:modified xsi:type="dcterms:W3CDTF">2022-11-09T15:00:29Z</dcterms:modified>
</cp:coreProperties>
</file>