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70" r:id="rId8"/>
    <p:sldId id="262" r:id="rId9"/>
    <p:sldId id="268" r:id="rId10"/>
    <p:sldId id="269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6450E-A0B7-4B47-7270-4A2917300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FA5942-6265-C525-7CB2-765AF9B92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3099C-01FD-A408-12AF-11BD4B75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55B19-B714-D72B-67A3-6FBA16C3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3F7B29-8249-0BE2-2460-9B59367E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0DCE1-37D6-A44E-1BF5-CBABE0A1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8D8E7A-0903-03F7-E4B8-B623D462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AE2F3-6E15-4804-077F-1178F0B6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306055-B1E7-F5FE-750A-7DED8D8C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6ADF44-B075-6E54-8B07-4C9C6DAC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4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7C50B9-2FB1-13F7-3331-51FE9BA00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1F7C2C-429F-A3E9-F26C-39E20D3AB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BBAE6B-9561-8FAC-68DE-6159FEEF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2A519B-95BC-9E3F-D37A-F9A32DDF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38B445-C0E6-BD4B-4D96-C69F55AB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8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AB0CB-6DC6-E032-DFCF-78CE29F9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CEE27-A3B5-DEF3-9BCF-31AA97BF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5A8E64-AA38-4FC3-2F2B-87358A6A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1507BD-B3B9-7EE8-4C56-441CA0D3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3C84B-B5EB-F8A3-6EB6-E7375FB8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15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2F6D2-24B1-1FAD-DFEF-87105758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DF8F0-BAFF-8B3E-E9D3-B5862745B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72740-97C1-5577-8F10-3F016EBC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CDF7F-AE12-9213-F291-9C3F231E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66497-4670-F663-7F64-206598B9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2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EF212-DD01-DCFB-78C6-EB2008AC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9B02EB-666A-9FFF-94C4-034CAF14A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7B860D-7A7B-7419-20D0-7D4A3F931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A2C52-EB51-E7C0-7D33-7ACF67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A2CD67-025D-B820-79D5-25F58DD6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C36F8E-9549-997B-2BE1-90F5DCB8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85BB3-1B20-AE09-B2D7-37C2C784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1DD3D-C3D6-EBE1-4449-9956ABFB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F7AF63-5F51-C1C8-B3D0-91E5BAA8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ADA200-D8D9-407D-1F10-700A3EE1D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02EE71-B66F-D106-932C-9074CB23A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4339FC-D644-A11A-5E32-BFEFA706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DD786F-D299-E6CE-1253-4A3349BA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17D84C-E58C-8277-03C2-EE0BE5FE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2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EE513-F4FD-AB1E-3814-3DB0BE27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0D232F-15FB-551E-2F96-A8AD853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92AD15-60E3-30FB-7617-32D8EF5E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06F00B-F872-5CB4-0E68-52108D9D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49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D53D02-20F7-3A16-5DA8-35DEF082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A81C45-8081-834F-C518-8059AB5E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8C8244-5CAC-191E-78CE-81291528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65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C77BC-1A23-4A51-A92D-52A171DB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97854-FCE7-2873-943D-8668E4DD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6D467C-0A4D-9C11-62AD-745406B4E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920C77-9A98-EA36-E3F3-C54FF8F4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C9DC40-5B4E-B13E-2574-04735E8E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66DC9C-DC30-34A2-2B40-211DFB0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2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AB4C2-303C-98A7-08C1-D8ACAF04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7E8616-703A-C7CC-D9DC-6367D74CC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69685E-7BA8-B7FD-3B1F-B948EBD5E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DBE157-7F58-9D77-974D-CCE9976C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743555-5724-4C85-0703-9401DF34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F1E839-2A89-73C9-DE28-9D83B5FD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11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A1E9E-E0A6-282A-B0C8-FA758B44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A9B9E9-864A-D9EA-0C67-A3C7DE5A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39E6AA-0A84-12C2-736B-3C3EF027B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94F9-2D09-49B9-B151-DA7819F14A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A0604A-1F75-0A87-B3AC-99109974A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923593-6856-C56D-FBBF-9704B5D4D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0E5F-636C-42DC-9AFC-D813C8D02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7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eb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eb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642551-4270-6958-CB4B-F1D99060FD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31FD0-5374-6597-9ADE-0002A596A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9825"/>
            <a:ext cx="9144000" cy="1258349"/>
          </a:xfrm>
        </p:spPr>
        <p:txBody>
          <a:bodyPr>
            <a:normAutofit fontScale="90000"/>
          </a:bodyPr>
          <a:lstStyle/>
          <a:p>
            <a:br>
              <a:rPr lang="ru-RU" sz="4000" b="1" dirty="0">
                <a:latin typeface="Avenir"/>
              </a:rPr>
            </a:br>
            <a:r>
              <a:rPr lang="ru-RU" sz="4000" b="1" dirty="0">
                <a:latin typeface="Avenir"/>
              </a:rPr>
              <a:t>Olimpiadnik.ru - лучший сайт для подготовки к олимпиадам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238" y="5814204"/>
            <a:ext cx="3658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Bahnschrift" panose="020B0502040204020203" pitchFamily="34" charset="0"/>
              </a:rPr>
              <a:t>Выполнил: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</a:rPr>
              <a:t>Панин Михаил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                   ученик 10Б класса</a:t>
            </a:r>
          </a:p>
        </p:txBody>
      </p:sp>
    </p:spTree>
    <p:extLst>
      <p:ext uri="{BB962C8B-B14F-4D97-AF65-F5344CB8AC3E}">
        <p14:creationId xmlns:p14="http://schemas.microsoft.com/office/powerpoint/2010/main" val="254515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9D012A-62A6-29AC-F481-9A3AB59C5E75}"/>
              </a:ext>
            </a:extLst>
          </p:cNvPr>
          <p:cNvSpPr txBox="1"/>
          <p:nvPr/>
        </p:nvSpPr>
        <p:spPr>
          <a:xfrm>
            <a:off x="1684876" y="163207"/>
            <a:ext cx="6921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Техническая реализация сайта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37B864-A7B0-A088-0ABD-7D31D9BD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" y="926984"/>
            <a:ext cx="5324475" cy="2333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B6B330-4B20-92D3-CD10-7E09CD33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24" y="1276262"/>
            <a:ext cx="6667500" cy="14001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4A88D1-04C1-1E07-63EF-B56D77AC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71" y="2764814"/>
            <a:ext cx="4600270" cy="39299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5B4107-F908-4189-3751-3E24A57BA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37" y="4192346"/>
            <a:ext cx="5434974" cy="138939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43579D-3E2A-59E2-3537-8E80E294B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7006"/>
            <a:ext cx="1200994" cy="120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2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2A97C4-B490-AC5D-553A-3DE49D7757E7}"/>
              </a:ext>
            </a:extLst>
          </p:cNvPr>
          <p:cNvSpPr txBox="1"/>
          <p:nvPr/>
        </p:nvSpPr>
        <p:spPr>
          <a:xfrm>
            <a:off x="5145772" y="1736522"/>
            <a:ext cx="6658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Наш проект представляет собой уникальную платформу, на которой вы можете найти множество задач различного уровня сложности для школьников с 5 по 11 класса. Здесь вы найдете огромное количество материалов, которые помогут в подготовке к школьным олимпиадам и экзаменам по математике. </a:t>
            </a:r>
          </a:p>
          <a:p>
            <a:endParaRPr lang="ru-RU" sz="1200" b="1" dirty="0"/>
          </a:p>
          <a:p>
            <a:r>
              <a:rPr lang="ru-RU" sz="1200" b="1" dirty="0"/>
              <a:t>Сайт оформлен в простом и понятном стиле, имеет удобный интерфейс и возможность выбора задач по темам и уровню сложности. Также вы можете воспользоваться поиском задач по определенному условию. </a:t>
            </a:r>
          </a:p>
          <a:p>
            <a:endParaRPr lang="ru-RU" sz="1200" b="1" dirty="0"/>
          </a:p>
          <a:p>
            <a:r>
              <a:rPr lang="ru-RU" sz="1200" b="1" dirty="0"/>
              <a:t>Наш проект создавался с использованием современных технологий: </a:t>
            </a:r>
            <a:r>
              <a:rPr lang="ru-RU" sz="1200" b="1" dirty="0" err="1"/>
              <a:t>Django</a:t>
            </a:r>
            <a:r>
              <a:rPr lang="ru-RU" sz="1200" b="1" dirty="0"/>
              <a:t>, </a:t>
            </a:r>
            <a:r>
              <a:rPr lang="ru-RU" sz="1200" b="1" dirty="0" err="1"/>
              <a:t>python</a:t>
            </a:r>
            <a:r>
              <a:rPr lang="ru-RU" sz="1200" b="1" dirty="0"/>
              <a:t>, sqlite3, </a:t>
            </a:r>
            <a:r>
              <a:rPr lang="ru-RU" sz="1200" b="1" dirty="0" err="1"/>
              <a:t>bootstrap</a:t>
            </a:r>
            <a:r>
              <a:rPr lang="ru-RU" sz="1200" b="1" dirty="0"/>
              <a:t>. Кроме того, задачи были добавлены с помощью собственного парсера, разработанного на библиотеках </a:t>
            </a:r>
            <a:r>
              <a:rPr lang="ru-RU" sz="1200" b="1" dirty="0" err="1"/>
              <a:t>python</a:t>
            </a:r>
            <a:r>
              <a:rPr lang="ru-RU" sz="1200" b="1" dirty="0"/>
              <a:t>: </a:t>
            </a:r>
            <a:r>
              <a:rPr lang="ru-RU" sz="1200" b="1" dirty="0" err="1"/>
              <a:t>requests</a:t>
            </a:r>
            <a:r>
              <a:rPr lang="ru-RU" sz="1200" b="1" dirty="0"/>
              <a:t> и </a:t>
            </a:r>
            <a:r>
              <a:rPr lang="ru-RU" sz="1200" b="1" dirty="0" err="1"/>
              <a:t>BeautifulSoup</a:t>
            </a:r>
            <a:r>
              <a:rPr lang="ru-RU" sz="1200" b="1" dirty="0"/>
              <a:t>.</a:t>
            </a:r>
          </a:p>
          <a:p>
            <a:endParaRPr lang="ru-RU" sz="1200" b="1" dirty="0"/>
          </a:p>
          <a:p>
            <a:r>
              <a:rPr lang="ru-RU" sz="1200" b="1" dirty="0"/>
              <a:t>Мы надеемся, что наш проект окажется для вас полезным, и поможет в улучшении знаний по математике. 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D012A-62A6-29AC-F481-9A3AB59C5E75}"/>
              </a:ext>
            </a:extLst>
          </p:cNvPr>
          <p:cNvSpPr txBox="1"/>
          <p:nvPr/>
        </p:nvSpPr>
        <p:spPr>
          <a:xfrm>
            <a:off x="2658873" y="221930"/>
            <a:ext cx="4973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Целевая аудитория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9F150A-7FA7-D731-C9DD-8D52605EF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279"/>
            <a:ext cx="12192000" cy="695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170D6F-1C07-9A3E-0215-5F9E55631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46" y="0"/>
            <a:ext cx="6858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9D012A-62A6-29AC-F481-9A3AB59C5E75}"/>
              </a:ext>
            </a:extLst>
          </p:cNvPr>
          <p:cNvSpPr txBox="1"/>
          <p:nvPr/>
        </p:nvSpPr>
        <p:spPr>
          <a:xfrm>
            <a:off x="1786418" y="221930"/>
            <a:ext cx="6718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План рекламного продвижения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6522A-3B1F-B4BB-3387-F6515C37132B}"/>
              </a:ext>
            </a:extLst>
          </p:cNvPr>
          <p:cNvSpPr txBox="1"/>
          <p:nvPr/>
        </p:nvSpPr>
        <p:spPr>
          <a:xfrm>
            <a:off x="513826" y="1702856"/>
            <a:ext cx="2875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1800" b="1" kern="0" dirty="0">
                <a:effectLst/>
                <a:latin typeface="Avenir"/>
                <a:ea typeface="Calibri" panose="020F0502020204030204" pitchFamily="34" charset="0"/>
              </a:rPr>
              <a:t>Создание сообщества </a:t>
            </a:r>
            <a:endParaRPr lang="ru-RU" b="1" kern="0" dirty="0">
              <a:latin typeface="Avenir"/>
              <a:ea typeface="Calibri" panose="020F0502020204030204" pitchFamily="34" charset="0"/>
            </a:endParaRPr>
          </a:p>
          <a:p>
            <a:r>
              <a:rPr lang="ru-RU" sz="1800" b="1" kern="0" dirty="0">
                <a:effectLst/>
                <a:latin typeface="Avenir"/>
                <a:ea typeface="Calibri" panose="020F0502020204030204" pitchFamily="34" charset="0"/>
              </a:rPr>
              <a:t>в социальных сетях</a:t>
            </a:r>
          </a:p>
          <a:p>
            <a:endParaRPr lang="ru-RU" b="1" kern="0" dirty="0">
              <a:latin typeface="Avenir"/>
              <a:ea typeface="Calibri" panose="020F0502020204030204" pitchFamily="34" charset="0"/>
            </a:endParaRPr>
          </a:p>
          <a:p>
            <a:r>
              <a:rPr lang="ru-RU" b="1" kern="0" dirty="0">
                <a:latin typeface="Avenir"/>
                <a:ea typeface="Calibri" panose="020F0502020204030204" pitchFamily="34" charset="0"/>
              </a:rPr>
              <a:t>2)</a:t>
            </a:r>
            <a:r>
              <a:rPr lang="ru-RU" sz="1800" b="1" kern="0" dirty="0">
                <a:effectLst/>
                <a:latin typeface="Avenir"/>
                <a:ea typeface="Calibri" panose="020F0502020204030204" pitchFamily="34" charset="0"/>
              </a:rPr>
              <a:t> Продвижение сайта через контекстную рекламу в поисковых системах. </a:t>
            </a:r>
          </a:p>
          <a:p>
            <a:endParaRPr lang="ru-RU" b="1" kern="0" dirty="0">
              <a:latin typeface="Avenir"/>
            </a:endParaRPr>
          </a:p>
          <a:p>
            <a:r>
              <a:rPr lang="ru-RU" b="1" kern="0" dirty="0">
                <a:latin typeface="Avenir"/>
              </a:rPr>
              <a:t>3)</a:t>
            </a:r>
            <a:r>
              <a:rPr lang="ru-RU" sz="1800" b="1" kern="0" dirty="0">
                <a:effectLst/>
                <a:latin typeface="Avenir"/>
                <a:ea typeface="Calibri" panose="020F0502020204030204" pitchFamily="34" charset="0"/>
              </a:rPr>
              <a:t> Сотрудничество с организаторами олимпиад по математике</a:t>
            </a:r>
            <a:endParaRPr lang="en-US" sz="1800" b="1" kern="0" dirty="0">
              <a:effectLst/>
              <a:latin typeface="Avenir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0F611-CED3-D726-C574-CB2D33E4E9E5}"/>
              </a:ext>
            </a:extLst>
          </p:cNvPr>
          <p:cNvSpPr txBox="1"/>
          <p:nvPr/>
        </p:nvSpPr>
        <p:spPr>
          <a:xfrm>
            <a:off x="8724550" y="1702856"/>
            <a:ext cx="31304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effectLst/>
                <a:latin typeface="Avenir"/>
                <a:ea typeface="Calibri" panose="020F0502020204030204" pitchFamily="34" charset="0"/>
              </a:rPr>
              <a:t>4</a:t>
            </a:r>
            <a:r>
              <a:rPr lang="en-US" b="1" kern="0" dirty="0">
                <a:latin typeface="Avenir"/>
                <a:ea typeface="Calibri" panose="020F0502020204030204" pitchFamily="34" charset="0"/>
              </a:rPr>
              <a:t>) </a:t>
            </a:r>
            <a:r>
              <a:rPr lang="ru-RU" sz="1800" b="1" kern="0" dirty="0">
                <a:effectLst/>
                <a:latin typeface="Avenir"/>
                <a:ea typeface="Calibri" panose="020F0502020204030204" pitchFamily="34" charset="0"/>
              </a:rPr>
              <a:t>Организация тематических мероприятий</a:t>
            </a:r>
            <a:endParaRPr lang="en-US" sz="1800" b="1" kern="0" dirty="0">
              <a:effectLst/>
              <a:latin typeface="Avenir"/>
              <a:ea typeface="Calibri" panose="020F0502020204030204" pitchFamily="34" charset="0"/>
            </a:endParaRPr>
          </a:p>
          <a:p>
            <a:endParaRPr lang="ru-RU" b="1" kern="0" dirty="0">
              <a:latin typeface="Avenir"/>
              <a:ea typeface="Calibri" panose="020F0502020204030204" pitchFamily="34" charset="0"/>
            </a:endParaRPr>
          </a:p>
          <a:p>
            <a:r>
              <a:rPr lang="en-US" sz="1800" b="1" kern="0" dirty="0">
                <a:effectLst/>
                <a:latin typeface="Avenir"/>
                <a:ea typeface="Calibri" panose="020F0502020204030204" pitchFamily="34" charset="0"/>
              </a:rPr>
              <a:t>5) </a:t>
            </a:r>
            <a:r>
              <a:rPr lang="ru-RU" sz="1800" b="1" kern="0" dirty="0">
                <a:effectLst/>
                <a:latin typeface="Avenir"/>
                <a:ea typeface="Calibri" panose="020F0502020204030204" pitchFamily="34" charset="0"/>
              </a:rPr>
              <a:t>Тестирование и анализ</a:t>
            </a:r>
            <a:r>
              <a:rPr lang="en-US" b="1" kern="0" dirty="0">
                <a:latin typeface="Avenir"/>
                <a:ea typeface="Calibri" panose="020F0502020204030204" pitchFamily="34" charset="0"/>
              </a:rPr>
              <a:t> </a:t>
            </a:r>
            <a:r>
              <a:rPr lang="ru-RU" sz="1800" b="1" kern="0" dirty="0">
                <a:effectLst/>
                <a:latin typeface="Avenir"/>
                <a:ea typeface="Calibri" panose="020F0502020204030204" pitchFamily="34" charset="0"/>
              </a:rPr>
              <a:t>работы сайта</a:t>
            </a:r>
            <a:endParaRPr lang="ru-RU" b="1" kern="0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99824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3CCBDF-26A4-AD41-0E9C-40F46442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9D012A-62A6-29AC-F481-9A3AB59C5E75}"/>
              </a:ext>
            </a:extLst>
          </p:cNvPr>
          <p:cNvSpPr txBox="1"/>
          <p:nvPr/>
        </p:nvSpPr>
        <p:spPr>
          <a:xfrm>
            <a:off x="2676088" y="0"/>
            <a:ext cx="5854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Возможное развитие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B57C3-1D95-9DCF-F649-7F1751DF697F}"/>
              </a:ext>
            </a:extLst>
          </p:cNvPr>
          <p:cNvSpPr txBox="1"/>
          <p:nvPr/>
        </p:nvSpPr>
        <p:spPr>
          <a:xfrm>
            <a:off x="802373" y="2262336"/>
            <a:ext cx="60946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kern="0" dirty="0">
                <a:effectLst/>
                <a:latin typeface="Avinir"/>
                <a:ea typeface="Calibri" panose="020F0502020204030204" pitchFamily="34" charset="0"/>
              </a:rPr>
              <a:t>добавление материала, реализовать личный кабинет для учеников и учителей, сделать систему рейтинга, возможность генерации уникальных задач используя искусственный интеллект, возможность добавления на сайт интерактивных курсов, возможность проходить онлайн-тестирование и проверять свои знания перед реальной олимпиадой</a:t>
            </a:r>
            <a:endParaRPr lang="ru-RU" sz="2000" b="1" dirty="0">
              <a:latin typeface="Avinir"/>
            </a:endParaRPr>
          </a:p>
        </p:txBody>
      </p:sp>
    </p:spTree>
    <p:extLst>
      <p:ext uri="{BB962C8B-B14F-4D97-AF65-F5344CB8AC3E}">
        <p14:creationId xmlns:p14="http://schemas.microsoft.com/office/powerpoint/2010/main" val="246834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DBCA39-7ACC-52BA-ACAC-CB872654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A97C4-B490-AC5D-553A-3DE49D7757E7}"/>
              </a:ext>
            </a:extLst>
          </p:cNvPr>
          <p:cNvSpPr txBox="1"/>
          <p:nvPr/>
        </p:nvSpPr>
        <p:spPr>
          <a:xfrm>
            <a:off x="159391" y="1459685"/>
            <a:ext cx="66587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1) Введение</a:t>
            </a:r>
          </a:p>
          <a:p>
            <a:r>
              <a:rPr lang="ru-RU" sz="3200" b="1" dirty="0"/>
              <a:t>2) Полезность сайта</a:t>
            </a:r>
          </a:p>
          <a:p>
            <a:r>
              <a:rPr lang="ru-RU" sz="3200" b="1" dirty="0"/>
              <a:t>3) Описание функционала сайта </a:t>
            </a:r>
          </a:p>
          <a:p>
            <a:r>
              <a:rPr lang="ru-RU" sz="3200" b="1" dirty="0"/>
              <a:t>4) Техническая реализация сайта</a:t>
            </a:r>
          </a:p>
          <a:p>
            <a:r>
              <a:rPr lang="ru-RU" sz="3200" b="1" dirty="0"/>
              <a:t>5) Целевая аудитория</a:t>
            </a:r>
          </a:p>
          <a:p>
            <a:r>
              <a:rPr lang="ru-RU" sz="3200" b="1" dirty="0"/>
              <a:t>6) План рекламного продвижения</a:t>
            </a:r>
          </a:p>
          <a:p>
            <a:r>
              <a:rPr lang="ru-RU" sz="3200" b="1" dirty="0"/>
              <a:t>7) План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32947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D60522-43EC-2C8C-1E78-6DBCF4CB5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154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A97C4-B490-AC5D-553A-3DE49D7757E7}"/>
              </a:ext>
            </a:extLst>
          </p:cNvPr>
          <p:cNvSpPr txBox="1"/>
          <p:nvPr/>
        </p:nvSpPr>
        <p:spPr>
          <a:xfrm>
            <a:off x="2900772" y="1631659"/>
            <a:ext cx="87766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Данный проект представляет собой уникальную платформу, на которой вы можете найти множество задач различного уровня сложности для школьников с 5 по 11 класса. Здесь вы найдете огромное количество материалов, которые помогут в подготовке к школьным олимпиадам и экзаменам по математике.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D012A-62A6-29AC-F481-9A3AB59C5E75}"/>
              </a:ext>
            </a:extLst>
          </p:cNvPr>
          <p:cNvSpPr txBox="1"/>
          <p:nvPr/>
        </p:nvSpPr>
        <p:spPr>
          <a:xfrm>
            <a:off x="3572837" y="221930"/>
            <a:ext cx="314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17389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D60522-43EC-2C8C-1E78-6DBCF4CB5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154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9D012A-62A6-29AC-F481-9A3AB59C5E75}"/>
              </a:ext>
            </a:extLst>
          </p:cNvPr>
          <p:cNvSpPr txBox="1"/>
          <p:nvPr/>
        </p:nvSpPr>
        <p:spPr>
          <a:xfrm>
            <a:off x="2155096" y="221930"/>
            <a:ext cx="5981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Полезность сайта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11FDC-4CD4-617D-0329-F18CC142740B}"/>
              </a:ext>
            </a:extLst>
          </p:cNvPr>
          <p:cNvSpPr txBox="1"/>
          <p:nvPr/>
        </p:nvSpPr>
        <p:spPr>
          <a:xfrm>
            <a:off x="3523376" y="1278483"/>
            <a:ext cx="69607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Avinir"/>
              </a:rPr>
              <a:t>Данный сайт полезен для учащихся, так как позволяет им проверить свои знания и навыки в математике, решая различные олимпиадные задачи. Также, мой сайт может помочь учащимся подготовиться к олимпиадам и другим математическим соревнованиям. В целом, сайт с олимпиадными задачами по математике является важным ресурсом для обучения и развития учащихся.</a:t>
            </a:r>
          </a:p>
        </p:txBody>
      </p:sp>
    </p:spTree>
    <p:extLst>
      <p:ext uri="{BB962C8B-B14F-4D97-AF65-F5344CB8AC3E}">
        <p14:creationId xmlns:p14="http://schemas.microsoft.com/office/powerpoint/2010/main" val="358366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5E8B6F-4E8D-2D25-ACF9-73774092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7" y="0"/>
            <a:ext cx="12024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4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F63A15-FF43-4CD8-387B-CED63D01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78"/>
            <a:ext cx="12192000" cy="67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2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6F9B77-1C2C-8B98-27F2-F25B8B8E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6" y="0"/>
            <a:ext cx="1131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9D012A-62A6-29AC-F481-9A3AB59C5E75}"/>
              </a:ext>
            </a:extLst>
          </p:cNvPr>
          <p:cNvSpPr txBox="1"/>
          <p:nvPr/>
        </p:nvSpPr>
        <p:spPr>
          <a:xfrm>
            <a:off x="1684876" y="163207"/>
            <a:ext cx="6921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Техническая реализация сайта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DF9356-7D40-16A4-DFF3-DB9C1C40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" y="809538"/>
            <a:ext cx="4868324" cy="42779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86A18E-4BD7-F32D-85B6-12FC7ED9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771" y="796954"/>
            <a:ext cx="6591048" cy="60610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EB72B0-E0E6-4A7F-B234-8458AC3266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9485"/>
            <a:ext cx="1218515" cy="12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9D012A-62A6-29AC-F481-9A3AB59C5E75}"/>
              </a:ext>
            </a:extLst>
          </p:cNvPr>
          <p:cNvSpPr txBox="1"/>
          <p:nvPr/>
        </p:nvSpPr>
        <p:spPr>
          <a:xfrm>
            <a:off x="1684876" y="163207"/>
            <a:ext cx="6921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Техническая реализация сайта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37B864-A7B0-A088-0ABD-7D31D9BD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" y="926984"/>
            <a:ext cx="5324475" cy="2333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B6B330-4B20-92D3-CD10-7E09CD33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24" y="1276262"/>
            <a:ext cx="6667500" cy="14001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4A88D1-04C1-1E07-63EF-B56D77AC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71" y="2764814"/>
            <a:ext cx="4600270" cy="39299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5B4107-F908-4189-3751-3E24A57BA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37" y="4192346"/>
            <a:ext cx="5434974" cy="138939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43579D-3E2A-59E2-3537-8E80E294B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7006"/>
            <a:ext cx="1200994" cy="120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48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378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Avenir</vt:lpstr>
      <vt:lpstr>Avinir</vt:lpstr>
      <vt:lpstr>Bahnschrift</vt:lpstr>
      <vt:lpstr>Calibri</vt:lpstr>
      <vt:lpstr>Calibri Light</vt:lpstr>
      <vt:lpstr>Тема Office</vt:lpstr>
      <vt:lpstr> Olimpiadnik.ru - лучший сайт для подготовки к олимпиадам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Olimpiadnik.ru - лучший сайт для подготовки к олимпиадам</dc:title>
  <dc:creator>N N</dc:creator>
  <cp:lastModifiedBy>N N</cp:lastModifiedBy>
  <cp:revision>10</cp:revision>
  <dcterms:created xsi:type="dcterms:W3CDTF">2023-05-03T18:12:38Z</dcterms:created>
  <dcterms:modified xsi:type="dcterms:W3CDTF">2023-05-04T21:01:57Z</dcterms:modified>
</cp:coreProperties>
</file>