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74" r:id="rId4"/>
    <p:sldId id="275" r:id="rId5"/>
    <p:sldId id="273" r:id="rId6"/>
    <p:sldId id="272" r:id="rId7"/>
    <p:sldId id="271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A1C96-8904-EEC9-B99F-DC445E874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67F2B4-30AF-B82F-9AED-A0C329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8A883-C0D0-E8C0-826D-457677E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279A0-65DF-3BFA-84CF-644D44AF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351DA-E73D-A81B-9054-789F442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5EE29-E1E6-62E4-2D3B-9D464D53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5408C6-5CBF-D4B1-BAC0-64E16EDF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E06EF-9000-6D7A-C3DB-070ED31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3A527-D863-4E85-CE56-A27DC6D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DFBD6-731B-05C8-02CE-75CCBE5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2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88B8E9-A703-56A0-A80C-A3C55CC87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F82FCC-E2BE-CEB7-8574-FD8DCA3A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FAD24-ACFB-E297-CF3C-77E99369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ED188-33DD-C6DB-420A-F6808FAD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40B67-9AC3-4A25-A993-DC737F3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A39C0-03D4-2B55-B8E7-72DE0DED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7F409-DAAA-7BC3-7C1C-99239C95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8E5AA-CABD-47F9-9ADB-7BA2D1C7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D1CC9-A8DD-E6DA-91F4-12CDA9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27E84-6803-7EB2-ADFA-475D0E8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6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AD71F-82A3-A5BF-6978-CEB365A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FA6096-CB81-D4AA-DC24-F4240321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194BE-6EF1-6D5A-1250-DBE063C8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D85E8-4573-5B6A-740E-18351A86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CC052-AF99-C46C-BA2C-2D37BB7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1C666-5186-085C-B0C5-08B0A9B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9B1CB-741B-CE2E-7594-05A93C17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A0A6B-0E62-C2FB-A705-44E548BA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4BA74-16F1-CFAB-7D09-F2921F1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76828-0921-2CFB-9E68-02545A31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8E975-D38F-C820-B9B1-374553B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0B0C9-A8A9-D599-B16F-1E36299A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D9C13-CAE9-3D55-E9B1-840157CC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0137B-2EB1-7301-6CAB-C307522E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9199C4-1652-0983-27B2-7B612FE5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E918FD-AD03-E9B4-D37A-777E8DB60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6EC7D2-FDA2-0561-15AF-E5ED888D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ED74B-D8A7-EAE1-BBBF-805D0A44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C8D61-2989-CD37-17C9-7E0DD0A7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7D040-424D-51C0-011F-5F884AF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536199-0F1D-B293-3CED-F050CE75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78ED5-7B48-40DE-BDFE-0E2530FB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EB92AC-5402-FF63-6C8E-7AAFA65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955BB-6EBC-20FB-4DC0-14C0959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15DA7-BB15-0B59-C158-99284C11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478DF-072D-923F-A802-965605E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D21E5-3825-979C-CE1B-218C33C8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80406-672B-9D88-875D-1AB6899A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215E8-DCD7-6CF9-D450-D07B3B9A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D1C75B-0DC1-1132-7AEE-EB4A284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2AB21-0A61-9016-0C27-E3A3F9C1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E447A-68AA-CFBE-602F-2D90D6E3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DC0AA-A544-DDFF-A4C3-F88B8812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0656D1-EFE6-D144-BA2F-F9E762F32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719999-4A1B-9D35-333F-4CAA930F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8FC9E-B33D-DCA1-7428-752DC25E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E5D47E-0D57-6ADB-FEE1-231CCDCA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B80EF-8F12-DEA0-F1F8-EC6A57AA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7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8DC54-D4CC-6B1C-8CE0-855CDF18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0158C-E7DD-21C0-9814-7192C627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29E42-806B-5976-A175-AE2FFCBB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046A-0D1D-4F49-8B42-6B54567531EB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9E36F-5E43-46D9-F906-1998C3EF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78500-761F-B3F0-6EFA-15E23345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83EE57-730F-B978-7874-973A5B99A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91" y="1766656"/>
            <a:ext cx="8629094" cy="2325277"/>
          </a:xfrm>
        </p:spPr>
        <p:txBody>
          <a:bodyPr rtlCol="0">
            <a:noAutofit/>
          </a:bodyPr>
          <a:lstStyle/>
          <a:p>
            <a:pPr algn="ctr"/>
            <a:r>
              <a:rPr lang="ru-RU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Проект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Игра </a:t>
            </a:r>
            <a:r>
              <a:rPr lang="en-US" sz="8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Meteor</a:t>
            </a:r>
            <a:endParaRPr lang="ru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E7BB481-EACA-266C-98FF-2D9842B88D25}"/>
              </a:ext>
            </a:extLst>
          </p:cNvPr>
          <p:cNvSpPr txBox="1">
            <a:spLocks/>
          </p:cNvSpPr>
          <p:nvPr/>
        </p:nvSpPr>
        <p:spPr>
          <a:xfrm>
            <a:off x="2901279" y="4091933"/>
            <a:ext cx="6253317" cy="7960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" sz="4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Панин Михаил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41BFA-BD68-0E7C-0158-B8DF7AC1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44BBAD-58A7-F286-5DF9-207A74668F74}"/>
              </a:ext>
            </a:extLst>
          </p:cNvPr>
          <p:cNvSpPr txBox="1">
            <a:spLocks/>
          </p:cNvSpPr>
          <p:nvPr/>
        </p:nvSpPr>
        <p:spPr>
          <a:xfrm>
            <a:off x="5223812" y="2265027"/>
            <a:ext cx="6253317" cy="157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/>
                </a:solidFill>
              </a:rPr>
              <a:t>Реализовать игру направленную на внимание и задействующее оба полушария мозга.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D8AFC11-6D9A-157C-01DF-25A0FA2707A7}"/>
              </a:ext>
            </a:extLst>
          </p:cNvPr>
          <p:cNvSpPr txBox="1">
            <a:spLocks/>
          </p:cNvSpPr>
          <p:nvPr/>
        </p:nvSpPr>
        <p:spPr>
          <a:xfrm>
            <a:off x="7541702" y="1610686"/>
            <a:ext cx="1617538" cy="65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" sz="4800" b="1" dirty="0">
                <a:solidFill>
                  <a:schemeClr val="bg1"/>
                </a:solidFill>
              </a:rPr>
              <a:t>Идея</a:t>
            </a:r>
            <a:r>
              <a:rPr lang="en-US" sz="4800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75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49D7CF-5646-514D-4715-AB370A13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8" y="0"/>
            <a:ext cx="12246428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44BBAD-58A7-F286-5DF9-207A74668F74}"/>
              </a:ext>
            </a:extLst>
          </p:cNvPr>
          <p:cNvSpPr txBox="1">
            <a:spLocks/>
          </p:cNvSpPr>
          <p:nvPr/>
        </p:nvSpPr>
        <p:spPr>
          <a:xfrm>
            <a:off x="790112" y="1589103"/>
            <a:ext cx="11212497" cy="4465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этой игре вам предстоит управлять 2 ракетами летящими через массу метеоритов, собирая бонусные сферы по пути приносящие дополнительные очки. Пролети как можно дальше. И набери как можно больше очков. Есть разные уровни сложности и бонусы. Управление происходит через кнопки </a:t>
            </a: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1ой ракеты и </a:t>
            </a: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ru-RU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для 2ой.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D8AFC11-6D9A-157C-01DF-25A0FA2707A7}"/>
              </a:ext>
            </a:extLst>
          </p:cNvPr>
          <p:cNvSpPr txBox="1">
            <a:spLocks/>
          </p:cNvSpPr>
          <p:nvPr/>
        </p:nvSpPr>
        <p:spPr>
          <a:xfrm>
            <a:off x="4822731" y="1078026"/>
            <a:ext cx="2492110" cy="102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</a:rPr>
              <a:t>Об игре</a:t>
            </a:r>
            <a:r>
              <a:rPr lang="en-US" sz="2800" b="1" dirty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712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884115-C129-B26A-F2C9-8834521B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" y="-282606"/>
            <a:ext cx="12155958" cy="711545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EF6A3E7-8FB0-BE49-C1FE-D79BD363F576}"/>
              </a:ext>
            </a:extLst>
          </p:cNvPr>
          <p:cNvSpPr txBox="1">
            <a:spLocks/>
          </p:cNvSpPr>
          <p:nvPr/>
        </p:nvSpPr>
        <p:spPr>
          <a:xfrm>
            <a:off x="1424987" y="3429000"/>
            <a:ext cx="1617538" cy="65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bg1"/>
                </a:solidFill>
              </a:rPr>
              <a:t>Бонусы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D82312-2593-B165-DD76-9E30225C2C46}"/>
              </a:ext>
            </a:extLst>
          </p:cNvPr>
          <p:cNvSpPr txBox="1">
            <a:spLocks/>
          </p:cNvSpPr>
          <p:nvPr/>
        </p:nvSpPr>
        <p:spPr>
          <a:xfrm>
            <a:off x="8874832" y="1015753"/>
            <a:ext cx="2248888" cy="65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Метеориты</a:t>
            </a:r>
            <a:endParaRPr lang="en-US" sz="4800" b="1" dirty="0">
              <a:solidFill>
                <a:schemeClr val="bg1"/>
              </a:solidFill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6C75500-CEFD-4D3E-B8FD-B88FA29D093E}"/>
              </a:ext>
            </a:extLst>
          </p:cNvPr>
          <p:cNvCxnSpPr>
            <a:cxnSpLocks/>
          </p:cNvCxnSpPr>
          <p:nvPr/>
        </p:nvCxnSpPr>
        <p:spPr>
          <a:xfrm flipH="1">
            <a:off x="7235301" y="1411550"/>
            <a:ext cx="1639531" cy="6125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DD7FB78-F46F-BE90-7ECD-B0F76AA9025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663953" y="1342923"/>
            <a:ext cx="321087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AD3B0E5-021E-9189-18BF-9007FD86ED0E}"/>
              </a:ext>
            </a:extLst>
          </p:cNvPr>
          <p:cNvCxnSpPr>
            <a:cxnSpLocks/>
          </p:cNvCxnSpPr>
          <p:nvPr/>
        </p:nvCxnSpPr>
        <p:spPr>
          <a:xfrm>
            <a:off x="2414726" y="4083341"/>
            <a:ext cx="97655" cy="2246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8EAEA1D-701B-0D06-A6FC-1BFB495E6C99}"/>
              </a:ext>
            </a:extLst>
          </p:cNvPr>
          <p:cNvCxnSpPr>
            <a:cxnSpLocks/>
          </p:cNvCxnSpPr>
          <p:nvPr/>
        </p:nvCxnSpPr>
        <p:spPr>
          <a:xfrm>
            <a:off x="2944870" y="3951656"/>
            <a:ext cx="4654415" cy="24668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6BBC2B1-6C5C-6FFB-9E25-2E9879E86C89}"/>
              </a:ext>
            </a:extLst>
          </p:cNvPr>
          <p:cNvCxnSpPr>
            <a:cxnSpLocks/>
          </p:cNvCxnSpPr>
          <p:nvPr/>
        </p:nvCxnSpPr>
        <p:spPr>
          <a:xfrm>
            <a:off x="3042525" y="3756170"/>
            <a:ext cx="6811689" cy="2662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F361C9F-0731-646E-B3EF-DDDB1A0C1312}"/>
              </a:ext>
            </a:extLst>
          </p:cNvPr>
          <p:cNvSpPr txBox="1">
            <a:spLocks/>
          </p:cNvSpPr>
          <p:nvPr/>
        </p:nvSpPr>
        <p:spPr>
          <a:xfrm>
            <a:off x="8874832" y="2747814"/>
            <a:ext cx="2248888" cy="65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/>
                </a:solidFill>
              </a:rPr>
              <a:t>Ракеты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45C53A15-9717-3C95-CAED-7890DAD15B9B}"/>
              </a:ext>
            </a:extLst>
          </p:cNvPr>
          <p:cNvCxnSpPr>
            <a:cxnSpLocks/>
          </p:cNvCxnSpPr>
          <p:nvPr/>
        </p:nvCxnSpPr>
        <p:spPr>
          <a:xfrm flipH="1">
            <a:off x="3577701" y="3122720"/>
            <a:ext cx="5661115" cy="32514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612E601-5E81-B7E2-6021-1A20CD0D0061}"/>
              </a:ext>
            </a:extLst>
          </p:cNvPr>
          <p:cNvCxnSpPr>
            <a:cxnSpLocks/>
          </p:cNvCxnSpPr>
          <p:nvPr/>
        </p:nvCxnSpPr>
        <p:spPr>
          <a:xfrm flipH="1">
            <a:off x="9046346" y="3275120"/>
            <a:ext cx="344870" cy="2930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2BBF9B-8EA4-0344-D788-22F027FC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1B32CC-2877-A3F6-CCE0-3CACB466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60C743-B144-93E9-F436-6784B740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1" y="0"/>
            <a:ext cx="11754035" cy="68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1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7F741-E15D-6967-6E11-C98182FA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9C3B38-15CF-1DA1-BB4B-78665318EE53}"/>
              </a:ext>
            </a:extLst>
          </p:cNvPr>
          <p:cNvSpPr txBox="1">
            <a:spLocks/>
          </p:cNvSpPr>
          <p:nvPr/>
        </p:nvSpPr>
        <p:spPr>
          <a:xfrm>
            <a:off x="676182" y="2245652"/>
            <a:ext cx="10839634" cy="261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Сделать онлайн соревнования, таблица лучших игроков,</a:t>
            </a:r>
          </a:p>
          <a:p>
            <a:pPr algn="ctr"/>
            <a:r>
              <a:rPr lang="ru-RU" sz="3600" b="1" dirty="0"/>
              <a:t>сделать больше режимов игры и разных бонусов.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C7A83E8-602B-4C98-F621-CA10927CFAA2}"/>
              </a:ext>
            </a:extLst>
          </p:cNvPr>
          <p:cNvSpPr txBox="1">
            <a:spLocks/>
          </p:cNvSpPr>
          <p:nvPr/>
        </p:nvSpPr>
        <p:spPr>
          <a:xfrm>
            <a:off x="1772574" y="1947712"/>
            <a:ext cx="8646850" cy="59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Возможности развития</a:t>
            </a:r>
            <a:r>
              <a:rPr lang="en-US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23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6E8299-213A-C780-7CC0-15962D3E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0F744DAF-4238-57D8-B23E-30DD17056414}"/>
              </a:ext>
            </a:extLst>
          </p:cNvPr>
          <p:cNvSpPr txBox="1">
            <a:spLocks/>
          </p:cNvSpPr>
          <p:nvPr/>
        </p:nvSpPr>
        <p:spPr>
          <a:xfrm>
            <a:off x="628439" y="1899334"/>
            <a:ext cx="4585539" cy="178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i="0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solidFill>
                  <a:schemeClr val="tx1"/>
                </a:solidFill>
              </a:rPr>
              <a:t>Спасибо за внимание</a:t>
            </a:r>
            <a:r>
              <a:rPr lang="ru-RU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29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Тема Office</vt:lpstr>
      <vt:lpstr>Проект: Игра Meteor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Заметки рынка</dc:title>
  <dc:creator>N N</dc:creator>
  <cp:lastModifiedBy>N N</cp:lastModifiedBy>
  <cp:revision>9</cp:revision>
  <dcterms:created xsi:type="dcterms:W3CDTF">2022-11-07T17:10:30Z</dcterms:created>
  <dcterms:modified xsi:type="dcterms:W3CDTF">2023-01-15T14:30:16Z</dcterms:modified>
</cp:coreProperties>
</file>