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6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5C57-5E3C-4EFD-B076-1ED93876FB7F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39091" y="1468224"/>
            <a:ext cx="3921551" cy="3921551"/>
            <a:chOff x="4139091" y="1468224"/>
            <a:chExt cx="3921551" cy="3921551"/>
          </a:xfrm>
        </p:grpSpPr>
        <p:sp>
          <p:nvSpPr>
            <p:cNvPr id="2" name="椭圆 1"/>
            <p:cNvSpPr/>
            <p:nvPr/>
          </p:nvSpPr>
          <p:spPr>
            <a:xfrm>
              <a:off x="4139091" y="1468224"/>
              <a:ext cx="3921551" cy="392155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dist"/>
              <a:endParaRPr lang="zh-CN" altLang="en-US" sz="11500">
                <a:solidFill>
                  <a:schemeClr val="tx1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04827" y="2066513"/>
              <a:ext cx="3590077" cy="3231350"/>
            </a:xfrm>
            <a:prstGeom prst="rect">
              <a:avLst/>
            </a:prstGeom>
            <a:blipFill dpi="0" rotWithShape="1"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4762" r="-1" b="-2220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32772" y="2497976"/>
              <a:ext cx="3134191" cy="18620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11500" dirty="0" smtClean="0">
                  <a:solidFill>
                    <a:schemeClr val="tx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桃园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9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方正兰亭刊宋_GBK</vt:lpstr>
      <vt:lpstr>方正清刻本悦宋简体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Megrez</dc:creator>
  <cp:lastModifiedBy>Chu Megrez</cp:lastModifiedBy>
  <cp:revision>17</cp:revision>
  <dcterms:created xsi:type="dcterms:W3CDTF">2017-11-16T18:04:31Z</dcterms:created>
  <dcterms:modified xsi:type="dcterms:W3CDTF">2017-11-17T16:30:59Z</dcterms:modified>
</cp:coreProperties>
</file>