
<file path=[Content_Types].xml><?xml version="1.0" encoding="utf-8"?>
<Types xmlns="http://schemas.openxmlformats.org/package/2006/content-types">
  <Default Extension="emf" ContentType="image/x-emf"/>
  <Default Extension="jfif" ContentType="image/jpeg"/>
  <Default Extension="jpeg" ContentType="image/jpeg"/>
  <Default Extension="png" ContentType="image/png"/>
  <Default Extension="rels" ContentType="application/vnd.openxmlformats-package.relationships+xml"/>
  <Default Extension="sldx" ContentType="application/vnd.openxmlformats-officedocument.presentationml.slide"/>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3" r:id="rId3"/>
    <p:sldId id="284" r:id="rId4"/>
    <p:sldId id="291" r:id="rId5"/>
    <p:sldId id="285" r:id="rId6"/>
    <p:sldId id="294" r:id="rId7"/>
    <p:sldId id="293" r:id="rId8"/>
    <p:sldId id="264" r:id="rId9"/>
    <p:sldId id="292" r:id="rId10"/>
    <p:sldId id="299" r:id="rId11"/>
    <p:sldId id="296" r:id="rId12"/>
    <p:sldId id="295" r:id="rId13"/>
    <p:sldId id="290" r:id="rId14"/>
    <p:sldId id="28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776502-CCE6-4217-BC80-662FECAAF7F6}" v="1" dt="2022-12-13T14:00:10.142"/>
    <p1510:client id="{D1D4F044-AA56-45F2-8C37-E320BC195868}" v="54" dt="2022-12-13T12:18:48.1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96" autoAdjust="0"/>
    <p:restoredTop sz="94660"/>
  </p:normalViewPr>
  <p:slideViewPr>
    <p:cSldViewPr snapToGrid="0">
      <p:cViewPr varScale="1">
        <p:scale>
          <a:sx n="114" d="100"/>
          <a:sy n="114" d="100"/>
        </p:scale>
        <p:origin x="25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kicka, Magdalena" userId="f71cd4da-053f-441e-8801-90821b23873f" providerId="ADAL" clId="{C2776502-CCE6-4217-BC80-662FECAAF7F6}"/>
    <pc:docChg chg="custSel delSld modSld">
      <pc:chgData name="Rokicka, Magdalena" userId="f71cd4da-053f-441e-8801-90821b23873f" providerId="ADAL" clId="{C2776502-CCE6-4217-BC80-662FECAAF7F6}" dt="2022-12-13T14:00:38.656" v="20" actId="5793"/>
      <pc:docMkLst>
        <pc:docMk/>
      </pc:docMkLst>
      <pc:sldChg chg="modSp mod">
        <pc:chgData name="Rokicka, Magdalena" userId="f71cd4da-053f-441e-8801-90821b23873f" providerId="ADAL" clId="{C2776502-CCE6-4217-BC80-662FECAAF7F6}" dt="2022-12-13T14:00:38.656" v="20" actId="5793"/>
        <pc:sldMkLst>
          <pc:docMk/>
          <pc:sldMk cId="3515920007" sldId="281"/>
        </pc:sldMkLst>
        <pc:spChg chg="mod">
          <ac:chgData name="Rokicka, Magdalena" userId="f71cd4da-053f-441e-8801-90821b23873f" providerId="ADAL" clId="{C2776502-CCE6-4217-BC80-662FECAAF7F6}" dt="2022-12-13T14:00:38.656" v="20" actId="5793"/>
          <ac:spMkLst>
            <pc:docMk/>
            <pc:sldMk cId="3515920007" sldId="281"/>
            <ac:spMk id="5" creationId="{5B602D35-1E58-48BA-8F38-324C779BFA54}"/>
          </ac:spMkLst>
        </pc:spChg>
      </pc:sldChg>
      <pc:sldChg chg="addSp delSp modSp mod">
        <pc:chgData name="Rokicka, Magdalena" userId="f71cd4da-053f-441e-8801-90821b23873f" providerId="ADAL" clId="{C2776502-CCE6-4217-BC80-662FECAAF7F6}" dt="2022-12-13T13:37:46.837" v="5" actId="21"/>
        <pc:sldMkLst>
          <pc:docMk/>
          <pc:sldMk cId="2187711905" sldId="291"/>
        </pc:sldMkLst>
        <pc:picChg chg="mod">
          <ac:chgData name="Rokicka, Magdalena" userId="f71cd4da-053f-441e-8801-90821b23873f" providerId="ADAL" clId="{C2776502-CCE6-4217-BC80-662FECAAF7F6}" dt="2022-12-13T12:41:49.671" v="4" actId="1076"/>
          <ac:picMkLst>
            <pc:docMk/>
            <pc:sldMk cId="2187711905" sldId="291"/>
            <ac:picMk id="4" creationId="{B494873F-9BA7-473A-957B-95610755A25C}"/>
          </ac:picMkLst>
        </pc:picChg>
        <pc:picChg chg="add del mod">
          <ac:chgData name="Rokicka, Magdalena" userId="f71cd4da-053f-441e-8801-90821b23873f" providerId="ADAL" clId="{C2776502-CCE6-4217-BC80-662FECAAF7F6}" dt="2022-12-13T13:37:46.837" v="5" actId="21"/>
          <ac:picMkLst>
            <pc:docMk/>
            <pc:sldMk cId="2187711905" sldId="291"/>
            <ac:picMk id="5" creationId="{2A6A5A19-BAC9-4CCA-A100-B9A26A2801E7}"/>
          </ac:picMkLst>
        </pc:picChg>
      </pc:sldChg>
      <pc:sldChg chg="modSp mod">
        <pc:chgData name="Rokicka, Magdalena" userId="f71cd4da-053f-441e-8801-90821b23873f" providerId="ADAL" clId="{C2776502-CCE6-4217-BC80-662FECAAF7F6}" dt="2022-12-13T13:44:36.566" v="11" actId="20577"/>
        <pc:sldMkLst>
          <pc:docMk/>
          <pc:sldMk cId="1106621570" sldId="293"/>
        </pc:sldMkLst>
        <pc:spChg chg="mod">
          <ac:chgData name="Rokicka, Magdalena" userId="f71cd4da-053f-441e-8801-90821b23873f" providerId="ADAL" clId="{C2776502-CCE6-4217-BC80-662FECAAF7F6}" dt="2022-12-13T13:44:36.566" v="11" actId="20577"/>
          <ac:spMkLst>
            <pc:docMk/>
            <pc:sldMk cId="1106621570" sldId="293"/>
            <ac:spMk id="6" creationId="{C1737BDC-4CEE-481C-8299-0C73AAF75B5B}"/>
          </ac:spMkLst>
        </pc:spChg>
        <pc:spChg chg="mod">
          <ac:chgData name="Rokicka, Magdalena" userId="f71cd4da-053f-441e-8801-90821b23873f" providerId="ADAL" clId="{C2776502-CCE6-4217-BC80-662FECAAF7F6}" dt="2022-12-13T13:39:00.835" v="10" actId="255"/>
          <ac:spMkLst>
            <pc:docMk/>
            <pc:sldMk cId="1106621570" sldId="293"/>
            <ac:spMk id="18" creationId="{11EB88C9-E6BE-4E52-9AA6-0B7A726DDBB9}"/>
          </ac:spMkLst>
        </pc:spChg>
      </pc:sldChg>
      <pc:sldChg chg="modSp mod">
        <pc:chgData name="Rokicka, Magdalena" userId="f71cd4da-053f-441e-8801-90821b23873f" providerId="ADAL" clId="{C2776502-CCE6-4217-BC80-662FECAAF7F6}" dt="2022-12-13T13:38:25.262" v="8" actId="20577"/>
        <pc:sldMkLst>
          <pc:docMk/>
          <pc:sldMk cId="2103206962" sldId="294"/>
        </pc:sldMkLst>
        <pc:spChg chg="mod">
          <ac:chgData name="Rokicka, Magdalena" userId="f71cd4da-053f-441e-8801-90821b23873f" providerId="ADAL" clId="{C2776502-CCE6-4217-BC80-662FECAAF7F6}" dt="2022-12-13T13:38:25.262" v="8" actId="20577"/>
          <ac:spMkLst>
            <pc:docMk/>
            <pc:sldMk cId="2103206962" sldId="294"/>
            <ac:spMk id="7" creationId="{7C663B3A-C0A5-4E0D-8D4E-87DADA3DA38B}"/>
          </ac:spMkLst>
        </pc:spChg>
      </pc:sldChg>
      <pc:sldChg chg="del">
        <pc:chgData name="Rokicka, Magdalena" userId="f71cd4da-053f-441e-8801-90821b23873f" providerId="ADAL" clId="{C2776502-CCE6-4217-BC80-662FECAAF7F6}" dt="2022-12-13T13:58:48.004" v="12" actId="2696"/>
        <pc:sldMkLst>
          <pc:docMk/>
          <pc:sldMk cId="637763408" sldId="298"/>
        </pc:sldMkLst>
      </pc:sldChg>
    </pc:docChg>
  </pc:docChgLst>
  <pc:docChgLst>
    <pc:chgData name="Rokicka, Magdalena" userId="f71cd4da-053f-441e-8801-90821b23873f" providerId="ADAL" clId="{D1D4F044-AA56-45F2-8C37-E320BC195868}"/>
    <pc:docChg chg="undo custSel addSld delSld modSld sldOrd">
      <pc:chgData name="Rokicka, Magdalena" userId="f71cd4da-053f-441e-8801-90821b23873f" providerId="ADAL" clId="{D1D4F044-AA56-45F2-8C37-E320BC195868}" dt="2022-12-13T12:21:14.284" v="2055" actId="20577"/>
      <pc:docMkLst>
        <pc:docMk/>
      </pc:docMkLst>
      <pc:sldChg chg="modSp mod">
        <pc:chgData name="Rokicka, Magdalena" userId="f71cd4da-053f-441e-8801-90821b23873f" providerId="ADAL" clId="{D1D4F044-AA56-45F2-8C37-E320BC195868}" dt="2022-12-07T12:08:52.933" v="9" actId="20577"/>
        <pc:sldMkLst>
          <pc:docMk/>
          <pc:sldMk cId="2717206638" sldId="256"/>
        </pc:sldMkLst>
        <pc:spChg chg="mod">
          <ac:chgData name="Rokicka, Magdalena" userId="f71cd4da-053f-441e-8801-90821b23873f" providerId="ADAL" clId="{D1D4F044-AA56-45F2-8C37-E320BC195868}" dt="2022-12-07T12:08:52.933" v="9" actId="20577"/>
          <ac:spMkLst>
            <pc:docMk/>
            <pc:sldMk cId="2717206638" sldId="256"/>
            <ac:spMk id="3" creationId="{B758CBF6-69AC-472C-8CF4-69BAB1007157}"/>
          </ac:spMkLst>
        </pc:spChg>
      </pc:sldChg>
      <pc:sldChg chg="del">
        <pc:chgData name="Rokicka, Magdalena" userId="f71cd4da-053f-441e-8801-90821b23873f" providerId="ADAL" clId="{D1D4F044-AA56-45F2-8C37-E320BC195868}" dt="2022-12-09T10:57:41.969" v="1591" actId="2696"/>
        <pc:sldMkLst>
          <pc:docMk/>
          <pc:sldMk cId="1722807697" sldId="259"/>
        </pc:sldMkLst>
      </pc:sldChg>
      <pc:sldChg chg="del">
        <pc:chgData name="Rokicka, Magdalena" userId="f71cd4da-053f-441e-8801-90821b23873f" providerId="ADAL" clId="{D1D4F044-AA56-45F2-8C37-E320BC195868}" dt="2022-12-07T13:40:38.629" v="193" actId="2696"/>
        <pc:sldMkLst>
          <pc:docMk/>
          <pc:sldMk cId="3506161494" sldId="263"/>
        </pc:sldMkLst>
      </pc:sldChg>
      <pc:sldChg chg="addSp delSp modSp mod">
        <pc:chgData name="Rokicka, Magdalena" userId="f71cd4da-053f-441e-8801-90821b23873f" providerId="ADAL" clId="{D1D4F044-AA56-45F2-8C37-E320BC195868}" dt="2022-12-09T10:48:12.215" v="1502" actId="1076"/>
        <pc:sldMkLst>
          <pc:docMk/>
          <pc:sldMk cId="2163880857" sldId="264"/>
        </pc:sldMkLst>
        <pc:spChg chg="add del mod">
          <ac:chgData name="Rokicka, Magdalena" userId="f71cd4da-053f-441e-8801-90821b23873f" providerId="ADAL" clId="{D1D4F044-AA56-45F2-8C37-E320BC195868}" dt="2022-12-09T10:16:42.022" v="1356"/>
          <ac:spMkLst>
            <pc:docMk/>
            <pc:sldMk cId="2163880857" sldId="264"/>
            <ac:spMk id="2" creationId="{7E7A3F2D-554A-48F3-977C-19FC0BA602C0}"/>
          </ac:spMkLst>
        </pc:spChg>
        <pc:spChg chg="mod">
          <ac:chgData name="Rokicka, Magdalena" userId="f71cd4da-053f-441e-8801-90821b23873f" providerId="ADAL" clId="{D1D4F044-AA56-45F2-8C37-E320BC195868}" dt="2022-12-07T13:39:44.616" v="156" actId="6549"/>
          <ac:spMkLst>
            <pc:docMk/>
            <pc:sldMk cId="2163880857" sldId="264"/>
            <ac:spMk id="3" creationId="{4ED421B7-55EC-42E6-8FE5-9415AE46462A}"/>
          </ac:spMkLst>
        </pc:spChg>
        <pc:spChg chg="add mod">
          <ac:chgData name="Rokicka, Magdalena" userId="f71cd4da-053f-441e-8801-90821b23873f" providerId="ADAL" clId="{D1D4F044-AA56-45F2-8C37-E320BC195868}" dt="2022-12-09T10:19:11.528" v="1378" actId="20577"/>
          <ac:spMkLst>
            <pc:docMk/>
            <pc:sldMk cId="2163880857" sldId="264"/>
            <ac:spMk id="8" creationId="{F3A1F943-60CB-42D6-B973-09C57653DAC8}"/>
          </ac:spMkLst>
        </pc:spChg>
        <pc:spChg chg="mod">
          <ac:chgData name="Rokicka, Magdalena" userId="f71cd4da-053f-441e-8801-90821b23873f" providerId="ADAL" clId="{D1D4F044-AA56-45F2-8C37-E320BC195868}" dt="2022-12-09T10:17:31.803" v="1366" actId="14100"/>
          <ac:spMkLst>
            <pc:docMk/>
            <pc:sldMk cId="2163880857" sldId="264"/>
            <ac:spMk id="18" creationId="{11EB88C9-E6BE-4E52-9AA6-0B7A726DDBB9}"/>
          </ac:spMkLst>
        </pc:spChg>
        <pc:picChg chg="add del mod ord">
          <ac:chgData name="Rokicka, Magdalena" userId="f71cd4da-053f-441e-8801-90821b23873f" providerId="ADAL" clId="{D1D4F044-AA56-45F2-8C37-E320BC195868}" dt="2022-12-09T10:46:24.056" v="1379" actId="21"/>
          <ac:picMkLst>
            <pc:docMk/>
            <pc:sldMk cId="2163880857" sldId="264"/>
            <ac:picMk id="5" creationId="{20E5E5F2-6802-454D-B2A4-815AEE3F7F06}"/>
          </ac:picMkLst>
        </pc:picChg>
        <pc:picChg chg="add del mod">
          <ac:chgData name="Rokicka, Magdalena" userId="f71cd4da-053f-441e-8801-90821b23873f" providerId="ADAL" clId="{D1D4F044-AA56-45F2-8C37-E320BC195868}" dt="2022-12-09T10:47:59.424" v="1499" actId="21"/>
          <ac:picMkLst>
            <pc:docMk/>
            <pc:sldMk cId="2163880857" sldId="264"/>
            <ac:picMk id="7" creationId="{9C9CE3E5-AB63-4D57-BCF5-16F5D2EE36B9}"/>
          </ac:picMkLst>
        </pc:picChg>
        <pc:picChg chg="add mod">
          <ac:chgData name="Rokicka, Magdalena" userId="f71cd4da-053f-441e-8801-90821b23873f" providerId="ADAL" clId="{D1D4F044-AA56-45F2-8C37-E320BC195868}" dt="2022-12-09T10:48:12.215" v="1502" actId="1076"/>
          <ac:picMkLst>
            <pc:docMk/>
            <pc:sldMk cId="2163880857" sldId="264"/>
            <ac:picMk id="10" creationId="{EDC676F3-AEA7-4DB4-AB59-02A2374EB4F4}"/>
          </ac:picMkLst>
        </pc:picChg>
        <pc:picChg chg="del">
          <ac:chgData name="Rokicka, Magdalena" userId="f71cd4da-053f-441e-8801-90821b23873f" providerId="ADAL" clId="{D1D4F044-AA56-45F2-8C37-E320BC195868}" dt="2022-12-07T13:39:39.948" v="155" actId="478"/>
          <ac:picMkLst>
            <pc:docMk/>
            <pc:sldMk cId="2163880857" sldId="264"/>
            <ac:picMk id="5124" creationId="{89287DF9-0D52-400D-9682-D1B516ACFB2F}"/>
          </ac:picMkLst>
        </pc:picChg>
      </pc:sldChg>
      <pc:sldChg chg="del">
        <pc:chgData name="Rokicka, Magdalena" userId="f71cd4da-053f-441e-8801-90821b23873f" providerId="ADAL" clId="{D1D4F044-AA56-45F2-8C37-E320BC195868}" dt="2022-12-07T13:40:43.277" v="195" actId="2696"/>
        <pc:sldMkLst>
          <pc:docMk/>
          <pc:sldMk cId="1300349526" sldId="265"/>
        </pc:sldMkLst>
      </pc:sldChg>
      <pc:sldChg chg="del">
        <pc:chgData name="Rokicka, Magdalena" userId="f71cd4da-053f-441e-8801-90821b23873f" providerId="ADAL" clId="{D1D4F044-AA56-45F2-8C37-E320BC195868}" dt="2022-12-07T14:17:16.317" v="658" actId="2696"/>
        <pc:sldMkLst>
          <pc:docMk/>
          <pc:sldMk cId="2351941749" sldId="271"/>
        </pc:sldMkLst>
      </pc:sldChg>
      <pc:sldChg chg="del delDesignElem">
        <pc:chgData name="Rokicka, Magdalena" userId="f71cd4da-053f-441e-8801-90821b23873f" providerId="ADAL" clId="{D1D4F044-AA56-45F2-8C37-E320BC195868}" dt="2022-12-07T14:23:02.405" v="693" actId="2696"/>
        <pc:sldMkLst>
          <pc:docMk/>
          <pc:sldMk cId="1146656879" sldId="272"/>
        </pc:sldMkLst>
      </pc:sldChg>
      <pc:sldChg chg="addSp delSp modSp add del mod setBg delDesignElem">
        <pc:chgData name="Rokicka, Magdalena" userId="f71cd4da-053f-441e-8801-90821b23873f" providerId="ADAL" clId="{D1D4F044-AA56-45F2-8C37-E320BC195868}" dt="2022-12-09T12:54:43.910" v="1892" actId="2696"/>
        <pc:sldMkLst>
          <pc:docMk/>
          <pc:sldMk cId="2447305988" sldId="274"/>
        </pc:sldMkLst>
        <pc:spChg chg="mod ord">
          <ac:chgData name="Rokicka, Magdalena" userId="f71cd4da-053f-441e-8801-90821b23873f" providerId="ADAL" clId="{D1D4F044-AA56-45F2-8C37-E320BC195868}" dt="2022-12-07T14:25:20.680" v="694" actId="26606"/>
          <ac:spMkLst>
            <pc:docMk/>
            <pc:sldMk cId="2447305988" sldId="274"/>
            <ac:spMk id="2" creationId="{5939FAE4-7858-471F-A816-D76A5E3D4E37}"/>
          </ac:spMkLst>
        </pc:spChg>
        <pc:spChg chg="mod">
          <ac:chgData name="Rokicka, Magdalena" userId="f71cd4da-053f-441e-8801-90821b23873f" providerId="ADAL" clId="{D1D4F044-AA56-45F2-8C37-E320BC195868}" dt="2022-12-07T14:25:20.680" v="694" actId="26606"/>
          <ac:spMkLst>
            <pc:docMk/>
            <pc:sldMk cId="2447305988" sldId="274"/>
            <ac:spMk id="6" creationId="{A0BB9AAE-77EA-4CFD-ABD0-0F3B10964E9F}"/>
          </ac:spMkLst>
        </pc:spChg>
        <pc:spChg chg="del">
          <ac:chgData name="Rokicka, Magdalena" userId="f71cd4da-053f-441e-8801-90821b23873f" providerId="ADAL" clId="{D1D4F044-AA56-45F2-8C37-E320BC195868}" dt="2022-12-07T13:41:42.260" v="199"/>
          <ac:spMkLst>
            <pc:docMk/>
            <pc:sldMk cId="2447305988" sldId="274"/>
            <ac:spMk id="7" creationId="{777A147A-9ED8-46B4-8660-1B3C2AA880B5}"/>
          </ac:spMkLst>
        </pc:spChg>
        <pc:spChg chg="del">
          <ac:chgData name="Rokicka, Magdalena" userId="f71cd4da-053f-441e-8801-90821b23873f" providerId="ADAL" clId="{D1D4F044-AA56-45F2-8C37-E320BC195868}" dt="2022-12-07T13:41:42.260" v="199"/>
          <ac:spMkLst>
            <pc:docMk/>
            <pc:sldMk cId="2447305988" sldId="274"/>
            <ac:spMk id="9" creationId="{5D6C15A0-C087-4593-8414-2B4EC1CDC3DE}"/>
          </ac:spMkLst>
        </pc:spChg>
        <pc:spChg chg="add">
          <ac:chgData name="Rokicka, Magdalena" userId="f71cd4da-053f-441e-8801-90821b23873f" providerId="ADAL" clId="{D1D4F044-AA56-45F2-8C37-E320BC195868}" dt="2022-12-07T14:25:20.680" v="694" actId="26606"/>
          <ac:spMkLst>
            <pc:docMk/>
            <pc:sldMk cId="2447305988" sldId="274"/>
            <ac:spMk id="11" creationId="{907EF6B7-1338-4443-8C46-6A318D952DFD}"/>
          </ac:spMkLst>
        </pc:spChg>
        <pc:spChg chg="add">
          <ac:chgData name="Rokicka, Magdalena" userId="f71cd4da-053f-441e-8801-90821b23873f" providerId="ADAL" clId="{D1D4F044-AA56-45F2-8C37-E320BC195868}" dt="2022-12-07T14:25:20.680" v="694" actId="26606"/>
          <ac:spMkLst>
            <pc:docMk/>
            <pc:sldMk cId="2447305988" sldId="274"/>
            <ac:spMk id="13" creationId="{DAAE4CDD-124C-4DCF-9584-B6033B545DD5}"/>
          </ac:spMkLst>
        </pc:spChg>
        <pc:spChg chg="add">
          <ac:chgData name="Rokicka, Magdalena" userId="f71cd4da-053f-441e-8801-90821b23873f" providerId="ADAL" clId="{D1D4F044-AA56-45F2-8C37-E320BC195868}" dt="2022-12-07T14:25:20.680" v="694" actId="26606"/>
          <ac:spMkLst>
            <pc:docMk/>
            <pc:sldMk cId="2447305988" sldId="274"/>
            <ac:spMk id="15" creationId="{081E4A58-353D-44AE-B2FC-2A74E2E400F7}"/>
          </ac:spMkLst>
        </pc:spChg>
      </pc:sldChg>
      <pc:sldChg chg="del">
        <pc:chgData name="Rokicka, Magdalena" userId="f71cd4da-053f-441e-8801-90821b23873f" providerId="ADAL" clId="{D1D4F044-AA56-45F2-8C37-E320BC195868}" dt="2022-12-07T13:40:53.506" v="197" actId="2696"/>
        <pc:sldMkLst>
          <pc:docMk/>
          <pc:sldMk cId="3811070458" sldId="274"/>
        </pc:sldMkLst>
      </pc:sldChg>
      <pc:sldChg chg="modSp mod">
        <pc:chgData name="Rokicka, Magdalena" userId="f71cd4da-053f-441e-8801-90821b23873f" providerId="ADAL" clId="{D1D4F044-AA56-45F2-8C37-E320BC195868}" dt="2022-12-12T10:49:28.106" v="2013" actId="20577"/>
        <pc:sldMkLst>
          <pc:docMk/>
          <pc:sldMk cId="3515920007" sldId="281"/>
        </pc:sldMkLst>
        <pc:spChg chg="mod">
          <ac:chgData name="Rokicka, Magdalena" userId="f71cd4da-053f-441e-8801-90821b23873f" providerId="ADAL" clId="{D1D4F044-AA56-45F2-8C37-E320BC195868}" dt="2022-12-12T10:49:28.106" v="2013" actId="20577"/>
          <ac:spMkLst>
            <pc:docMk/>
            <pc:sldMk cId="3515920007" sldId="281"/>
            <ac:spMk id="5" creationId="{5B602D35-1E58-48BA-8F38-324C779BFA54}"/>
          </ac:spMkLst>
        </pc:spChg>
      </pc:sldChg>
      <pc:sldChg chg="modSp mod">
        <pc:chgData name="Rokicka, Magdalena" userId="f71cd4da-053f-441e-8801-90821b23873f" providerId="ADAL" clId="{D1D4F044-AA56-45F2-8C37-E320BC195868}" dt="2022-12-13T12:21:14.284" v="2055" actId="20577"/>
        <pc:sldMkLst>
          <pc:docMk/>
          <pc:sldMk cId="2297127023" sldId="284"/>
        </pc:sldMkLst>
        <pc:graphicFrameChg chg="mod modGraphic">
          <ac:chgData name="Rokicka, Magdalena" userId="f71cd4da-053f-441e-8801-90821b23873f" providerId="ADAL" clId="{D1D4F044-AA56-45F2-8C37-E320BC195868}" dt="2022-12-13T12:21:14.284" v="2055" actId="20577"/>
          <ac:graphicFrameMkLst>
            <pc:docMk/>
            <pc:sldMk cId="2297127023" sldId="284"/>
            <ac:graphicFrameMk id="3" creationId="{67F88DB7-3491-4617-946D-3F3D04598C06}"/>
          </ac:graphicFrameMkLst>
        </pc:graphicFrameChg>
      </pc:sldChg>
      <pc:sldChg chg="del">
        <pc:chgData name="Rokicka, Magdalena" userId="f71cd4da-053f-441e-8801-90821b23873f" providerId="ADAL" clId="{D1D4F044-AA56-45F2-8C37-E320BC195868}" dt="2022-12-07T13:40:32.031" v="191" actId="2696"/>
        <pc:sldMkLst>
          <pc:docMk/>
          <pc:sldMk cId="1585935215" sldId="286"/>
        </pc:sldMkLst>
      </pc:sldChg>
      <pc:sldChg chg="del">
        <pc:chgData name="Rokicka, Magdalena" userId="f71cd4da-053f-441e-8801-90821b23873f" providerId="ADAL" clId="{D1D4F044-AA56-45F2-8C37-E320BC195868}" dt="2022-12-07T13:40:35.978" v="192" actId="2696"/>
        <pc:sldMkLst>
          <pc:docMk/>
          <pc:sldMk cId="801150974" sldId="287"/>
        </pc:sldMkLst>
      </pc:sldChg>
      <pc:sldChg chg="del">
        <pc:chgData name="Rokicka, Magdalena" userId="f71cd4da-053f-441e-8801-90821b23873f" providerId="ADAL" clId="{D1D4F044-AA56-45F2-8C37-E320BC195868}" dt="2022-12-07T13:40:41.477" v="194" actId="2696"/>
        <pc:sldMkLst>
          <pc:docMk/>
          <pc:sldMk cId="1845658678" sldId="288"/>
        </pc:sldMkLst>
      </pc:sldChg>
      <pc:sldChg chg="del">
        <pc:chgData name="Rokicka, Magdalena" userId="f71cd4da-053f-441e-8801-90821b23873f" providerId="ADAL" clId="{D1D4F044-AA56-45F2-8C37-E320BC195868}" dt="2022-12-07T13:40:45.999" v="196" actId="2696"/>
        <pc:sldMkLst>
          <pc:docMk/>
          <pc:sldMk cId="1616000107" sldId="289"/>
        </pc:sldMkLst>
      </pc:sldChg>
      <pc:sldChg chg="delSp mod">
        <pc:chgData name="Rokicka, Magdalena" userId="f71cd4da-053f-441e-8801-90821b23873f" providerId="ADAL" clId="{D1D4F044-AA56-45F2-8C37-E320BC195868}" dt="2022-12-07T13:38:21.127" v="134" actId="21"/>
        <pc:sldMkLst>
          <pc:docMk/>
          <pc:sldMk cId="2187711905" sldId="291"/>
        </pc:sldMkLst>
        <pc:picChg chg="del">
          <ac:chgData name="Rokicka, Magdalena" userId="f71cd4da-053f-441e-8801-90821b23873f" providerId="ADAL" clId="{D1D4F044-AA56-45F2-8C37-E320BC195868}" dt="2022-12-07T13:38:21.127" v="134" actId="21"/>
          <ac:picMkLst>
            <pc:docMk/>
            <pc:sldMk cId="2187711905" sldId="291"/>
            <ac:picMk id="6" creationId="{98C42B27-32E7-4B65-BE05-03132BA82439}"/>
          </ac:picMkLst>
        </pc:picChg>
      </pc:sldChg>
      <pc:sldChg chg="addSp delSp modSp add mod">
        <pc:chgData name="Rokicka, Magdalena" userId="f71cd4da-053f-441e-8801-90821b23873f" providerId="ADAL" clId="{D1D4F044-AA56-45F2-8C37-E320BC195868}" dt="2022-12-09T11:34:40.571" v="1658" actId="207"/>
        <pc:sldMkLst>
          <pc:docMk/>
          <pc:sldMk cId="1082159859" sldId="292"/>
        </pc:sldMkLst>
        <pc:spChg chg="add mod">
          <ac:chgData name="Rokicka, Magdalena" userId="f71cd4da-053f-441e-8801-90821b23873f" providerId="ADAL" clId="{D1D4F044-AA56-45F2-8C37-E320BC195868}" dt="2022-12-09T11:34:40.571" v="1658" actId="207"/>
          <ac:spMkLst>
            <pc:docMk/>
            <pc:sldMk cId="1082159859" sldId="292"/>
            <ac:spMk id="5" creationId="{65692795-E397-47CD-BB70-83B74EB420D0}"/>
          </ac:spMkLst>
        </pc:spChg>
        <pc:spChg chg="add del mod">
          <ac:chgData name="Rokicka, Magdalena" userId="f71cd4da-053f-441e-8801-90821b23873f" providerId="ADAL" clId="{D1D4F044-AA56-45F2-8C37-E320BC195868}" dt="2022-12-09T10:53:45.514" v="1531"/>
          <ac:spMkLst>
            <pc:docMk/>
            <pc:sldMk cId="1082159859" sldId="292"/>
            <ac:spMk id="6" creationId="{4B62C5C7-D2AC-4CF2-B387-5AA729B90A3D}"/>
          </ac:spMkLst>
        </pc:spChg>
        <pc:spChg chg="add mod">
          <ac:chgData name="Rokicka, Magdalena" userId="f71cd4da-053f-441e-8801-90821b23873f" providerId="ADAL" clId="{D1D4F044-AA56-45F2-8C37-E320BC195868}" dt="2022-12-09T10:56:52.113" v="1588" actId="1076"/>
          <ac:spMkLst>
            <pc:docMk/>
            <pc:sldMk cId="1082159859" sldId="292"/>
            <ac:spMk id="7" creationId="{EA416C5C-B1D6-4A26-80A9-C88DE1F53E56}"/>
          </ac:spMkLst>
        </pc:spChg>
        <pc:spChg chg="add del mod">
          <ac:chgData name="Rokicka, Magdalena" userId="f71cd4da-053f-441e-8801-90821b23873f" providerId="ADAL" clId="{D1D4F044-AA56-45F2-8C37-E320BC195868}" dt="2022-12-09T10:54:00.526" v="1536" actId="21"/>
          <ac:spMkLst>
            <pc:docMk/>
            <pc:sldMk cId="1082159859" sldId="292"/>
            <ac:spMk id="8" creationId="{F94B9CF5-444F-4A88-A729-2D60B4014A37}"/>
          </ac:spMkLst>
        </pc:spChg>
        <pc:spChg chg="add del mod">
          <ac:chgData name="Rokicka, Magdalena" userId="f71cd4da-053f-441e-8801-90821b23873f" providerId="ADAL" clId="{D1D4F044-AA56-45F2-8C37-E320BC195868}" dt="2022-12-09T10:56:23.485" v="1584"/>
          <ac:spMkLst>
            <pc:docMk/>
            <pc:sldMk cId="1082159859" sldId="292"/>
            <ac:spMk id="9" creationId="{132803F0-6BFC-4EF2-9397-146F5A03AEB8}"/>
          </ac:spMkLst>
        </pc:spChg>
        <pc:spChg chg="mod">
          <ac:chgData name="Rokicka, Magdalena" userId="f71cd4da-053f-441e-8801-90821b23873f" providerId="ADAL" clId="{D1D4F044-AA56-45F2-8C37-E320BC195868}" dt="2022-12-09T10:55:29.599" v="1575" actId="27636"/>
          <ac:spMkLst>
            <pc:docMk/>
            <pc:sldMk cId="1082159859" sldId="292"/>
            <ac:spMk id="18" creationId="{11EB88C9-E6BE-4E52-9AA6-0B7A726DDBB9}"/>
          </ac:spMkLst>
        </pc:spChg>
        <pc:picChg chg="add mod">
          <ac:chgData name="Rokicka, Magdalena" userId="f71cd4da-053f-441e-8801-90821b23873f" providerId="ADAL" clId="{D1D4F044-AA56-45F2-8C37-E320BC195868}" dt="2022-12-09T10:56:33.408" v="1587" actId="1076"/>
          <ac:picMkLst>
            <pc:docMk/>
            <pc:sldMk cId="1082159859" sldId="292"/>
            <ac:picMk id="4" creationId="{74BD801C-52C3-4A6A-957E-5C55F3194DCB}"/>
          </ac:picMkLst>
        </pc:picChg>
      </pc:sldChg>
      <pc:sldChg chg="addSp delSp modSp add mod ord">
        <pc:chgData name="Rokicka, Magdalena" userId="f71cd4da-053f-441e-8801-90821b23873f" providerId="ADAL" clId="{D1D4F044-AA56-45F2-8C37-E320BC195868}" dt="2022-12-09T10:09:00.572" v="1186" actId="6549"/>
        <pc:sldMkLst>
          <pc:docMk/>
          <pc:sldMk cId="1106621570" sldId="293"/>
        </pc:sldMkLst>
        <pc:spChg chg="del mod">
          <ac:chgData name="Rokicka, Magdalena" userId="f71cd4da-053f-441e-8801-90821b23873f" providerId="ADAL" clId="{D1D4F044-AA56-45F2-8C37-E320BC195868}" dt="2022-12-09T09:55:29.249" v="916" actId="21"/>
          <ac:spMkLst>
            <pc:docMk/>
            <pc:sldMk cId="1106621570" sldId="293"/>
            <ac:spMk id="3" creationId="{4ED421B7-55EC-42E6-8FE5-9415AE46462A}"/>
          </ac:spMkLst>
        </pc:spChg>
        <pc:spChg chg="add mod">
          <ac:chgData name="Rokicka, Magdalena" userId="f71cd4da-053f-441e-8801-90821b23873f" providerId="ADAL" clId="{D1D4F044-AA56-45F2-8C37-E320BC195868}" dt="2022-12-09T10:08:34.418" v="1179" actId="20577"/>
          <ac:spMkLst>
            <pc:docMk/>
            <pc:sldMk cId="1106621570" sldId="293"/>
            <ac:spMk id="6" creationId="{C1737BDC-4CEE-481C-8299-0C73AAF75B5B}"/>
          </ac:spMkLst>
        </pc:spChg>
        <pc:spChg chg="add mod">
          <ac:chgData name="Rokicka, Magdalena" userId="f71cd4da-053f-441e-8801-90821b23873f" providerId="ADAL" clId="{D1D4F044-AA56-45F2-8C37-E320BC195868}" dt="2022-12-09T10:09:00.572" v="1186" actId="6549"/>
          <ac:spMkLst>
            <pc:docMk/>
            <pc:sldMk cId="1106621570" sldId="293"/>
            <ac:spMk id="8" creationId="{BE642CFE-0166-48E6-B51A-49F0AFBEA162}"/>
          </ac:spMkLst>
        </pc:spChg>
        <pc:spChg chg="add mod">
          <ac:chgData name="Rokicka, Magdalena" userId="f71cd4da-053f-441e-8801-90821b23873f" providerId="ADAL" clId="{D1D4F044-AA56-45F2-8C37-E320BC195868}" dt="2022-12-09T10:08:25.672" v="1161" actId="14100"/>
          <ac:spMkLst>
            <pc:docMk/>
            <pc:sldMk cId="1106621570" sldId="293"/>
            <ac:spMk id="15" creationId="{3A95DE74-C3EF-4EE4-A955-32E2CE090B02}"/>
          </ac:spMkLst>
        </pc:spChg>
        <pc:spChg chg="mod">
          <ac:chgData name="Rokicka, Magdalena" userId="f71cd4da-053f-441e-8801-90821b23873f" providerId="ADAL" clId="{D1D4F044-AA56-45F2-8C37-E320BC195868}" dt="2022-12-09T10:07:43.081" v="1148" actId="255"/>
          <ac:spMkLst>
            <pc:docMk/>
            <pc:sldMk cId="1106621570" sldId="293"/>
            <ac:spMk id="18" creationId="{11EB88C9-E6BE-4E52-9AA6-0B7A726DDBB9}"/>
          </ac:spMkLst>
        </pc:spChg>
        <pc:picChg chg="add mod">
          <ac:chgData name="Rokicka, Magdalena" userId="f71cd4da-053f-441e-8801-90821b23873f" providerId="ADAL" clId="{D1D4F044-AA56-45F2-8C37-E320BC195868}" dt="2022-12-09T10:08:03.454" v="1152" actId="1076"/>
          <ac:picMkLst>
            <pc:docMk/>
            <pc:sldMk cId="1106621570" sldId="293"/>
            <ac:picMk id="4" creationId="{DD40E08C-37EF-4097-BE4D-F4A0F613D647}"/>
          </ac:picMkLst>
        </pc:picChg>
        <pc:picChg chg="add mod">
          <ac:chgData name="Rokicka, Magdalena" userId="f71cd4da-053f-441e-8801-90821b23873f" providerId="ADAL" clId="{D1D4F044-AA56-45F2-8C37-E320BC195868}" dt="2022-12-09T10:08:16.284" v="1157" actId="1076"/>
          <ac:picMkLst>
            <pc:docMk/>
            <pc:sldMk cId="1106621570" sldId="293"/>
            <ac:picMk id="7" creationId="{75C854FD-88A9-45D9-A932-8EBF250FAF69}"/>
          </ac:picMkLst>
        </pc:picChg>
        <pc:picChg chg="add mod">
          <ac:chgData name="Rokicka, Magdalena" userId="f71cd4da-053f-441e-8801-90821b23873f" providerId="ADAL" clId="{D1D4F044-AA56-45F2-8C37-E320BC195868}" dt="2022-12-09T10:08:14.019" v="1156" actId="1076"/>
          <ac:picMkLst>
            <pc:docMk/>
            <pc:sldMk cId="1106621570" sldId="293"/>
            <ac:picMk id="10" creationId="{0F8524EE-2BCA-48BD-A9FA-2BCFA6A57B2B}"/>
          </ac:picMkLst>
        </pc:picChg>
      </pc:sldChg>
      <pc:sldChg chg="addSp modSp add mod ord">
        <pc:chgData name="Rokicka, Magdalena" userId="f71cd4da-053f-441e-8801-90821b23873f" providerId="ADAL" clId="{D1D4F044-AA56-45F2-8C37-E320BC195868}" dt="2022-12-09T10:10:24.916" v="1187" actId="207"/>
        <pc:sldMkLst>
          <pc:docMk/>
          <pc:sldMk cId="2103206962" sldId="294"/>
        </pc:sldMkLst>
        <pc:spChg chg="add mod">
          <ac:chgData name="Rokicka, Magdalena" userId="f71cd4da-053f-441e-8801-90821b23873f" providerId="ADAL" clId="{D1D4F044-AA56-45F2-8C37-E320BC195868}" dt="2022-12-09T09:37:47.184" v="808" actId="20577"/>
          <ac:spMkLst>
            <pc:docMk/>
            <pc:sldMk cId="2103206962" sldId="294"/>
            <ac:spMk id="7" creationId="{7C663B3A-C0A5-4E0D-8D4E-87DADA3DA38B}"/>
          </ac:spMkLst>
        </pc:spChg>
        <pc:spChg chg="add mod">
          <ac:chgData name="Rokicka, Magdalena" userId="f71cd4da-053f-441e-8801-90821b23873f" providerId="ADAL" clId="{D1D4F044-AA56-45F2-8C37-E320BC195868}" dt="2022-12-09T10:10:24.916" v="1187" actId="207"/>
          <ac:spMkLst>
            <pc:docMk/>
            <pc:sldMk cId="2103206962" sldId="294"/>
            <ac:spMk id="8" creationId="{5EE808B4-E78B-462A-90A8-4AE29552DE18}"/>
          </ac:spMkLst>
        </pc:spChg>
        <pc:spChg chg="add mod">
          <ac:chgData name="Rokicka, Magdalena" userId="f71cd4da-053f-441e-8801-90821b23873f" providerId="ADAL" clId="{D1D4F044-AA56-45F2-8C37-E320BC195868}" dt="2022-12-09T09:31:02.313" v="785" actId="208"/>
          <ac:spMkLst>
            <pc:docMk/>
            <pc:sldMk cId="2103206962" sldId="294"/>
            <ac:spMk id="10" creationId="{D46C05EB-4338-477E-9987-91C085C2E292}"/>
          </ac:spMkLst>
        </pc:spChg>
        <pc:spChg chg="add mod">
          <ac:chgData name="Rokicka, Magdalena" userId="f71cd4da-053f-441e-8801-90821b23873f" providerId="ADAL" clId="{D1D4F044-AA56-45F2-8C37-E320BC195868}" dt="2022-12-09T09:36:59.203" v="804" actId="1076"/>
          <ac:spMkLst>
            <pc:docMk/>
            <pc:sldMk cId="2103206962" sldId="294"/>
            <ac:spMk id="12" creationId="{B48EA617-624C-4178-A913-DD075C2B5B0F}"/>
          </ac:spMkLst>
        </pc:spChg>
        <pc:spChg chg="mod">
          <ac:chgData name="Rokicka, Magdalena" userId="f71cd4da-053f-441e-8801-90821b23873f" providerId="ADAL" clId="{D1D4F044-AA56-45F2-8C37-E320BC195868}" dt="2022-12-07T13:46:16.113" v="283" actId="20577"/>
          <ac:spMkLst>
            <pc:docMk/>
            <pc:sldMk cId="2103206962" sldId="294"/>
            <ac:spMk id="18" creationId="{11EB88C9-E6BE-4E52-9AA6-0B7A726DDBB9}"/>
          </ac:spMkLst>
        </pc:spChg>
        <pc:picChg chg="add mod">
          <ac:chgData name="Rokicka, Magdalena" userId="f71cd4da-053f-441e-8801-90821b23873f" providerId="ADAL" clId="{D1D4F044-AA56-45F2-8C37-E320BC195868}" dt="2022-12-09T09:35:24.512" v="796" actId="1076"/>
          <ac:picMkLst>
            <pc:docMk/>
            <pc:sldMk cId="2103206962" sldId="294"/>
            <ac:picMk id="4" creationId="{B3D4F40F-24AF-4552-AB86-F2E3B9D20F04}"/>
          </ac:picMkLst>
        </pc:picChg>
      </pc:sldChg>
      <pc:sldChg chg="delSp modSp add mod">
        <pc:chgData name="Rokicka, Magdalena" userId="f71cd4da-053f-441e-8801-90821b23873f" providerId="ADAL" clId="{D1D4F044-AA56-45F2-8C37-E320BC195868}" dt="2022-12-07T14:22:52.431" v="692"/>
        <pc:sldMkLst>
          <pc:docMk/>
          <pc:sldMk cId="2505236699" sldId="295"/>
        </pc:sldMkLst>
        <pc:spChg chg="del mod">
          <ac:chgData name="Rokicka, Magdalena" userId="f71cd4da-053f-441e-8801-90821b23873f" providerId="ADAL" clId="{D1D4F044-AA56-45F2-8C37-E320BC195868}" dt="2022-12-07T14:22:52.431" v="692"/>
          <ac:spMkLst>
            <pc:docMk/>
            <pc:sldMk cId="2505236699" sldId="295"/>
            <ac:spMk id="7" creationId="{EA416C5C-B1D6-4A26-80A9-C88DE1F53E56}"/>
          </ac:spMkLst>
        </pc:spChg>
        <pc:spChg chg="mod">
          <ac:chgData name="Rokicka, Magdalena" userId="f71cd4da-053f-441e-8801-90821b23873f" providerId="ADAL" clId="{D1D4F044-AA56-45F2-8C37-E320BC195868}" dt="2022-12-07T14:22:21.492" v="680" actId="6549"/>
          <ac:spMkLst>
            <pc:docMk/>
            <pc:sldMk cId="2505236699" sldId="295"/>
            <ac:spMk id="18" creationId="{11EB88C9-E6BE-4E52-9AA6-0B7A726DDBB9}"/>
          </ac:spMkLst>
        </pc:spChg>
        <pc:graphicFrameChg chg="mod">
          <ac:chgData name="Rokicka, Magdalena" userId="f71cd4da-053f-441e-8801-90821b23873f" providerId="ADAL" clId="{D1D4F044-AA56-45F2-8C37-E320BC195868}" dt="2022-12-07T14:22:50.873" v="690" actId="14100"/>
          <ac:graphicFrameMkLst>
            <pc:docMk/>
            <pc:sldMk cId="2505236699" sldId="295"/>
            <ac:graphicFrameMk id="2" creationId="{823F86FD-F895-420F-B971-602FB04E35B6}"/>
          </ac:graphicFrameMkLst>
        </pc:graphicFrameChg>
      </pc:sldChg>
      <pc:sldChg chg="new del">
        <pc:chgData name="Rokicka, Magdalena" userId="f71cd4da-053f-441e-8801-90821b23873f" providerId="ADAL" clId="{D1D4F044-AA56-45F2-8C37-E320BC195868}" dt="2022-12-07T14:17:30.847" v="660" actId="2696"/>
        <pc:sldMkLst>
          <pc:docMk/>
          <pc:sldMk cId="2729696963" sldId="295"/>
        </pc:sldMkLst>
      </pc:sldChg>
      <pc:sldChg chg="addSp delSp modSp add mod">
        <pc:chgData name="Rokicka, Magdalena" userId="f71cd4da-053f-441e-8801-90821b23873f" providerId="ADAL" clId="{D1D4F044-AA56-45F2-8C37-E320BC195868}" dt="2022-12-09T12:47:48.282" v="1867" actId="20577"/>
        <pc:sldMkLst>
          <pc:docMk/>
          <pc:sldMk cId="381431128" sldId="296"/>
        </pc:sldMkLst>
        <pc:spChg chg="ord">
          <ac:chgData name="Rokicka, Magdalena" userId="f71cd4da-053f-441e-8801-90821b23873f" providerId="ADAL" clId="{D1D4F044-AA56-45F2-8C37-E320BC195868}" dt="2022-12-07T14:30:28.672" v="725" actId="26606"/>
          <ac:spMkLst>
            <pc:docMk/>
            <pc:sldMk cId="381431128" sldId="296"/>
            <ac:spMk id="3" creationId="{4ED421B7-55EC-42E6-8FE5-9415AE46462A}"/>
          </ac:spMkLst>
        </pc:spChg>
        <pc:spChg chg="mod">
          <ac:chgData name="Rokicka, Magdalena" userId="f71cd4da-053f-441e-8801-90821b23873f" providerId="ADAL" clId="{D1D4F044-AA56-45F2-8C37-E320BC195868}" dt="2022-12-09T11:32:03.309" v="1597" actId="20577"/>
          <ac:spMkLst>
            <pc:docMk/>
            <pc:sldMk cId="381431128" sldId="296"/>
            <ac:spMk id="7" creationId="{EA416C5C-B1D6-4A26-80A9-C88DE1F53E56}"/>
          </ac:spMkLst>
        </pc:spChg>
        <pc:spChg chg="mod">
          <ac:chgData name="Rokicka, Magdalena" userId="f71cd4da-053f-441e-8801-90821b23873f" providerId="ADAL" clId="{D1D4F044-AA56-45F2-8C37-E320BC195868}" dt="2022-12-09T12:47:48.282" v="1867" actId="20577"/>
          <ac:spMkLst>
            <pc:docMk/>
            <pc:sldMk cId="381431128" sldId="296"/>
            <ac:spMk id="18" creationId="{11EB88C9-E6BE-4E52-9AA6-0B7A726DDBB9}"/>
          </ac:spMkLst>
        </pc:spChg>
        <pc:spChg chg="del">
          <ac:chgData name="Rokicka, Magdalena" userId="f71cd4da-053f-441e-8801-90821b23873f" providerId="ADAL" clId="{D1D4F044-AA56-45F2-8C37-E320BC195868}" dt="2022-12-07T14:30:28.672" v="725" actId="26606"/>
          <ac:spMkLst>
            <pc:docMk/>
            <pc:sldMk cId="381431128" sldId="296"/>
            <ac:spMk id="5129" creationId="{66E48AFA-8884-4F68-A44F-D2C1E8609C5A}"/>
          </ac:spMkLst>
        </pc:spChg>
        <pc:spChg chg="del">
          <ac:chgData name="Rokicka, Magdalena" userId="f71cd4da-053f-441e-8801-90821b23873f" providerId="ADAL" clId="{D1D4F044-AA56-45F2-8C37-E320BC195868}" dt="2022-12-07T14:30:28.672" v="725" actId="26606"/>
          <ac:spMkLst>
            <pc:docMk/>
            <pc:sldMk cId="381431128" sldId="296"/>
            <ac:spMk id="5131" creationId="{969D19A6-08CB-498C-93EC-3FFB021FC68A}"/>
          </ac:spMkLst>
        </pc:spChg>
        <pc:spChg chg="add">
          <ac:chgData name="Rokicka, Magdalena" userId="f71cd4da-053f-441e-8801-90821b23873f" providerId="ADAL" clId="{D1D4F044-AA56-45F2-8C37-E320BC195868}" dt="2022-12-07T14:30:28.672" v="725" actId="26606"/>
          <ac:spMkLst>
            <pc:docMk/>
            <pc:sldMk cId="381431128" sldId="296"/>
            <ac:spMk id="5136" creationId="{907EF6B7-1338-4443-8C46-6A318D952DFD}"/>
          </ac:spMkLst>
        </pc:spChg>
        <pc:spChg chg="add">
          <ac:chgData name="Rokicka, Magdalena" userId="f71cd4da-053f-441e-8801-90821b23873f" providerId="ADAL" clId="{D1D4F044-AA56-45F2-8C37-E320BC195868}" dt="2022-12-07T14:30:28.672" v="725" actId="26606"/>
          <ac:spMkLst>
            <pc:docMk/>
            <pc:sldMk cId="381431128" sldId="296"/>
            <ac:spMk id="5138" creationId="{DAAE4CDD-124C-4DCF-9584-B6033B545DD5}"/>
          </ac:spMkLst>
        </pc:spChg>
        <pc:spChg chg="add">
          <ac:chgData name="Rokicka, Magdalena" userId="f71cd4da-053f-441e-8801-90821b23873f" providerId="ADAL" clId="{D1D4F044-AA56-45F2-8C37-E320BC195868}" dt="2022-12-07T14:30:28.672" v="725" actId="26606"/>
          <ac:spMkLst>
            <pc:docMk/>
            <pc:sldMk cId="381431128" sldId="296"/>
            <ac:spMk id="5140" creationId="{081E4A58-353D-44AE-B2FC-2A74E2E400F7}"/>
          </ac:spMkLst>
        </pc:spChg>
      </pc:sldChg>
      <pc:sldChg chg="new del">
        <pc:chgData name="Rokicka, Magdalena" userId="f71cd4da-053f-441e-8801-90821b23873f" providerId="ADAL" clId="{D1D4F044-AA56-45F2-8C37-E320BC195868}" dt="2022-12-09T11:35:13.278" v="1661" actId="2696"/>
        <pc:sldMkLst>
          <pc:docMk/>
          <pc:sldMk cId="236563431" sldId="297"/>
        </pc:sldMkLst>
      </pc:sldChg>
      <pc:sldChg chg="modSp add mod">
        <pc:chgData name="Rokicka, Magdalena" userId="f71cd4da-053f-441e-8801-90821b23873f" providerId="ADAL" clId="{D1D4F044-AA56-45F2-8C37-E320BC195868}" dt="2022-12-09T12:50:30.223" v="1891" actId="6549"/>
        <pc:sldMkLst>
          <pc:docMk/>
          <pc:sldMk cId="637763408" sldId="298"/>
        </pc:sldMkLst>
        <pc:spChg chg="mod">
          <ac:chgData name="Rokicka, Magdalena" userId="f71cd4da-053f-441e-8801-90821b23873f" providerId="ADAL" clId="{D1D4F044-AA56-45F2-8C37-E320BC195868}" dt="2022-12-09T12:50:30.223" v="1891" actId="6549"/>
          <ac:spMkLst>
            <pc:docMk/>
            <pc:sldMk cId="637763408" sldId="298"/>
            <ac:spMk id="7" creationId="{EA416C5C-B1D6-4A26-80A9-C88DE1F53E56}"/>
          </ac:spMkLst>
        </pc:spChg>
        <pc:spChg chg="mod">
          <ac:chgData name="Rokicka, Magdalena" userId="f71cd4da-053f-441e-8801-90821b23873f" providerId="ADAL" clId="{D1D4F044-AA56-45F2-8C37-E320BC195868}" dt="2022-12-09T12:47:54.450" v="1870" actId="20577"/>
          <ac:spMkLst>
            <pc:docMk/>
            <pc:sldMk cId="637763408" sldId="298"/>
            <ac:spMk id="18" creationId="{11EB88C9-E6BE-4E52-9AA6-0B7A726DDBB9}"/>
          </ac:spMkLst>
        </pc:spChg>
      </pc:sldChg>
      <pc:sldChg chg="addSp delSp modSp add mod">
        <pc:chgData name="Rokicka, Magdalena" userId="f71cd4da-053f-441e-8801-90821b23873f" providerId="ADAL" clId="{D1D4F044-AA56-45F2-8C37-E320BC195868}" dt="2022-12-12T10:48:57.169" v="2000" actId="27636"/>
        <pc:sldMkLst>
          <pc:docMk/>
          <pc:sldMk cId="4040841111" sldId="299"/>
        </pc:sldMkLst>
        <pc:spChg chg="mod">
          <ac:chgData name="Rokicka, Magdalena" userId="f71cd4da-053f-441e-8801-90821b23873f" providerId="ADAL" clId="{D1D4F044-AA56-45F2-8C37-E320BC195868}" dt="2022-12-12T10:46:59.506" v="1989" actId="1076"/>
          <ac:spMkLst>
            <pc:docMk/>
            <pc:sldMk cId="4040841111" sldId="299"/>
            <ac:spMk id="5" creationId="{65692795-E397-47CD-BB70-83B74EB420D0}"/>
          </ac:spMkLst>
        </pc:spChg>
        <pc:spChg chg="mod">
          <ac:chgData name="Rokicka, Magdalena" userId="f71cd4da-053f-441e-8801-90821b23873f" providerId="ADAL" clId="{D1D4F044-AA56-45F2-8C37-E320BC195868}" dt="2022-12-12T10:48:03.346" v="1997" actId="20577"/>
          <ac:spMkLst>
            <pc:docMk/>
            <pc:sldMk cId="4040841111" sldId="299"/>
            <ac:spMk id="7" creationId="{EA416C5C-B1D6-4A26-80A9-C88DE1F53E56}"/>
          </ac:spMkLst>
        </pc:spChg>
        <pc:spChg chg="add del mod">
          <ac:chgData name="Rokicka, Magdalena" userId="f71cd4da-053f-441e-8801-90821b23873f" providerId="ADAL" clId="{D1D4F044-AA56-45F2-8C37-E320BC195868}" dt="2022-12-12T10:44:53.029" v="1975" actId="21"/>
          <ac:spMkLst>
            <pc:docMk/>
            <pc:sldMk cId="4040841111" sldId="299"/>
            <ac:spMk id="10" creationId="{F51F9EF7-B1BD-44FB-84E2-09B3C908CC10}"/>
          </ac:spMkLst>
        </pc:spChg>
        <pc:spChg chg="add mod">
          <ac:chgData name="Rokicka, Magdalena" userId="f71cd4da-053f-441e-8801-90821b23873f" providerId="ADAL" clId="{D1D4F044-AA56-45F2-8C37-E320BC195868}" dt="2022-12-12T10:44:41.969" v="1972" actId="21"/>
          <ac:spMkLst>
            <pc:docMk/>
            <pc:sldMk cId="4040841111" sldId="299"/>
            <ac:spMk id="11" creationId="{D537ABAA-12D0-4A60-A9D7-9DB5F778605E}"/>
          </ac:spMkLst>
        </pc:spChg>
        <pc:spChg chg="mod">
          <ac:chgData name="Rokicka, Magdalena" userId="f71cd4da-053f-441e-8801-90821b23873f" providerId="ADAL" clId="{D1D4F044-AA56-45F2-8C37-E320BC195868}" dt="2022-12-12T10:48:57.169" v="2000" actId="27636"/>
          <ac:spMkLst>
            <pc:docMk/>
            <pc:sldMk cId="4040841111" sldId="299"/>
            <ac:spMk id="18" creationId="{11EB88C9-E6BE-4E52-9AA6-0B7A726DDBB9}"/>
          </ac:spMkLst>
        </pc:spChg>
        <pc:picChg chg="del">
          <ac:chgData name="Rokicka, Magdalena" userId="f71cd4da-053f-441e-8801-90821b23873f" providerId="ADAL" clId="{D1D4F044-AA56-45F2-8C37-E320BC195868}" dt="2022-12-12T10:31:27.919" v="1895" actId="21"/>
          <ac:picMkLst>
            <pc:docMk/>
            <pc:sldMk cId="4040841111" sldId="299"/>
            <ac:picMk id="4" creationId="{74BD801C-52C3-4A6A-957E-5C55F3194DCB}"/>
          </ac:picMkLst>
        </pc:picChg>
        <pc:picChg chg="add mod">
          <ac:chgData name="Rokicka, Magdalena" userId="f71cd4da-053f-441e-8801-90821b23873f" providerId="ADAL" clId="{D1D4F044-AA56-45F2-8C37-E320BC195868}" dt="2022-12-12T10:42:45.818" v="1960" actId="14100"/>
          <ac:picMkLst>
            <pc:docMk/>
            <pc:sldMk cId="4040841111" sldId="299"/>
            <ac:picMk id="6" creationId="{0A0D08EF-E0BF-4FE0-BA30-7F8768F513B7}"/>
          </ac:picMkLst>
        </pc:picChg>
        <pc:picChg chg="add mod">
          <ac:chgData name="Rokicka, Magdalena" userId="f71cd4da-053f-441e-8801-90821b23873f" providerId="ADAL" clId="{D1D4F044-AA56-45F2-8C37-E320BC195868}" dt="2022-12-12T10:42:52.413" v="1961" actId="1076"/>
          <ac:picMkLst>
            <pc:docMk/>
            <pc:sldMk cId="4040841111" sldId="299"/>
            <ac:picMk id="9" creationId="{510EB7E6-D5A1-4243-9E35-2201FB8D4B02}"/>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AD6F13-939A-4817-BA5E-D2776308CC9F}" type="doc">
      <dgm:prSet loTypeId="urn:microsoft.com/office/officeart/2016/7/layout/AccentHomeChevronProcess" loCatId="process" qsTypeId="urn:microsoft.com/office/officeart/2005/8/quickstyle/simple5" qsCatId="simple" csTypeId="urn:microsoft.com/office/officeart/2005/8/colors/colorful5" csCatId="colorful" phldr="1"/>
      <dgm:spPr/>
      <dgm:t>
        <a:bodyPr/>
        <a:lstStyle/>
        <a:p>
          <a:endParaRPr lang="en-US"/>
        </a:p>
      </dgm:t>
    </dgm:pt>
    <dgm:pt modelId="{A853489D-9205-406B-A0C9-75EF95EB3B11}">
      <dgm:prSet custT="1"/>
      <dgm:spPr/>
      <dgm:t>
        <a:bodyPr/>
        <a:lstStyle/>
        <a:p>
          <a:r>
            <a:rPr lang="en-US" sz="2000" b="1" dirty="0"/>
            <a:t>15 Nov.</a:t>
          </a:r>
        </a:p>
      </dgm:t>
    </dgm:pt>
    <dgm:pt modelId="{D8C3CA4D-8D72-49AE-837C-D1791E5536EC}" type="parTrans" cxnId="{8F40C2B7-F6A6-428E-8157-1D64C4509847}">
      <dgm:prSet/>
      <dgm:spPr/>
      <dgm:t>
        <a:bodyPr/>
        <a:lstStyle/>
        <a:p>
          <a:endParaRPr lang="en-US"/>
        </a:p>
      </dgm:t>
    </dgm:pt>
    <dgm:pt modelId="{26148DAE-CB20-4C75-8673-9528392A8B43}" type="sibTrans" cxnId="{8F40C2B7-F6A6-428E-8157-1D64C4509847}">
      <dgm:prSet/>
      <dgm:spPr/>
      <dgm:t>
        <a:bodyPr/>
        <a:lstStyle/>
        <a:p>
          <a:endParaRPr lang="en-US"/>
        </a:p>
      </dgm:t>
    </dgm:pt>
    <dgm:pt modelId="{476CB265-576F-45B9-8675-730478AF32C3}">
      <dgm:prSet custT="1"/>
      <dgm:spPr/>
      <dgm:t>
        <a:bodyPr/>
        <a:lstStyle/>
        <a:p>
          <a:r>
            <a:rPr lang="en-US" sz="1800" dirty="0"/>
            <a:t>Introduction to ML, Unsupervised learning</a:t>
          </a:r>
        </a:p>
      </dgm:t>
    </dgm:pt>
    <dgm:pt modelId="{885225F4-0510-4333-871A-C89D7095C190}" type="parTrans" cxnId="{868A6689-D11F-4BCD-BE45-7A0460AAFA6C}">
      <dgm:prSet/>
      <dgm:spPr/>
      <dgm:t>
        <a:bodyPr/>
        <a:lstStyle/>
        <a:p>
          <a:endParaRPr lang="en-US"/>
        </a:p>
      </dgm:t>
    </dgm:pt>
    <dgm:pt modelId="{2A7214C1-8411-4A05-9D2C-4940C0C023E6}" type="sibTrans" cxnId="{868A6689-D11F-4BCD-BE45-7A0460AAFA6C}">
      <dgm:prSet/>
      <dgm:spPr/>
      <dgm:t>
        <a:bodyPr/>
        <a:lstStyle/>
        <a:p>
          <a:endParaRPr lang="en-US"/>
        </a:p>
      </dgm:t>
    </dgm:pt>
    <dgm:pt modelId="{3CAAD485-5743-4B44-BD48-0232162F75F7}">
      <dgm:prSet custT="1"/>
      <dgm:spPr/>
      <dgm:t>
        <a:bodyPr/>
        <a:lstStyle/>
        <a:p>
          <a:r>
            <a:rPr lang="en-US" sz="2000" b="1" dirty="0"/>
            <a:t>29 Nov.</a:t>
          </a:r>
        </a:p>
      </dgm:t>
    </dgm:pt>
    <dgm:pt modelId="{C2A1A70A-967B-4735-9B1A-AFB64D3C62CE}" type="parTrans" cxnId="{E946B343-69CB-40A9-8D11-558FC9E34F79}">
      <dgm:prSet/>
      <dgm:spPr/>
      <dgm:t>
        <a:bodyPr/>
        <a:lstStyle/>
        <a:p>
          <a:endParaRPr lang="en-US"/>
        </a:p>
      </dgm:t>
    </dgm:pt>
    <dgm:pt modelId="{62056256-64AF-45E5-A17F-733EC8525CAB}" type="sibTrans" cxnId="{E946B343-69CB-40A9-8D11-558FC9E34F79}">
      <dgm:prSet/>
      <dgm:spPr/>
      <dgm:t>
        <a:bodyPr/>
        <a:lstStyle/>
        <a:p>
          <a:endParaRPr lang="en-US"/>
        </a:p>
      </dgm:t>
    </dgm:pt>
    <dgm:pt modelId="{8069D480-E718-4EA1-B133-950E47B545C9}">
      <dgm:prSet custT="1"/>
      <dgm:spPr/>
      <dgm:t>
        <a:bodyPr/>
        <a:lstStyle/>
        <a:p>
          <a:r>
            <a:rPr lang="en-US" sz="1800" dirty="0"/>
            <a:t>Supervised Learning</a:t>
          </a:r>
        </a:p>
      </dgm:t>
    </dgm:pt>
    <dgm:pt modelId="{E65061DC-115D-4374-BFC9-74C51A8D5B25}" type="parTrans" cxnId="{BC032598-987F-4FE7-8E41-0F7DB16EEDA8}">
      <dgm:prSet/>
      <dgm:spPr/>
      <dgm:t>
        <a:bodyPr/>
        <a:lstStyle/>
        <a:p>
          <a:endParaRPr lang="en-US"/>
        </a:p>
      </dgm:t>
    </dgm:pt>
    <dgm:pt modelId="{F556E893-9315-49BA-913F-26B858BB9E26}" type="sibTrans" cxnId="{BC032598-987F-4FE7-8E41-0F7DB16EEDA8}">
      <dgm:prSet/>
      <dgm:spPr/>
      <dgm:t>
        <a:bodyPr/>
        <a:lstStyle/>
        <a:p>
          <a:endParaRPr lang="en-US"/>
        </a:p>
      </dgm:t>
    </dgm:pt>
    <dgm:pt modelId="{35D489F9-A885-432D-9411-04DD245D6AC8}">
      <dgm:prSet custT="1"/>
      <dgm:spPr/>
      <dgm:t>
        <a:bodyPr/>
        <a:lstStyle/>
        <a:p>
          <a:r>
            <a:rPr lang="en-US" sz="2000" b="1" dirty="0"/>
            <a:t>13 Dec.</a:t>
          </a:r>
        </a:p>
      </dgm:t>
    </dgm:pt>
    <dgm:pt modelId="{62F1D28A-DBBC-4394-B76D-95A665EF7070}" type="parTrans" cxnId="{C8D909E3-C8EF-4614-94A5-57C9CAE342C4}">
      <dgm:prSet/>
      <dgm:spPr/>
      <dgm:t>
        <a:bodyPr/>
        <a:lstStyle/>
        <a:p>
          <a:endParaRPr lang="en-US"/>
        </a:p>
      </dgm:t>
    </dgm:pt>
    <dgm:pt modelId="{D9D91682-544F-4D57-88AD-72906846C6B6}" type="sibTrans" cxnId="{C8D909E3-C8EF-4614-94A5-57C9CAE342C4}">
      <dgm:prSet/>
      <dgm:spPr/>
      <dgm:t>
        <a:bodyPr/>
        <a:lstStyle/>
        <a:p>
          <a:endParaRPr lang="en-US"/>
        </a:p>
      </dgm:t>
    </dgm:pt>
    <dgm:pt modelId="{E10DA019-73C4-4EC5-9908-D9AB520B036B}">
      <dgm:prSet custT="1"/>
      <dgm:spPr/>
      <dgm:t>
        <a:bodyPr/>
        <a:lstStyle/>
        <a:p>
          <a:r>
            <a:rPr lang="en-US" sz="1800" dirty="0"/>
            <a:t>End</a:t>
          </a:r>
          <a:r>
            <a:rPr lang="pl-PL" sz="1800" dirty="0"/>
            <a:t> </a:t>
          </a:r>
          <a:r>
            <a:rPr lang="en-US" sz="1800" dirty="0"/>
            <a:t>- to End machine learning project</a:t>
          </a:r>
        </a:p>
      </dgm:t>
    </dgm:pt>
    <dgm:pt modelId="{226E2BA1-6AC0-4293-8BF3-BE2087F15354}" type="parTrans" cxnId="{41C9F6D2-D642-4886-AB99-7D74CE77AFA3}">
      <dgm:prSet/>
      <dgm:spPr/>
      <dgm:t>
        <a:bodyPr/>
        <a:lstStyle/>
        <a:p>
          <a:endParaRPr lang="en-US"/>
        </a:p>
      </dgm:t>
    </dgm:pt>
    <dgm:pt modelId="{C5264B7E-C9C4-47AF-BAB9-84271CBCF63C}" type="sibTrans" cxnId="{41C9F6D2-D642-4886-AB99-7D74CE77AFA3}">
      <dgm:prSet/>
      <dgm:spPr/>
      <dgm:t>
        <a:bodyPr/>
        <a:lstStyle/>
        <a:p>
          <a:endParaRPr lang="en-US"/>
        </a:p>
      </dgm:t>
    </dgm:pt>
    <dgm:pt modelId="{60E4BEEC-9DB7-400A-B39B-AF7AFA046EC7}" type="pres">
      <dgm:prSet presAssocID="{49AD6F13-939A-4817-BA5E-D2776308CC9F}" presName="Name0" presStyleCnt="0">
        <dgm:presLayoutVars>
          <dgm:animLvl val="lvl"/>
          <dgm:resizeHandles val="exact"/>
        </dgm:presLayoutVars>
      </dgm:prSet>
      <dgm:spPr/>
    </dgm:pt>
    <dgm:pt modelId="{E75AC301-4FA9-4690-BF86-BD7CAC1461E9}" type="pres">
      <dgm:prSet presAssocID="{A853489D-9205-406B-A0C9-75EF95EB3B11}" presName="composite" presStyleCnt="0"/>
      <dgm:spPr/>
    </dgm:pt>
    <dgm:pt modelId="{C73875E9-D17C-46FA-A0C1-03716CDD0B60}" type="pres">
      <dgm:prSet presAssocID="{A853489D-9205-406B-A0C9-75EF95EB3B11}" presName="L" presStyleLbl="solidFgAcc1" presStyleIdx="0" presStyleCnt="3">
        <dgm:presLayoutVars>
          <dgm:chMax val="0"/>
          <dgm:chPref val="0"/>
        </dgm:presLayoutVars>
      </dgm:prSet>
      <dgm:spPr/>
    </dgm:pt>
    <dgm:pt modelId="{738C8325-CD3C-41B6-B404-30B8496C66D5}" type="pres">
      <dgm:prSet presAssocID="{A853489D-9205-406B-A0C9-75EF95EB3B11}" presName="parTx" presStyleLbl="alignNode1" presStyleIdx="0" presStyleCnt="3">
        <dgm:presLayoutVars>
          <dgm:chMax val="0"/>
          <dgm:chPref val="0"/>
          <dgm:bulletEnabled val="1"/>
        </dgm:presLayoutVars>
      </dgm:prSet>
      <dgm:spPr/>
    </dgm:pt>
    <dgm:pt modelId="{4BC5A4F2-208B-492B-80A6-AAACCFFBD333}" type="pres">
      <dgm:prSet presAssocID="{A853489D-9205-406B-A0C9-75EF95EB3B11}" presName="desTx" presStyleLbl="revTx" presStyleIdx="0" presStyleCnt="3">
        <dgm:presLayoutVars>
          <dgm:chMax val="0"/>
          <dgm:chPref val="0"/>
          <dgm:bulletEnabled val="1"/>
        </dgm:presLayoutVars>
      </dgm:prSet>
      <dgm:spPr/>
    </dgm:pt>
    <dgm:pt modelId="{9411174F-7AE9-459B-86B1-E96692C87308}" type="pres">
      <dgm:prSet presAssocID="{A853489D-9205-406B-A0C9-75EF95EB3B11}" presName="EmptyPlaceHolder" presStyleCnt="0"/>
      <dgm:spPr/>
    </dgm:pt>
    <dgm:pt modelId="{8359989F-DAF1-48D4-BB1E-0977CCCFFAF8}" type="pres">
      <dgm:prSet presAssocID="{26148DAE-CB20-4C75-8673-9528392A8B43}" presName="space" presStyleCnt="0"/>
      <dgm:spPr/>
    </dgm:pt>
    <dgm:pt modelId="{CA430F23-4B23-4800-943C-8248D6FD7254}" type="pres">
      <dgm:prSet presAssocID="{3CAAD485-5743-4B44-BD48-0232162F75F7}" presName="composite" presStyleCnt="0"/>
      <dgm:spPr/>
    </dgm:pt>
    <dgm:pt modelId="{258F5863-BC46-4AD2-9513-46CA3272085B}" type="pres">
      <dgm:prSet presAssocID="{3CAAD485-5743-4B44-BD48-0232162F75F7}" presName="L" presStyleLbl="solidFgAcc1" presStyleIdx="1" presStyleCnt="3">
        <dgm:presLayoutVars>
          <dgm:chMax val="0"/>
          <dgm:chPref val="0"/>
        </dgm:presLayoutVars>
      </dgm:prSet>
      <dgm:spPr/>
    </dgm:pt>
    <dgm:pt modelId="{F31C7278-3A7D-4F95-AF71-88729DE4AE43}" type="pres">
      <dgm:prSet presAssocID="{3CAAD485-5743-4B44-BD48-0232162F75F7}" presName="parTx" presStyleLbl="alignNode1" presStyleIdx="1" presStyleCnt="3">
        <dgm:presLayoutVars>
          <dgm:chMax val="0"/>
          <dgm:chPref val="0"/>
          <dgm:bulletEnabled val="1"/>
        </dgm:presLayoutVars>
      </dgm:prSet>
      <dgm:spPr/>
    </dgm:pt>
    <dgm:pt modelId="{19E27715-3FBE-49D2-8CBF-50A21AABB40A}" type="pres">
      <dgm:prSet presAssocID="{3CAAD485-5743-4B44-BD48-0232162F75F7}" presName="desTx" presStyleLbl="revTx" presStyleIdx="1" presStyleCnt="3">
        <dgm:presLayoutVars>
          <dgm:chMax val="0"/>
          <dgm:chPref val="0"/>
          <dgm:bulletEnabled val="1"/>
        </dgm:presLayoutVars>
      </dgm:prSet>
      <dgm:spPr/>
    </dgm:pt>
    <dgm:pt modelId="{949FC987-A2A2-42BE-9134-C1A65B5F9F92}" type="pres">
      <dgm:prSet presAssocID="{3CAAD485-5743-4B44-BD48-0232162F75F7}" presName="EmptyPlaceHolder" presStyleCnt="0"/>
      <dgm:spPr/>
    </dgm:pt>
    <dgm:pt modelId="{1EEAE04F-5FA7-4F26-B8B9-29E7597FB8AF}" type="pres">
      <dgm:prSet presAssocID="{62056256-64AF-45E5-A17F-733EC8525CAB}" presName="space" presStyleCnt="0"/>
      <dgm:spPr/>
    </dgm:pt>
    <dgm:pt modelId="{089C2579-BBC0-4EAE-96B0-1E815E864B8D}" type="pres">
      <dgm:prSet presAssocID="{35D489F9-A885-432D-9411-04DD245D6AC8}" presName="composite" presStyleCnt="0"/>
      <dgm:spPr/>
    </dgm:pt>
    <dgm:pt modelId="{8F9EE8EE-D5B7-4D87-878D-7D2FBCB7B39F}" type="pres">
      <dgm:prSet presAssocID="{35D489F9-A885-432D-9411-04DD245D6AC8}" presName="L" presStyleLbl="solidFgAcc1" presStyleIdx="2" presStyleCnt="3">
        <dgm:presLayoutVars>
          <dgm:chMax val="0"/>
          <dgm:chPref val="0"/>
        </dgm:presLayoutVars>
      </dgm:prSet>
      <dgm:spPr/>
    </dgm:pt>
    <dgm:pt modelId="{E2CC0AEB-B86C-40D7-8525-42465DBCEAC3}" type="pres">
      <dgm:prSet presAssocID="{35D489F9-A885-432D-9411-04DD245D6AC8}" presName="parTx" presStyleLbl="alignNode1" presStyleIdx="2" presStyleCnt="3">
        <dgm:presLayoutVars>
          <dgm:chMax val="0"/>
          <dgm:chPref val="0"/>
          <dgm:bulletEnabled val="1"/>
        </dgm:presLayoutVars>
      </dgm:prSet>
      <dgm:spPr/>
    </dgm:pt>
    <dgm:pt modelId="{2FE699D4-29CD-446E-95FB-27951AC9AABE}" type="pres">
      <dgm:prSet presAssocID="{35D489F9-A885-432D-9411-04DD245D6AC8}" presName="desTx" presStyleLbl="revTx" presStyleIdx="2" presStyleCnt="3">
        <dgm:presLayoutVars>
          <dgm:chMax val="0"/>
          <dgm:chPref val="0"/>
          <dgm:bulletEnabled val="1"/>
        </dgm:presLayoutVars>
      </dgm:prSet>
      <dgm:spPr/>
    </dgm:pt>
    <dgm:pt modelId="{C291BBEB-382F-44C5-8CB5-D41BD0CA4379}" type="pres">
      <dgm:prSet presAssocID="{35D489F9-A885-432D-9411-04DD245D6AC8}" presName="EmptyPlaceHolder" presStyleCnt="0"/>
      <dgm:spPr/>
    </dgm:pt>
  </dgm:ptLst>
  <dgm:cxnLst>
    <dgm:cxn modelId="{710A030F-B683-4676-A3C6-C1A0E7EDFCB5}" type="presOf" srcId="{3CAAD485-5743-4B44-BD48-0232162F75F7}" destId="{F31C7278-3A7D-4F95-AF71-88729DE4AE43}" srcOrd="0" destOrd="0" presId="urn:microsoft.com/office/officeart/2016/7/layout/AccentHomeChevronProcess"/>
    <dgm:cxn modelId="{3B86C016-6750-4A6B-B1DF-1E287E239D69}" type="presOf" srcId="{35D489F9-A885-432D-9411-04DD245D6AC8}" destId="{E2CC0AEB-B86C-40D7-8525-42465DBCEAC3}" srcOrd="0" destOrd="0" presId="urn:microsoft.com/office/officeart/2016/7/layout/AccentHomeChevronProcess"/>
    <dgm:cxn modelId="{C2293329-E95F-4874-BD67-8F3ACBB24E09}" type="presOf" srcId="{476CB265-576F-45B9-8675-730478AF32C3}" destId="{4BC5A4F2-208B-492B-80A6-AAACCFFBD333}" srcOrd="0" destOrd="0" presId="urn:microsoft.com/office/officeart/2016/7/layout/AccentHomeChevronProcess"/>
    <dgm:cxn modelId="{E946B343-69CB-40A9-8D11-558FC9E34F79}" srcId="{49AD6F13-939A-4817-BA5E-D2776308CC9F}" destId="{3CAAD485-5743-4B44-BD48-0232162F75F7}" srcOrd="1" destOrd="0" parTransId="{C2A1A70A-967B-4735-9B1A-AFB64D3C62CE}" sibTransId="{62056256-64AF-45E5-A17F-733EC8525CAB}"/>
    <dgm:cxn modelId="{6ACC036B-C5B7-4D66-9765-37A338BB3BF6}" type="presOf" srcId="{A853489D-9205-406B-A0C9-75EF95EB3B11}" destId="{738C8325-CD3C-41B6-B404-30B8496C66D5}" srcOrd="0" destOrd="0" presId="urn:microsoft.com/office/officeart/2016/7/layout/AccentHomeChevronProcess"/>
    <dgm:cxn modelId="{868A6689-D11F-4BCD-BE45-7A0460AAFA6C}" srcId="{A853489D-9205-406B-A0C9-75EF95EB3B11}" destId="{476CB265-576F-45B9-8675-730478AF32C3}" srcOrd="0" destOrd="0" parTransId="{885225F4-0510-4333-871A-C89D7095C190}" sibTransId="{2A7214C1-8411-4A05-9D2C-4940C0C023E6}"/>
    <dgm:cxn modelId="{39CB3A94-8917-4BCF-A79B-CD5658A6E20D}" type="presOf" srcId="{E10DA019-73C4-4EC5-9908-D9AB520B036B}" destId="{2FE699D4-29CD-446E-95FB-27951AC9AABE}" srcOrd="0" destOrd="0" presId="urn:microsoft.com/office/officeart/2016/7/layout/AccentHomeChevronProcess"/>
    <dgm:cxn modelId="{BC032598-987F-4FE7-8E41-0F7DB16EEDA8}" srcId="{3CAAD485-5743-4B44-BD48-0232162F75F7}" destId="{8069D480-E718-4EA1-B133-950E47B545C9}" srcOrd="0" destOrd="0" parTransId="{E65061DC-115D-4374-BFC9-74C51A8D5B25}" sibTransId="{F556E893-9315-49BA-913F-26B858BB9E26}"/>
    <dgm:cxn modelId="{8F40C2B7-F6A6-428E-8157-1D64C4509847}" srcId="{49AD6F13-939A-4817-BA5E-D2776308CC9F}" destId="{A853489D-9205-406B-A0C9-75EF95EB3B11}" srcOrd="0" destOrd="0" parTransId="{D8C3CA4D-8D72-49AE-837C-D1791E5536EC}" sibTransId="{26148DAE-CB20-4C75-8673-9528392A8B43}"/>
    <dgm:cxn modelId="{41C9F6D2-D642-4886-AB99-7D74CE77AFA3}" srcId="{35D489F9-A885-432D-9411-04DD245D6AC8}" destId="{E10DA019-73C4-4EC5-9908-D9AB520B036B}" srcOrd="0" destOrd="0" parTransId="{226E2BA1-6AC0-4293-8BF3-BE2087F15354}" sibTransId="{C5264B7E-C9C4-47AF-BAB9-84271CBCF63C}"/>
    <dgm:cxn modelId="{926ABCD4-23A6-46F4-BBE8-92FFEDC931DB}" type="presOf" srcId="{49AD6F13-939A-4817-BA5E-D2776308CC9F}" destId="{60E4BEEC-9DB7-400A-B39B-AF7AFA046EC7}" srcOrd="0" destOrd="0" presId="urn:microsoft.com/office/officeart/2016/7/layout/AccentHomeChevronProcess"/>
    <dgm:cxn modelId="{C8D909E3-C8EF-4614-94A5-57C9CAE342C4}" srcId="{49AD6F13-939A-4817-BA5E-D2776308CC9F}" destId="{35D489F9-A885-432D-9411-04DD245D6AC8}" srcOrd="2" destOrd="0" parTransId="{62F1D28A-DBBC-4394-B76D-95A665EF7070}" sibTransId="{D9D91682-544F-4D57-88AD-72906846C6B6}"/>
    <dgm:cxn modelId="{FBF27AFA-4733-40F3-91CD-BD261FAA3099}" type="presOf" srcId="{8069D480-E718-4EA1-B133-950E47B545C9}" destId="{19E27715-3FBE-49D2-8CBF-50A21AABB40A}" srcOrd="0" destOrd="0" presId="urn:microsoft.com/office/officeart/2016/7/layout/AccentHomeChevronProcess"/>
    <dgm:cxn modelId="{E39FEDBE-6AF8-4A0F-865B-6E933F943210}" type="presParOf" srcId="{60E4BEEC-9DB7-400A-B39B-AF7AFA046EC7}" destId="{E75AC301-4FA9-4690-BF86-BD7CAC1461E9}" srcOrd="0" destOrd="0" presId="urn:microsoft.com/office/officeart/2016/7/layout/AccentHomeChevronProcess"/>
    <dgm:cxn modelId="{732EB7C7-5395-4C22-8DA2-4DB06419BD01}" type="presParOf" srcId="{E75AC301-4FA9-4690-BF86-BD7CAC1461E9}" destId="{C73875E9-D17C-46FA-A0C1-03716CDD0B60}" srcOrd="0" destOrd="0" presId="urn:microsoft.com/office/officeart/2016/7/layout/AccentHomeChevronProcess"/>
    <dgm:cxn modelId="{3D0DDDD8-FC24-4FB0-B8FC-5ABD95A6B205}" type="presParOf" srcId="{E75AC301-4FA9-4690-BF86-BD7CAC1461E9}" destId="{738C8325-CD3C-41B6-B404-30B8496C66D5}" srcOrd="1" destOrd="0" presId="urn:microsoft.com/office/officeart/2016/7/layout/AccentHomeChevronProcess"/>
    <dgm:cxn modelId="{AD7009CD-8634-4076-B225-6D9CE220EFF0}" type="presParOf" srcId="{E75AC301-4FA9-4690-BF86-BD7CAC1461E9}" destId="{4BC5A4F2-208B-492B-80A6-AAACCFFBD333}" srcOrd="2" destOrd="0" presId="urn:microsoft.com/office/officeart/2016/7/layout/AccentHomeChevronProcess"/>
    <dgm:cxn modelId="{FFB78A6B-F3C2-40CE-860A-8EC37455E782}" type="presParOf" srcId="{E75AC301-4FA9-4690-BF86-BD7CAC1461E9}" destId="{9411174F-7AE9-459B-86B1-E96692C87308}" srcOrd="3" destOrd="0" presId="urn:microsoft.com/office/officeart/2016/7/layout/AccentHomeChevronProcess"/>
    <dgm:cxn modelId="{A1D726AF-95BE-455C-8883-BD4BEB33F2B3}" type="presParOf" srcId="{60E4BEEC-9DB7-400A-B39B-AF7AFA046EC7}" destId="{8359989F-DAF1-48D4-BB1E-0977CCCFFAF8}" srcOrd="1" destOrd="0" presId="urn:microsoft.com/office/officeart/2016/7/layout/AccentHomeChevronProcess"/>
    <dgm:cxn modelId="{C0A6ADB8-0AFF-49D7-B63E-BBB9853B2829}" type="presParOf" srcId="{60E4BEEC-9DB7-400A-B39B-AF7AFA046EC7}" destId="{CA430F23-4B23-4800-943C-8248D6FD7254}" srcOrd="2" destOrd="0" presId="urn:microsoft.com/office/officeart/2016/7/layout/AccentHomeChevronProcess"/>
    <dgm:cxn modelId="{3DA81442-1763-46E6-AEB7-C28984B3441D}" type="presParOf" srcId="{CA430F23-4B23-4800-943C-8248D6FD7254}" destId="{258F5863-BC46-4AD2-9513-46CA3272085B}" srcOrd="0" destOrd="0" presId="urn:microsoft.com/office/officeart/2016/7/layout/AccentHomeChevronProcess"/>
    <dgm:cxn modelId="{01784ADF-F83A-4D37-8D76-14885EB9AC49}" type="presParOf" srcId="{CA430F23-4B23-4800-943C-8248D6FD7254}" destId="{F31C7278-3A7D-4F95-AF71-88729DE4AE43}" srcOrd="1" destOrd="0" presId="urn:microsoft.com/office/officeart/2016/7/layout/AccentHomeChevronProcess"/>
    <dgm:cxn modelId="{2B2A837C-B464-4537-A7D8-B1D2C086CBE2}" type="presParOf" srcId="{CA430F23-4B23-4800-943C-8248D6FD7254}" destId="{19E27715-3FBE-49D2-8CBF-50A21AABB40A}" srcOrd="2" destOrd="0" presId="urn:microsoft.com/office/officeart/2016/7/layout/AccentHomeChevronProcess"/>
    <dgm:cxn modelId="{04EC939A-AD86-49F2-8C8F-AF1131DED3AF}" type="presParOf" srcId="{CA430F23-4B23-4800-943C-8248D6FD7254}" destId="{949FC987-A2A2-42BE-9134-C1A65B5F9F92}" srcOrd="3" destOrd="0" presId="urn:microsoft.com/office/officeart/2016/7/layout/AccentHomeChevronProcess"/>
    <dgm:cxn modelId="{10AA3FCC-C2F8-4FEC-AB9B-4BADC17F4CA1}" type="presParOf" srcId="{60E4BEEC-9DB7-400A-B39B-AF7AFA046EC7}" destId="{1EEAE04F-5FA7-4F26-B8B9-29E7597FB8AF}" srcOrd="3" destOrd="0" presId="urn:microsoft.com/office/officeart/2016/7/layout/AccentHomeChevronProcess"/>
    <dgm:cxn modelId="{B34E9DEA-2190-4EF4-B685-FA00C1C800F0}" type="presParOf" srcId="{60E4BEEC-9DB7-400A-B39B-AF7AFA046EC7}" destId="{089C2579-BBC0-4EAE-96B0-1E815E864B8D}" srcOrd="4" destOrd="0" presId="urn:microsoft.com/office/officeart/2016/7/layout/AccentHomeChevronProcess"/>
    <dgm:cxn modelId="{7170112D-2219-41E6-BC83-56DC19EF3FD4}" type="presParOf" srcId="{089C2579-BBC0-4EAE-96B0-1E815E864B8D}" destId="{8F9EE8EE-D5B7-4D87-878D-7D2FBCB7B39F}" srcOrd="0" destOrd="0" presId="urn:microsoft.com/office/officeart/2016/7/layout/AccentHomeChevronProcess"/>
    <dgm:cxn modelId="{19D686B9-3B66-4B3E-A363-9B684E7F5C82}" type="presParOf" srcId="{089C2579-BBC0-4EAE-96B0-1E815E864B8D}" destId="{E2CC0AEB-B86C-40D7-8525-42465DBCEAC3}" srcOrd="1" destOrd="0" presId="urn:microsoft.com/office/officeart/2016/7/layout/AccentHomeChevronProcess"/>
    <dgm:cxn modelId="{BB43BCE2-6CF8-4A0B-9B3D-A78835F4B51C}" type="presParOf" srcId="{089C2579-BBC0-4EAE-96B0-1E815E864B8D}" destId="{2FE699D4-29CD-446E-95FB-27951AC9AABE}" srcOrd="2" destOrd="0" presId="urn:microsoft.com/office/officeart/2016/7/layout/AccentHomeChevronProcess"/>
    <dgm:cxn modelId="{8D805791-4560-4AC5-8D6E-479C37C3B73E}" type="presParOf" srcId="{089C2579-BBC0-4EAE-96B0-1E815E864B8D}" destId="{C291BBEB-382F-44C5-8CB5-D41BD0CA4379}" srcOrd="3" destOrd="0" presId="urn:microsoft.com/office/officeart/2016/7/layout/AccentHomeChevro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3875E9-D17C-46FA-A0C1-03716CDD0B60}">
      <dsp:nvSpPr>
        <dsp:cNvPr id="0" name=""/>
        <dsp:cNvSpPr/>
      </dsp:nvSpPr>
      <dsp:spPr>
        <a:xfrm rot="5400000">
          <a:off x="-759354" y="1519267"/>
          <a:ext cx="1703438" cy="179070"/>
        </a:xfrm>
        <a:prstGeom prst="corner">
          <a:avLst>
            <a:gd name="adj1" fmla="val 1000"/>
            <a:gd name="adj2" fmla="val 1000"/>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738C8325-CD3C-41B6-B404-30B8496C66D5}">
      <dsp:nvSpPr>
        <dsp:cNvPr id="0" name=""/>
        <dsp:cNvSpPr/>
      </dsp:nvSpPr>
      <dsp:spPr>
        <a:xfrm>
          <a:off x="2830" y="2460522"/>
          <a:ext cx="2238377" cy="567812"/>
        </a:xfrm>
        <a:prstGeom prst="homePlate">
          <a:avLst>
            <a:gd name="adj" fmla="val 25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27000" tIns="254000" rIns="127000" bIns="254000" numCol="1" spcCol="1270" anchor="ctr" anchorCtr="0">
          <a:noAutofit/>
        </a:bodyPr>
        <a:lstStyle/>
        <a:p>
          <a:pPr marL="0" lvl="0" indent="0" algn="ctr" defTabSz="889000">
            <a:lnSpc>
              <a:spcPct val="90000"/>
            </a:lnSpc>
            <a:spcBef>
              <a:spcPct val="0"/>
            </a:spcBef>
            <a:spcAft>
              <a:spcPct val="35000"/>
            </a:spcAft>
            <a:buNone/>
          </a:pPr>
          <a:r>
            <a:rPr lang="en-US" sz="2000" b="1" kern="1200" dirty="0"/>
            <a:t>15 Nov.</a:t>
          </a:r>
        </a:p>
      </dsp:txBody>
      <dsp:txXfrm>
        <a:off x="2830" y="2460522"/>
        <a:ext cx="2167401" cy="567812"/>
      </dsp:txXfrm>
    </dsp:sp>
    <dsp:sp modelId="{4BC5A4F2-208B-492B-80A6-AAACCFFBD333}">
      <dsp:nvSpPr>
        <dsp:cNvPr id="0" name=""/>
        <dsp:cNvSpPr/>
      </dsp:nvSpPr>
      <dsp:spPr>
        <a:xfrm>
          <a:off x="181900" y="864525"/>
          <a:ext cx="1817562" cy="1279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90000"/>
            </a:lnSpc>
            <a:spcBef>
              <a:spcPct val="0"/>
            </a:spcBef>
            <a:spcAft>
              <a:spcPct val="35000"/>
            </a:spcAft>
            <a:buNone/>
          </a:pPr>
          <a:r>
            <a:rPr lang="en-US" sz="1800" kern="1200" dirty="0"/>
            <a:t>Introduction to ML, Unsupervised learning</a:t>
          </a:r>
        </a:p>
      </dsp:txBody>
      <dsp:txXfrm>
        <a:off x="181900" y="864525"/>
        <a:ext cx="1817562" cy="1279844"/>
      </dsp:txXfrm>
    </dsp:sp>
    <dsp:sp modelId="{258F5863-BC46-4AD2-9513-46CA3272085B}">
      <dsp:nvSpPr>
        <dsp:cNvPr id="0" name=""/>
        <dsp:cNvSpPr/>
      </dsp:nvSpPr>
      <dsp:spPr>
        <a:xfrm rot="5400000">
          <a:off x="1411871" y="1519267"/>
          <a:ext cx="1703438" cy="179070"/>
        </a:xfrm>
        <a:prstGeom prst="corner">
          <a:avLst>
            <a:gd name="adj1" fmla="val 1000"/>
            <a:gd name="adj2" fmla="val 1000"/>
          </a:avLst>
        </a:prstGeom>
        <a:solidFill>
          <a:schemeClr val="lt1">
            <a:hueOff val="0"/>
            <a:satOff val="0"/>
            <a:lumOff val="0"/>
            <a:alphaOff val="0"/>
          </a:schemeClr>
        </a:solidFill>
        <a:ln w="6350" cap="flat" cmpd="sng" algn="ctr">
          <a:solidFill>
            <a:schemeClr val="accent5">
              <a:hueOff val="393725"/>
              <a:satOff val="21144"/>
              <a:lumOff val="-7647"/>
              <a:alphaOff val="0"/>
            </a:schemeClr>
          </a:solidFill>
          <a:prstDash val="solid"/>
          <a:miter lim="800000"/>
        </a:ln>
        <a:effectLst/>
      </dsp:spPr>
      <dsp:style>
        <a:lnRef idx="1">
          <a:scrgbClr r="0" g="0" b="0"/>
        </a:lnRef>
        <a:fillRef idx="1">
          <a:scrgbClr r="0" g="0" b="0"/>
        </a:fillRef>
        <a:effectRef idx="2">
          <a:scrgbClr r="0" g="0" b="0"/>
        </a:effectRef>
        <a:fontRef idx="minor"/>
      </dsp:style>
    </dsp:sp>
    <dsp:sp modelId="{F31C7278-3A7D-4F95-AF71-88729DE4AE43}">
      <dsp:nvSpPr>
        <dsp:cNvPr id="0" name=""/>
        <dsp:cNvSpPr/>
      </dsp:nvSpPr>
      <dsp:spPr>
        <a:xfrm>
          <a:off x="2174055" y="2460522"/>
          <a:ext cx="2238377" cy="567812"/>
        </a:xfrm>
        <a:prstGeom prst="chevron">
          <a:avLst>
            <a:gd name="adj" fmla="val 25000"/>
          </a:avLst>
        </a:prstGeom>
        <a:gradFill rotWithShape="0">
          <a:gsLst>
            <a:gs pos="0">
              <a:schemeClr val="accent5">
                <a:hueOff val="393725"/>
                <a:satOff val="21144"/>
                <a:lumOff val="-7647"/>
                <a:alphaOff val="0"/>
                <a:satMod val="103000"/>
                <a:lumMod val="102000"/>
                <a:tint val="94000"/>
              </a:schemeClr>
            </a:gs>
            <a:gs pos="50000">
              <a:schemeClr val="accent5">
                <a:hueOff val="393725"/>
                <a:satOff val="21144"/>
                <a:lumOff val="-7647"/>
                <a:alphaOff val="0"/>
                <a:satMod val="110000"/>
                <a:lumMod val="100000"/>
                <a:shade val="100000"/>
              </a:schemeClr>
            </a:gs>
            <a:gs pos="100000">
              <a:schemeClr val="accent5">
                <a:hueOff val="393725"/>
                <a:satOff val="21144"/>
                <a:lumOff val="-7647"/>
                <a:alphaOff val="0"/>
                <a:lumMod val="99000"/>
                <a:satMod val="120000"/>
                <a:shade val="78000"/>
              </a:schemeClr>
            </a:gs>
          </a:gsLst>
          <a:lin ang="5400000" scaled="0"/>
        </a:gradFill>
        <a:ln w="6350" cap="flat" cmpd="sng" algn="ctr">
          <a:solidFill>
            <a:schemeClr val="accent5">
              <a:hueOff val="393725"/>
              <a:satOff val="21144"/>
              <a:lumOff val="-7647"/>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27000" tIns="254000" rIns="127000" bIns="254000" numCol="1" spcCol="1270" anchor="ctr" anchorCtr="0">
          <a:noAutofit/>
        </a:bodyPr>
        <a:lstStyle/>
        <a:p>
          <a:pPr marL="0" lvl="0" indent="0" algn="ctr" defTabSz="889000">
            <a:lnSpc>
              <a:spcPct val="90000"/>
            </a:lnSpc>
            <a:spcBef>
              <a:spcPct val="0"/>
            </a:spcBef>
            <a:spcAft>
              <a:spcPct val="35000"/>
            </a:spcAft>
            <a:buNone/>
          </a:pPr>
          <a:r>
            <a:rPr lang="en-US" sz="2000" b="1" kern="1200" dirty="0"/>
            <a:t>29 Nov.</a:t>
          </a:r>
        </a:p>
      </dsp:txBody>
      <dsp:txXfrm>
        <a:off x="2316008" y="2460522"/>
        <a:ext cx="1954471" cy="567812"/>
      </dsp:txXfrm>
    </dsp:sp>
    <dsp:sp modelId="{19E27715-3FBE-49D2-8CBF-50A21AABB40A}">
      <dsp:nvSpPr>
        <dsp:cNvPr id="0" name=""/>
        <dsp:cNvSpPr/>
      </dsp:nvSpPr>
      <dsp:spPr>
        <a:xfrm>
          <a:off x="2353126" y="864525"/>
          <a:ext cx="1817562" cy="1279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90000"/>
            </a:lnSpc>
            <a:spcBef>
              <a:spcPct val="0"/>
            </a:spcBef>
            <a:spcAft>
              <a:spcPct val="35000"/>
            </a:spcAft>
            <a:buNone/>
          </a:pPr>
          <a:r>
            <a:rPr lang="en-US" sz="1800" kern="1200" dirty="0"/>
            <a:t>Supervised Learning</a:t>
          </a:r>
        </a:p>
      </dsp:txBody>
      <dsp:txXfrm>
        <a:off x="2353126" y="864525"/>
        <a:ext cx="1817562" cy="1279844"/>
      </dsp:txXfrm>
    </dsp:sp>
    <dsp:sp modelId="{8F9EE8EE-D5B7-4D87-878D-7D2FBCB7B39F}">
      <dsp:nvSpPr>
        <dsp:cNvPr id="0" name=""/>
        <dsp:cNvSpPr/>
      </dsp:nvSpPr>
      <dsp:spPr>
        <a:xfrm rot="5400000">
          <a:off x="3583097" y="1519267"/>
          <a:ext cx="1703438" cy="179070"/>
        </a:xfrm>
        <a:prstGeom prst="corner">
          <a:avLst>
            <a:gd name="adj1" fmla="val 1000"/>
            <a:gd name="adj2" fmla="val 1000"/>
          </a:avLst>
        </a:prstGeom>
        <a:solidFill>
          <a:schemeClr val="lt1">
            <a:hueOff val="0"/>
            <a:satOff val="0"/>
            <a:lumOff val="0"/>
            <a:alphaOff val="0"/>
          </a:schemeClr>
        </a:solidFill>
        <a:ln w="6350" cap="flat" cmpd="sng" algn="ctr">
          <a:solidFill>
            <a:schemeClr val="accent5">
              <a:hueOff val="787450"/>
              <a:satOff val="42288"/>
              <a:lumOff val="-15294"/>
              <a:alphaOff val="0"/>
            </a:schemeClr>
          </a:solidFill>
          <a:prstDash val="solid"/>
          <a:miter lim="800000"/>
        </a:ln>
        <a:effectLst/>
      </dsp:spPr>
      <dsp:style>
        <a:lnRef idx="1">
          <a:scrgbClr r="0" g="0" b="0"/>
        </a:lnRef>
        <a:fillRef idx="1">
          <a:scrgbClr r="0" g="0" b="0"/>
        </a:fillRef>
        <a:effectRef idx="2">
          <a:scrgbClr r="0" g="0" b="0"/>
        </a:effectRef>
        <a:fontRef idx="minor"/>
      </dsp:style>
    </dsp:sp>
    <dsp:sp modelId="{E2CC0AEB-B86C-40D7-8525-42465DBCEAC3}">
      <dsp:nvSpPr>
        <dsp:cNvPr id="0" name=""/>
        <dsp:cNvSpPr/>
      </dsp:nvSpPr>
      <dsp:spPr>
        <a:xfrm>
          <a:off x="4345281" y="2460522"/>
          <a:ext cx="2238377" cy="567812"/>
        </a:xfrm>
        <a:prstGeom prst="chevron">
          <a:avLst>
            <a:gd name="adj" fmla="val 25000"/>
          </a:avLst>
        </a:prstGeom>
        <a:gradFill rotWithShape="0">
          <a:gsLst>
            <a:gs pos="0">
              <a:schemeClr val="accent5">
                <a:hueOff val="787450"/>
                <a:satOff val="42288"/>
                <a:lumOff val="-15294"/>
                <a:alphaOff val="0"/>
                <a:satMod val="103000"/>
                <a:lumMod val="102000"/>
                <a:tint val="94000"/>
              </a:schemeClr>
            </a:gs>
            <a:gs pos="50000">
              <a:schemeClr val="accent5">
                <a:hueOff val="787450"/>
                <a:satOff val="42288"/>
                <a:lumOff val="-15294"/>
                <a:alphaOff val="0"/>
                <a:satMod val="110000"/>
                <a:lumMod val="100000"/>
                <a:shade val="100000"/>
              </a:schemeClr>
            </a:gs>
            <a:gs pos="100000">
              <a:schemeClr val="accent5">
                <a:hueOff val="787450"/>
                <a:satOff val="42288"/>
                <a:lumOff val="-15294"/>
                <a:alphaOff val="0"/>
                <a:lumMod val="99000"/>
                <a:satMod val="120000"/>
                <a:shade val="78000"/>
              </a:schemeClr>
            </a:gs>
          </a:gsLst>
          <a:lin ang="5400000" scaled="0"/>
        </a:gradFill>
        <a:ln w="6350" cap="flat" cmpd="sng" algn="ctr">
          <a:solidFill>
            <a:schemeClr val="accent5">
              <a:hueOff val="787450"/>
              <a:satOff val="42288"/>
              <a:lumOff val="-15294"/>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27000" tIns="254000" rIns="127000" bIns="254000" numCol="1" spcCol="1270" anchor="ctr" anchorCtr="0">
          <a:noAutofit/>
        </a:bodyPr>
        <a:lstStyle/>
        <a:p>
          <a:pPr marL="0" lvl="0" indent="0" algn="ctr" defTabSz="889000">
            <a:lnSpc>
              <a:spcPct val="90000"/>
            </a:lnSpc>
            <a:spcBef>
              <a:spcPct val="0"/>
            </a:spcBef>
            <a:spcAft>
              <a:spcPct val="35000"/>
            </a:spcAft>
            <a:buNone/>
          </a:pPr>
          <a:r>
            <a:rPr lang="en-US" sz="2000" b="1" kern="1200" dirty="0"/>
            <a:t>13 Dec.</a:t>
          </a:r>
        </a:p>
      </dsp:txBody>
      <dsp:txXfrm>
        <a:off x="4487234" y="2460522"/>
        <a:ext cx="1954471" cy="567812"/>
      </dsp:txXfrm>
    </dsp:sp>
    <dsp:sp modelId="{2FE699D4-29CD-446E-95FB-27951AC9AABE}">
      <dsp:nvSpPr>
        <dsp:cNvPr id="0" name=""/>
        <dsp:cNvSpPr/>
      </dsp:nvSpPr>
      <dsp:spPr>
        <a:xfrm>
          <a:off x="4524351" y="864525"/>
          <a:ext cx="1817562" cy="1279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90000"/>
            </a:lnSpc>
            <a:spcBef>
              <a:spcPct val="0"/>
            </a:spcBef>
            <a:spcAft>
              <a:spcPct val="35000"/>
            </a:spcAft>
            <a:buNone/>
          </a:pPr>
          <a:r>
            <a:rPr lang="en-US" sz="1800" kern="1200" dirty="0"/>
            <a:t>End</a:t>
          </a:r>
          <a:r>
            <a:rPr lang="pl-PL" sz="1800" kern="1200" dirty="0"/>
            <a:t> </a:t>
          </a:r>
          <a:r>
            <a:rPr lang="en-US" sz="1800" kern="1200" dirty="0"/>
            <a:t>- to End machine learning project</a:t>
          </a:r>
        </a:p>
      </dsp:txBody>
      <dsp:txXfrm>
        <a:off x="4524351" y="864525"/>
        <a:ext cx="1817562" cy="1279844"/>
      </dsp:txXfrm>
    </dsp:sp>
  </dsp:spTree>
</dsp:drawing>
</file>

<file path=ppt/diagrams/layout1.xml><?xml version="1.0" encoding="utf-8"?>
<dgm:layoutDef xmlns:dgm="http://schemas.openxmlformats.org/drawingml/2006/diagram" xmlns:a="http://schemas.openxmlformats.org/drawingml/2006/main" uniqueId="urn:microsoft.com/office/officeart/2016/7/layout/AccentHomeChevronProcess">
  <dgm:title val="Accent Home Chevron Process"/>
  <dgm:desc val="Use to show a progression; a timeline; sequential steps in a task, process, or workflow; or to emphasize movement or direction. Level 1 text appears inside an chevron shape, except the first shape which comes in a home shape, while Level 2 text appears above the invisible rectangle shapes."/>
  <dgm:catLst>
    <dgm:cat type="process" pri="500"/>
    <dgm:cat type="timeline"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contrsBasedOnsibTransCount">
      <dgm:if name="oneSibTrans" axis="ch" ptType="sibTrans" func="cnt" op="equ" val="1">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2"/>
          <dgm:constr type="w" for="ch" ptType="sibTrans" op="equ"/>
        </dgm:constrLst>
      </dgm:if>
      <dgm:else name="moreThanOneSibTrans">
        <dgm:choose name="contrsForMoreThanOneSibTrans">
          <dgm:if name="twoSibTrans" axis="ch" ptType="sibTrans" func="cnt" op="equ" val="2">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3"/>
              <dgm:constr type="w" for="ch" ptType="sibTrans" op="equ"/>
            </dgm:constrLst>
          </dgm:if>
          <dgm:else name="moreThanTwoSibTrans">
            <dgm:choose name="contrsForMoreThanTwoSibTrans">
              <dgm:if name="threeSibTrans" axis="ch" ptType="sibTrans" func="cnt" op="equ" val="3">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4"/>
                  <dgm:constr type="w" for="ch" ptType="sibTrans" op="equ"/>
                </dgm:constrLst>
              </dgm:if>
              <dgm:else name="moreThanThreeSibTrans">
                <dgm:choose name="contrsForMoreThanThreeSibTrans">
                  <dgm:if name="fourToSixSibTrans" axis="ch" ptType="sibTrans" func="cnt" op="lte" val="6">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5"/>
                      <dgm:constr type="w" for="ch" ptType="sibTrans" op="equ"/>
                    </dgm:constrLst>
                  </dgm:if>
                  <dgm:else name="moreThanSixSibTrans">
                    <dgm:choose name="contrsForMoreThanSixSibTrans">
                      <dgm:if name="sevenToEightSibTrans" axis="ch" ptType="sibTrans" func="cnt" op="lte" val="8">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7"/>
                          <dgm:constr type="w" for="ch" ptType="sibTrans" op="equ"/>
                        </dgm:constrLst>
                      </dgm:if>
                      <dgm:else name="moreThanEightSibTrans">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9"/>
                          <dgm:constr type="w" for="ch" ptType="sibTrans" op="equ"/>
                        </dgm:constrLst>
                      </dgm:else>
                    </dgm:choose>
                  </dgm:else>
                </dgm:choose>
              </dgm:else>
            </dgm:choose>
          </dgm:else>
        </dgm:choose>
      </dgm:else>
    </dgm:choose>
    <dgm:ruleLst/>
    <dgm:forEach name="Name6" axis="ch" ptType="node">
      <dgm:layoutNode name="composite">
        <dgm:alg type="composite"/>
        <dgm:shape xmlns:r="http://schemas.openxmlformats.org/officeDocument/2006/relationships" r:blip="">
          <dgm:adjLst/>
        </dgm:shape>
        <dgm:presOf/>
        <dgm:choose name="LayoutLTRorRTL">
          <dgm:if name="LayoutLTR" func="var" arg="dir" op="equ" val="norm">
            <dgm:constrLst>
              <dgm:constr type="w" for="ch" forName="L" refType="w" fact="0.08"/>
              <dgm:constr type="h" for="ch" forName="L" refType="h" fact="0.75"/>
              <dgm:constr type="l" for="ch" forName="L"/>
              <dgm:constr type="l" for="ch" forName="parTx"/>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l" for="ch" forName="desTx" refType="r" refFor="ch" refForName="L"/>
              <dgm:constr type="w" for="ch" forName="desTx" refType="w" fact="0.812"/>
              <dgm:constr type="w" for="ch" forName="EmptyPlaceHolder" refType="w" fact="0.82"/>
              <dgm:constr type="l" for="ch" forName="EmptyPlaceHolder" refType="r" refFor="ch" refForName="L"/>
              <dgm:constr type="b" for="ch" forName="EmptyPlaceHolder" refType="b" refFor="ch" refForName="L"/>
              <dgm:constr type="h" for="ch" forName="EmptyPlaceHolder" refType="t" refFor="ch" refForName="desTx"/>
            </dgm:constrLst>
          </dgm:if>
          <dgm:else name="LayoutRTL">
            <dgm:constrLst>
              <dgm:constr type="w" for="ch" forName="L" refType="w" fact="0.08"/>
              <dgm:constr type="h" for="ch" forName="L" refType="h" fact="0.75"/>
              <dgm:constr type="r" for="ch" forName="L" refType="w"/>
              <dgm:constr type="r" for="ch" forName="parTx" refType="w"/>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r" for="ch" forName="desTx" refType="l" refFor="ch" refForName="L"/>
              <dgm:constr type="w" for="ch" forName="desTx" refType="w" fact="0.812"/>
              <dgm:constr type="w" for="ch" forName="EmptyPlaceHolder" refType="w" fact="0.82"/>
              <dgm:constr type="h" for="ch" forName="EmptyPlaceHolder" refType="w" refFor="ch" refForName="L" fact="0.6"/>
              <dgm:constr type="b" for="ch" forName="EmptyPlaceHolder" refType="b" refFor="ch" refForName="L"/>
            </dgm:constrLst>
          </dgm:else>
        </dgm:choose>
        <dgm:layoutNode name="L" styleLbl="solidFgAcc1" moveWith="parTx">
          <dgm:varLst>
            <dgm:chMax val="0"/>
            <dgm:chPref val="0"/>
          </dgm:varLst>
          <dgm:alg type="sp"/>
          <dgm:choose name="Name310">
            <dgm:if name="Name311" func="var" arg="dir" op="equ" val="norm">
              <dgm:shape xmlns:r="http://schemas.openxmlformats.org/officeDocument/2006/relationships" rot="90" type="corner" r:blip="">
                <dgm:adjLst>
                  <dgm:adj idx="1" val="0.01"/>
                  <dgm:adj idx="2" val="0.01"/>
                </dgm:adjLst>
              </dgm:shape>
            </dgm:if>
            <dgm:else name="Name312">
              <dgm:shape xmlns:r="http://schemas.openxmlformats.org/officeDocument/2006/relationships" rot="180" type="corner" r:blip="">
                <dgm:adjLst>
                  <dgm:adj idx="1" val="0.01"/>
                  <dgm:adj idx="2" val="0.01"/>
                </dgm:adjLst>
              </dgm:shape>
            </dgm:else>
          </dgm:choose>
          <dgm:presOf/>
          <dgm:constrLst/>
          <dgm:ruleLst/>
        </dgm:layoutNode>
        <dgm:layoutNode name="parTx" styleLbl="alignNode1">
          <dgm:varLst>
            <dgm:chMax val="0"/>
            <dgm:chPref val="0"/>
            <dgm:bulletEnabled val="1"/>
          </dgm:varLst>
          <dgm:alg type="tx">
            <dgm:param type="txAnchorVert" val="mid"/>
            <dgm:param type="parTxLTRAlign" val="ctr"/>
            <dgm:param type="parTxRTLAlign" val="ctr"/>
          </dgm:alg>
          <dgm:choose name="MakeFirstNodeHomePlate">
            <dgm:if name="IfFirstNode" axis="self" ptType="node" func="pos" op="equ" val="1">
              <dgm:choose name="Name110">
                <dgm:if name="Name111" func="var" arg="dir" op="equ" val="norm">
                  <dgm:shape xmlns:r="http://schemas.openxmlformats.org/officeDocument/2006/relationships" type="homePlate" r:blip="">
                    <dgm:adjLst>
                      <dgm:adj idx="1" val="0.25"/>
                    </dgm:adjLst>
                  </dgm:shape>
                </dgm:if>
                <dgm:else name="Name112">
                  <dgm:shape xmlns:r="http://schemas.openxmlformats.org/officeDocument/2006/relationships" rot="180" type="homePlate" r:blip="">
                    <dgm:adjLst>
                      <dgm:adj idx="1" val="0.25"/>
                    </dgm:adjLst>
                  </dgm:shape>
                </dgm:else>
              </dgm:choose>
            </dgm:if>
            <dgm:else name="MakeRestOfNodesChevrons">
              <dgm:choose name="Name10">
                <dgm:if name="Name11" func="var" arg="dir" op="equ" val="norm">
                  <dgm:shape xmlns:r="http://schemas.openxmlformats.org/officeDocument/2006/relationships" type="chevron" r:blip="">
                    <dgm:adjLst>
                      <dgm:adj idx="1" val="0.25"/>
                    </dgm:adjLst>
                  </dgm:shape>
                </dgm:if>
                <dgm:else name="Name12">
                  <dgm:shape xmlns:r="http://schemas.openxmlformats.org/officeDocument/2006/relationships" rot="180" type="chevron" r:blip="">
                    <dgm:adjLst>
                      <dgm:adj idx="1" val="0.25"/>
                    </dgm:adjLst>
                  </dgm:shape>
                </dgm:else>
              </dgm:choose>
            </dgm:else>
          </dgm:choose>
          <dgm:presOf axis="self" ptType="node"/>
          <dgm:constrLst>
            <dgm:constr type="tMarg" refType="primFontSz"/>
            <dgm:constr type="bMarg" refType="primFontSz"/>
            <dgm:constr type="lMarg" refType="primFontSz" fact="0.5"/>
            <dgm:constr type="rMarg" refType="primFontSz" fact="0.5"/>
          </dgm:constrLst>
          <dgm:ruleLst>
            <dgm:rule type="primFontSz" val="13" fact="NaN" max="NaN"/>
          </dgm:ruleLst>
        </dgm:layoutNode>
        <dgm:layoutNode name="desTx" styleLbl="revTx" moveWith="parTx">
          <dgm:varLst>
            <dgm:chMax val="0"/>
            <dgm:chPref val="0"/>
            <dgm:bulletEnabled val="1"/>
          </dgm:varLst>
          <dgm:choose name="Name210">
            <dgm:if name="Name211" func="var" arg="dir" op="equ" val="norm">
              <dgm:alg type="tx">
                <dgm:param type="txAnchorVert" val="t"/>
                <dgm:param type="parTxLTRAlign" val="l"/>
                <dgm:param type="shpTxLTRAlignCh" val="l"/>
                <dgm:param type="parTxRTLAlign" val="l"/>
                <dgm:param type="shpTxRTLAlignCh" val="l"/>
              </dgm:alg>
            </dgm:if>
            <dgm:else name="Name212">
              <dgm:alg type="tx">
                <dgm:param type="txAnchorVert" val="t"/>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 ptType="node"/>
          <dgm:constrLst>
            <dgm:constr type="tMarg"/>
            <dgm:constr type="bMarg"/>
            <dgm:constr type="lMarg"/>
            <dgm:constr type="rMarg"/>
          </dgm:constrLst>
          <dgm:ruleLst>
            <dgm:rule type="primFontSz" val="11" fact="NaN" max="NaN"/>
            <dgm:rule type="secFontSz" val="9" fact="NaN" max="NaN"/>
          </dgm:ruleLst>
        </dgm:layoutNode>
        <dgm:layoutNode name="EmptyPlaceHolder">
          <dgm:alg type="sp"/>
          <dgm:shape xmlns:r="http://schemas.openxmlformats.org/officeDocument/2006/relationships" r:blip="">
            <dgm:adjLst/>
          </dgm:shape>
          <dgm:presOf/>
          <dgm:constr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0FE23-B44E-44D7-9C29-FCAAEC892F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27B16F-956E-4A49-9CA8-3BDED3383E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949D89-095B-484D-91CF-6BEABC4CAC05}"/>
              </a:ext>
            </a:extLst>
          </p:cNvPr>
          <p:cNvSpPr>
            <a:spLocks noGrp="1"/>
          </p:cNvSpPr>
          <p:nvPr>
            <p:ph type="dt" sz="half" idx="10"/>
          </p:nvPr>
        </p:nvSpPr>
        <p:spPr/>
        <p:txBody>
          <a:bodyPr/>
          <a:lstStyle/>
          <a:p>
            <a:fld id="{2A02435B-BA35-4E49-A596-9FB5FEE46F9C}" type="datetimeFigureOut">
              <a:rPr lang="en-US" smtClean="0"/>
              <a:t>12/13/2022</a:t>
            </a:fld>
            <a:endParaRPr lang="en-US"/>
          </a:p>
        </p:txBody>
      </p:sp>
      <p:sp>
        <p:nvSpPr>
          <p:cNvPr id="5" name="Footer Placeholder 4">
            <a:extLst>
              <a:ext uri="{FF2B5EF4-FFF2-40B4-BE49-F238E27FC236}">
                <a16:creationId xmlns:a16="http://schemas.microsoft.com/office/drawing/2014/main" id="{C9E93419-33B0-4874-AC98-72AD750056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D57733-344F-4345-BDDC-D1BC6562A145}"/>
              </a:ext>
            </a:extLst>
          </p:cNvPr>
          <p:cNvSpPr>
            <a:spLocks noGrp="1"/>
          </p:cNvSpPr>
          <p:nvPr>
            <p:ph type="sldNum" sz="quarter" idx="12"/>
          </p:nvPr>
        </p:nvSpPr>
        <p:spPr/>
        <p:txBody>
          <a:bodyPr/>
          <a:lstStyle/>
          <a:p>
            <a:fld id="{E6232E31-DDF8-4AF9-9AF6-605F54F712BE}" type="slidenum">
              <a:rPr lang="en-US" smtClean="0"/>
              <a:t>‹#›</a:t>
            </a:fld>
            <a:endParaRPr lang="en-US"/>
          </a:p>
        </p:txBody>
      </p:sp>
    </p:spTree>
    <p:extLst>
      <p:ext uri="{BB962C8B-B14F-4D97-AF65-F5344CB8AC3E}">
        <p14:creationId xmlns:p14="http://schemas.microsoft.com/office/powerpoint/2010/main" val="376860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0D3A1-1A05-47CF-A1CC-4340B9EDC3A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03D7FB-1B78-47C9-B45D-B5C1406705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B54C05-A721-49DF-B679-A0D91EDC0A4E}"/>
              </a:ext>
            </a:extLst>
          </p:cNvPr>
          <p:cNvSpPr>
            <a:spLocks noGrp="1"/>
          </p:cNvSpPr>
          <p:nvPr>
            <p:ph type="dt" sz="half" idx="10"/>
          </p:nvPr>
        </p:nvSpPr>
        <p:spPr/>
        <p:txBody>
          <a:bodyPr/>
          <a:lstStyle/>
          <a:p>
            <a:fld id="{2A02435B-BA35-4E49-A596-9FB5FEE46F9C}" type="datetimeFigureOut">
              <a:rPr lang="en-US" smtClean="0"/>
              <a:t>12/13/2022</a:t>
            </a:fld>
            <a:endParaRPr lang="en-US"/>
          </a:p>
        </p:txBody>
      </p:sp>
      <p:sp>
        <p:nvSpPr>
          <p:cNvPr id="5" name="Footer Placeholder 4">
            <a:extLst>
              <a:ext uri="{FF2B5EF4-FFF2-40B4-BE49-F238E27FC236}">
                <a16:creationId xmlns:a16="http://schemas.microsoft.com/office/drawing/2014/main" id="{38F96125-464E-4D5C-8F6F-AD5460F2B3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DD8D79-479E-425C-8ACF-0E2C838D6FAA}"/>
              </a:ext>
            </a:extLst>
          </p:cNvPr>
          <p:cNvSpPr>
            <a:spLocks noGrp="1"/>
          </p:cNvSpPr>
          <p:nvPr>
            <p:ph type="sldNum" sz="quarter" idx="12"/>
          </p:nvPr>
        </p:nvSpPr>
        <p:spPr/>
        <p:txBody>
          <a:bodyPr/>
          <a:lstStyle/>
          <a:p>
            <a:fld id="{E6232E31-DDF8-4AF9-9AF6-605F54F712BE}" type="slidenum">
              <a:rPr lang="en-US" smtClean="0"/>
              <a:t>‹#›</a:t>
            </a:fld>
            <a:endParaRPr lang="en-US"/>
          </a:p>
        </p:txBody>
      </p:sp>
    </p:spTree>
    <p:extLst>
      <p:ext uri="{BB962C8B-B14F-4D97-AF65-F5344CB8AC3E}">
        <p14:creationId xmlns:p14="http://schemas.microsoft.com/office/powerpoint/2010/main" val="1526842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33039A-FD4D-4317-B600-3FABAAB32B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90AF9F3-83C4-4DFB-9283-2B30904296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14A9B6-7E3A-4A63-8800-2262018A06EE}"/>
              </a:ext>
            </a:extLst>
          </p:cNvPr>
          <p:cNvSpPr>
            <a:spLocks noGrp="1"/>
          </p:cNvSpPr>
          <p:nvPr>
            <p:ph type="dt" sz="half" idx="10"/>
          </p:nvPr>
        </p:nvSpPr>
        <p:spPr/>
        <p:txBody>
          <a:bodyPr/>
          <a:lstStyle/>
          <a:p>
            <a:fld id="{2A02435B-BA35-4E49-A596-9FB5FEE46F9C}" type="datetimeFigureOut">
              <a:rPr lang="en-US" smtClean="0"/>
              <a:t>12/13/2022</a:t>
            </a:fld>
            <a:endParaRPr lang="en-US"/>
          </a:p>
        </p:txBody>
      </p:sp>
      <p:sp>
        <p:nvSpPr>
          <p:cNvPr id="5" name="Footer Placeholder 4">
            <a:extLst>
              <a:ext uri="{FF2B5EF4-FFF2-40B4-BE49-F238E27FC236}">
                <a16:creationId xmlns:a16="http://schemas.microsoft.com/office/drawing/2014/main" id="{5E1D07A9-356A-479E-B943-785E956786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45FD50-6C35-4EDC-95E7-3CCF3D825704}"/>
              </a:ext>
            </a:extLst>
          </p:cNvPr>
          <p:cNvSpPr>
            <a:spLocks noGrp="1"/>
          </p:cNvSpPr>
          <p:nvPr>
            <p:ph type="sldNum" sz="quarter" idx="12"/>
          </p:nvPr>
        </p:nvSpPr>
        <p:spPr/>
        <p:txBody>
          <a:bodyPr/>
          <a:lstStyle/>
          <a:p>
            <a:fld id="{E6232E31-DDF8-4AF9-9AF6-605F54F712BE}" type="slidenum">
              <a:rPr lang="en-US" smtClean="0"/>
              <a:t>‹#›</a:t>
            </a:fld>
            <a:endParaRPr lang="en-US"/>
          </a:p>
        </p:txBody>
      </p:sp>
    </p:spTree>
    <p:extLst>
      <p:ext uri="{BB962C8B-B14F-4D97-AF65-F5344CB8AC3E}">
        <p14:creationId xmlns:p14="http://schemas.microsoft.com/office/powerpoint/2010/main" val="1644674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D0A1D-BE1B-43B4-8D0C-4C252585B3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7B93B6-393F-46D3-8DF8-2B273F1A5F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EE29B8-3E19-4EAC-92BA-70C8F041FDB8}"/>
              </a:ext>
            </a:extLst>
          </p:cNvPr>
          <p:cNvSpPr>
            <a:spLocks noGrp="1"/>
          </p:cNvSpPr>
          <p:nvPr>
            <p:ph type="dt" sz="half" idx="10"/>
          </p:nvPr>
        </p:nvSpPr>
        <p:spPr/>
        <p:txBody>
          <a:bodyPr/>
          <a:lstStyle/>
          <a:p>
            <a:fld id="{2A02435B-BA35-4E49-A596-9FB5FEE46F9C}" type="datetimeFigureOut">
              <a:rPr lang="en-US" smtClean="0"/>
              <a:t>12/13/2022</a:t>
            </a:fld>
            <a:endParaRPr lang="en-US"/>
          </a:p>
        </p:txBody>
      </p:sp>
      <p:sp>
        <p:nvSpPr>
          <p:cNvPr id="5" name="Footer Placeholder 4">
            <a:extLst>
              <a:ext uri="{FF2B5EF4-FFF2-40B4-BE49-F238E27FC236}">
                <a16:creationId xmlns:a16="http://schemas.microsoft.com/office/drawing/2014/main" id="{E301FAB5-6B0D-4E8E-AF90-04AE6F3A2A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23837A-2C06-4C53-ABEB-AE1ECB0CD688}"/>
              </a:ext>
            </a:extLst>
          </p:cNvPr>
          <p:cNvSpPr>
            <a:spLocks noGrp="1"/>
          </p:cNvSpPr>
          <p:nvPr>
            <p:ph type="sldNum" sz="quarter" idx="12"/>
          </p:nvPr>
        </p:nvSpPr>
        <p:spPr/>
        <p:txBody>
          <a:bodyPr/>
          <a:lstStyle/>
          <a:p>
            <a:fld id="{E6232E31-DDF8-4AF9-9AF6-605F54F712BE}" type="slidenum">
              <a:rPr lang="en-US" smtClean="0"/>
              <a:t>‹#›</a:t>
            </a:fld>
            <a:endParaRPr lang="en-US"/>
          </a:p>
        </p:txBody>
      </p:sp>
    </p:spTree>
    <p:extLst>
      <p:ext uri="{BB962C8B-B14F-4D97-AF65-F5344CB8AC3E}">
        <p14:creationId xmlns:p14="http://schemas.microsoft.com/office/powerpoint/2010/main" val="2064104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A030A-6A8F-406A-AF04-928247476F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3CB8DCF-2722-42DE-8665-6457BCFF74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884DB4-9916-491E-9F82-6E4295787906}"/>
              </a:ext>
            </a:extLst>
          </p:cNvPr>
          <p:cNvSpPr>
            <a:spLocks noGrp="1"/>
          </p:cNvSpPr>
          <p:nvPr>
            <p:ph type="dt" sz="half" idx="10"/>
          </p:nvPr>
        </p:nvSpPr>
        <p:spPr/>
        <p:txBody>
          <a:bodyPr/>
          <a:lstStyle/>
          <a:p>
            <a:fld id="{2A02435B-BA35-4E49-A596-9FB5FEE46F9C}" type="datetimeFigureOut">
              <a:rPr lang="en-US" smtClean="0"/>
              <a:t>12/13/2022</a:t>
            </a:fld>
            <a:endParaRPr lang="en-US"/>
          </a:p>
        </p:txBody>
      </p:sp>
      <p:sp>
        <p:nvSpPr>
          <p:cNvPr id="5" name="Footer Placeholder 4">
            <a:extLst>
              <a:ext uri="{FF2B5EF4-FFF2-40B4-BE49-F238E27FC236}">
                <a16:creationId xmlns:a16="http://schemas.microsoft.com/office/drawing/2014/main" id="{4D69A35F-0D05-4C82-B7BE-9E33CAD4F1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7F679B-C7CF-4CAC-94B7-BDBB408FAE3E}"/>
              </a:ext>
            </a:extLst>
          </p:cNvPr>
          <p:cNvSpPr>
            <a:spLocks noGrp="1"/>
          </p:cNvSpPr>
          <p:nvPr>
            <p:ph type="sldNum" sz="quarter" idx="12"/>
          </p:nvPr>
        </p:nvSpPr>
        <p:spPr/>
        <p:txBody>
          <a:bodyPr/>
          <a:lstStyle/>
          <a:p>
            <a:fld id="{E6232E31-DDF8-4AF9-9AF6-605F54F712BE}" type="slidenum">
              <a:rPr lang="en-US" smtClean="0"/>
              <a:t>‹#›</a:t>
            </a:fld>
            <a:endParaRPr lang="en-US"/>
          </a:p>
        </p:txBody>
      </p:sp>
    </p:spTree>
    <p:extLst>
      <p:ext uri="{BB962C8B-B14F-4D97-AF65-F5344CB8AC3E}">
        <p14:creationId xmlns:p14="http://schemas.microsoft.com/office/powerpoint/2010/main" val="2434215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29745-5D3B-49AB-B881-6AFEEE9FC2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EF3F81-45F0-4CE1-875E-676564E3A9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CFF9EB1-E0F4-4092-9423-7FB4C84854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BA1FB78-0F51-4493-B78D-CE5F54388FB4}"/>
              </a:ext>
            </a:extLst>
          </p:cNvPr>
          <p:cNvSpPr>
            <a:spLocks noGrp="1"/>
          </p:cNvSpPr>
          <p:nvPr>
            <p:ph type="dt" sz="half" idx="10"/>
          </p:nvPr>
        </p:nvSpPr>
        <p:spPr/>
        <p:txBody>
          <a:bodyPr/>
          <a:lstStyle/>
          <a:p>
            <a:fld id="{2A02435B-BA35-4E49-A596-9FB5FEE46F9C}" type="datetimeFigureOut">
              <a:rPr lang="en-US" smtClean="0"/>
              <a:t>12/13/2022</a:t>
            </a:fld>
            <a:endParaRPr lang="en-US"/>
          </a:p>
        </p:txBody>
      </p:sp>
      <p:sp>
        <p:nvSpPr>
          <p:cNvPr id="6" name="Footer Placeholder 5">
            <a:extLst>
              <a:ext uri="{FF2B5EF4-FFF2-40B4-BE49-F238E27FC236}">
                <a16:creationId xmlns:a16="http://schemas.microsoft.com/office/drawing/2014/main" id="{1FC48A5A-9AC4-4ABA-BEE2-B9BCF1497C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C83A3B-99D8-4EE2-B804-026D2D631B4F}"/>
              </a:ext>
            </a:extLst>
          </p:cNvPr>
          <p:cNvSpPr>
            <a:spLocks noGrp="1"/>
          </p:cNvSpPr>
          <p:nvPr>
            <p:ph type="sldNum" sz="quarter" idx="12"/>
          </p:nvPr>
        </p:nvSpPr>
        <p:spPr/>
        <p:txBody>
          <a:bodyPr/>
          <a:lstStyle/>
          <a:p>
            <a:fld id="{E6232E31-DDF8-4AF9-9AF6-605F54F712BE}" type="slidenum">
              <a:rPr lang="en-US" smtClean="0"/>
              <a:t>‹#›</a:t>
            </a:fld>
            <a:endParaRPr lang="en-US"/>
          </a:p>
        </p:txBody>
      </p:sp>
    </p:spTree>
    <p:extLst>
      <p:ext uri="{BB962C8B-B14F-4D97-AF65-F5344CB8AC3E}">
        <p14:creationId xmlns:p14="http://schemas.microsoft.com/office/powerpoint/2010/main" val="225195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284EB-38AB-4EE7-A37F-680BCD095F8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85EE07-0281-4D61-A828-FA242EA0E0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B2BEC6-2324-4582-BD37-60D1431B8B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FFC28E8-422C-4CFF-B365-297982F5A8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10B941-C1B1-4EC6-B227-A91338B1A7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4038713-941A-4B87-8915-D246C2785A28}"/>
              </a:ext>
            </a:extLst>
          </p:cNvPr>
          <p:cNvSpPr>
            <a:spLocks noGrp="1"/>
          </p:cNvSpPr>
          <p:nvPr>
            <p:ph type="dt" sz="half" idx="10"/>
          </p:nvPr>
        </p:nvSpPr>
        <p:spPr/>
        <p:txBody>
          <a:bodyPr/>
          <a:lstStyle/>
          <a:p>
            <a:fld id="{2A02435B-BA35-4E49-A596-9FB5FEE46F9C}" type="datetimeFigureOut">
              <a:rPr lang="en-US" smtClean="0"/>
              <a:t>12/13/2022</a:t>
            </a:fld>
            <a:endParaRPr lang="en-US"/>
          </a:p>
        </p:txBody>
      </p:sp>
      <p:sp>
        <p:nvSpPr>
          <p:cNvPr id="8" name="Footer Placeholder 7">
            <a:extLst>
              <a:ext uri="{FF2B5EF4-FFF2-40B4-BE49-F238E27FC236}">
                <a16:creationId xmlns:a16="http://schemas.microsoft.com/office/drawing/2014/main" id="{DF8FBCBD-95DF-4801-97F1-F7D812E97DF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5AF1FD-F7DF-4A48-A60F-A85D09F6C271}"/>
              </a:ext>
            </a:extLst>
          </p:cNvPr>
          <p:cNvSpPr>
            <a:spLocks noGrp="1"/>
          </p:cNvSpPr>
          <p:nvPr>
            <p:ph type="sldNum" sz="quarter" idx="12"/>
          </p:nvPr>
        </p:nvSpPr>
        <p:spPr/>
        <p:txBody>
          <a:bodyPr/>
          <a:lstStyle/>
          <a:p>
            <a:fld id="{E6232E31-DDF8-4AF9-9AF6-605F54F712BE}" type="slidenum">
              <a:rPr lang="en-US" smtClean="0"/>
              <a:t>‹#›</a:t>
            </a:fld>
            <a:endParaRPr lang="en-US"/>
          </a:p>
        </p:txBody>
      </p:sp>
    </p:spTree>
    <p:extLst>
      <p:ext uri="{BB962C8B-B14F-4D97-AF65-F5344CB8AC3E}">
        <p14:creationId xmlns:p14="http://schemas.microsoft.com/office/powerpoint/2010/main" val="1793638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7A3D4-B88E-4352-ADF2-42AA752C54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2E650BC-9EB3-4CF9-A9A7-2B7F65849BC4}"/>
              </a:ext>
            </a:extLst>
          </p:cNvPr>
          <p:cNvSpPr>
            <a:spLocks noGrp="1"/>
          </p:cNvSpPr>
          <p:nvPr>
            <p:ph type="dt" sz="half" idx="10"/>
          </p:nvPr>
        </p:nvSpPr>
        <p:spPr/>
        <p:txBody>
          <a:bodyPr/>
          <a:lstStyle/>
          <a:p>
            <a:fld id="{2A02435B-BA35-4E49-A596-9FB5FEE46F9C}" type="datetimeFigureOut">
              <a:rPr lang="en-US" smtClean="0"/>
              <a:t>12/13/2022</a:t>
            </a:fld>
            <a:endParaRPr lang="en-US"/>
          </a:p>
        </p:txBody>
      </p:sp>
      <p:sp>
        <p:nvSpPr>
          <p:cNvPr id="4" name="Footer Placeholder 3">
            <a:extLst>
              <a:ext uri="{FF2B5EF4-FFF2-40B4-BE49-F238E27FC236}">
                <a16:creationId xmlns:a16="http://schemas.microsoft.com/office/drawing/2014/main" id="{4EE0C47D-E940-4823-B280-C4C57158E4D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4DCB46-F9C3-4F42-B1B9-809BC0A144DB}"/>
              </a:ext>
            </a:extLst>
          </p:cNvPr>
          <p:cNvSpPr>
            <a:spLocks noGrp="1"/>
          </p:cNvSpPr>
          <p:nvPr>
            <p:ph type="sldNum" sz="quarter" idx="12"/>
          </p:nvPr>
        </p:nvSpPr>
        <p:spPr/>
        <p:txBody>
          <a:bodyPr/>
          <a:lstStyle/>
          <a:p>
            <a:fld id="{E6232E31-DDF8-4AF9-9AF6-605F54F712BE}" type="slidenum">
              <a:rPr lang="en-US" smtClean="0"/>
              <a:t>‹#›</a:t>
            </a:fld>
            <a:endParaRPr lang="en-US"/>
          </a:p>
        </p:txBody>
      </p:sp>
    </p:spTree>
    <p:extLst>
      <p:ext uri="{BB962C8B-B14F-4D97-AF65-F5344CB8AC3E}">
        <p14:creationId xmlns:p14="http://schemas.microsoft.com/office/powerpoint/2010/main" val="224862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50F05F-732D-44EE-AF4B-43978C3BAE38}"/>
              </a:ext>
            </a:extLst>
          </p:cNvPr>
          <p:cNvSpPr>
            <a:spLocks noGrp="1"/>
          </p:cNvSpPr>
          <p:nvPr>
            <p:ph type="dt" sz="half" idx="10"/>
          </p:nvPr>
        </p:nvSpPr>
        <p:spPr/>
        <p:txBody>
          <a:bodyPr/>
          <a:lstStyle/>
          <a:p>
            <a:fld id="{2A02435B-BA35-4E49-A596-9FB5FEE46F9C}" type="datetimeFigureOut">
              <a:rPr lang="en-US" smtClean="0"/>
              <a:t>12/13/2022</a:t>
            </a:fld>
            <a:endParaRPr lang="en-US"/>
          </a:p>
        </p:txBody>
      </p:sp>
      <p:sp>
        <p:nvSpPr>
          <p:cNvPr id="3" name="Footer Placeholder 2">
            <a:extLst>
              <a:ext uri="{FF2B5EF4-FFF2-40B4-BE49-F238E27FC236}">
                <a16:creationId xmlns:a16="http://schemas.microsoft.com/office/drawing/2014/main" id="{97EE57A3-CF2B-43E3-8D39-5105723C21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5FFCD2F-81EF-497E-9DFB-2968DF0899FB}"/>
              </a:ext>
            </a:extLst>
          </p:cNvPr>
          <p:cNvSpPr>
            <a:spLocks noGrp="1"/>
          </p:cNvSpPr>
          <p:nvPr>
            <p:ph type="sldNum" sz="quarter" idx="12"/>
          </p:nvPr>
        </p:nvSpPr>
        <p:spPr/>
        <p:txBody>
          <a:bodyPr/>
          <a:lstStyle/>
          <a:p>
            <a:fld id="{E6232E31-DDF8-4AF9-9AF6-605F54F712BE}" type="slidenum">
              <a:rPr lang="en-US" smtClean="0"/>
              <a:t>‹#›</a:t>
            </a:fld>
            <a:endParaRPr lang="en-US"/>
          </a:p>
        </p:txBody>
      </p:sp>
    </p:spTree>
    <p:extLst>
      <p:ext uri="{BB962C8B-B14F-4D97-AF65-F5344CB8AC3E}">
        <p14:creationId xmlns:p14="http://schemas.microsoft.com/office/powerpoint/2010/main" val="1109045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FA467-AE64-4DEE-AB90-0CC6270801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4C7D6F9-9580-4607-8F12-9220D96968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AF838F-26CC-47C5-82CB-26ABA05C25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5DECAF-6453-4EA1-858E-6A36179903E2}"/>
              </a:ext>
            </a:extLst>
          </p:cNvPr>
          <p:cNvSpPr>
            <a:spLocks noGrp="1"/>
          </p:cNvSpPr>
          <p:nvPr>
            <p:ph type="dt" sz="half" idx="10"/>
          </p:nvPr>
        </p:nvSpPr>
        <p:spPr/>
        <p:txBody>
          <a:bodyPr/>
          <a:lstStyle/>
          <a:p>
            <a:fld id="{2A02435B-BA35-4E49-A596-9FB5FEE46F9C}" type="datetimeFigureOut">
              <a:rPr lang="en-US" smtClean="0"/>
              <a:t>12/13/2022</a:t>
            </a:fld>
            <a:endParaRPr lang="en-US"/>
          </a:p>
        </p:txBody>
      </p:sp>
      <p:sp>
        <p:nvSpPr>
          <p:cNvPr id="6" name="Footer Placeholder 5">
            <a:extLst>
              <a:ext uri="{FF2B5EF4-FFF2-40B4-BE49-F238E27FC236}">
                <a16:creationId xmlns:a16="http://schemas.microsoft.com/office/drawing/2014/main" id="{5E2D1222-F535-4BF7-9C40-C73A84C413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FAD907-E2F0-4D85-B0ED-1FE5B413F1DC}"/>
              </a:ext>
            </a:extLst>
          </p:cNvPr>
          <p:cNvSpPr>
            <a:spLocks noGrp="1"/>
          </p:cNvSpPr>
          <p:nvPr>
            <p:ph type="sldNum" sz="quarter" idx="12"/>
          </p:nvPr>
        </p:nvSpPr>
        <p:spPr/>
        <p:txBody>
          <a:bodyPr/>
          <a:lstStyle/>
          <a:p>
            <a:fld id="{E6232E31-DDF8-4AF9-9AF6-605F54F712BE}" type="slidenum">
              <a:rPr lang="en-US" smtClean="0"/>
              <a:t>‹#›</a:t>
            </a:fld>
            <a:endParaRPr lang="en-US"/>
          </a:p>
        </p:txBody>
      </p:sp>
    </p:spTree>
    <p:extLst>
      <p:ext uri="{BB962C8B-B14F-4D97-AF65-F5344CB8AC3E}">
        <p14:creationId xmlns:p14="http://schemas.microsoft.com/office/powerpoint/2010/main" val="3781014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3A126-9C86-4F27-9FC3-C56F41CFEA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5C3A07-4747-4C90-9C29-283257D9AF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421304A-BA21-4CC2-B9A7-3F7CA1DBD4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38081E-35FF-463A-83E7-10C49E32DF25}"/>
              </a:ext>
            </a:extLst>
          </p:cNvPr>
          <p:cNvSpPr>
            <a:spLocks noGrp="1"/>
          </p:cNvSpPr>
          <p:nvPr>
            <p:ph type="dt" sz="half" idx="10"/>
          </p:nvPr>
        </p:nvSpPr>
        <p:spPr/>
        <p:txBody>
          <a:bodyPr/>
          <a:lstStyle/>
          <a:p>
            <a:fld id="{2A02435B-BA35-4E49-A596-9FB5FEE46F9C}" type="datetimeFigureOut">
              <a:rPr lang="en-US" smtClean="0"/>
              <a:t>12/13/2022</a:t>
            </a:fld>
            <a:endParaRPr lang="en-US"/>
          </a:p>
        </p:txBody>
      </p:sp>
      <p:sp>
        <p:nvSpPr>
          <p:cNvPr id="6" name="Footer Placeholder 5">
            <a:extLst>
              <a:ext uri="{FF2B5EF4-FFF2-40B4-BE49-F238E27FC236}">
                <a16:creationId xmlns:a16="http://schemas.microsoft.com/office/drawing/2014/main" id="{96675B0F-B015-46D2-9691-33C6980A50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0B5E50-FB31-4E5E-8CFC-4069921F62C1}"/>
              </a:ext>
            </a:extLst>
          </p:cNvPr>
          <p:cNvSpPr>
            <a:spLocks noGrp="1"/>
          </p:cNvSpPr>
          <p:nvPr>
            <p:ph type="sldNum" sz="quarter" idx="12"/>
          </p:nvPr>
        </p:nvSpPr>
        <p:spPr/>
        <p:txBody>
          <a:bodyPr/>
          <a:lstStyle/>
          <a:p>
            <a:fld id="{E6232E31-DDF8-4AF9-9AF6-605F54F712BE}" type="slidenum">
              <a:rPr lang="en-US" smtClean="0"/>
              <a:t>‹#›</a:t>
            </a:fld>
            <a:endParaRPr lang="en-US"/>
          </a:p>
        </p:txBody>
      </p:sp>
    </p:spTree>
    <p:extLst>
      <p:ext uri="{BB962C8B-B14F-4D97-AF65-F5344CB8AC3E}">
        <p14:creationId xmlns:p14="http://schemas.microsoft.com/office/powerpoint/2010/main" val="3972390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673CD6-E861-4FD4-A4D1-355B03BF0F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CDDA88-8BB6-4414-88BD-2F7C3DBE99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232252-6EF7-4D79-829B-14B48053F2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02435B-BA35-4E49-A596-9FB5FEE46F9C}" type="datetimeFigureOut">
              <a:rPr lang="en-US" smtClean="0"/>
              <a:t>12/13/2022</a:t>
            </a:fld>
            <a:endParaRPr lang="en-US"/>
          </a:p>
        </p:txBody>
      </p:sp>
      <p:sp>
        <p:nvSpPr>
          <p:cNvPr id="5" name="Footer Placeholder 4">
            <a:extLst>
              <a:ext uri="{FF2B5EF4-FFF2-40B4-BE49-F238E27FC236}">
                <a16:creationId xmlns:a16="http://schemas.microsoft.com/office/drawing/2014/main" id="{56D7C759-ECEF-455F-9B0E-893B20DF73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44F899-B3F1-4286-8C32-07E58B6DC8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232E31-DDF8-4AF9-9AF6-605F54F712BE}" type="slidenum">
              <a:rPr lang="en-US" smtClean="0"/>
              <a:t>‹#›</a:t>
            </a:fld>
            <a:endParaRPr lang="en-US"/>
          </a:p>
        </p:txBody>
      </p:sp>
    </p:spTree>
    <p:extLst>
      <p:ext uri="{BB962C8B-B14F-4D97-AF65-F5344CB8AC3E}">
        <p14:creationId xmlns:p14="http://schemas.microsoft.com/office/powerpoint/2010/main" val="2069299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package" Target="../embeddings/Microsoft_PowerPoint_Slide.sldx"/><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jfif"/><Relationship Id="rId2" Type="http://schemas.openxmlformats.org/officeDocument/2006/relationships/image" Target="../media/image12.jfif"/><Relationship Id="rId1" Type="http://schemas.openxmlformats.org/officeDocument/2006/relationships/slideLayout" Target="../slideLayouts/slideLayout7.xml"/><Relationship Id="rId4" Type="http://schemas.openxmlformats.org/officeDocument/2006/relationships/image" Target="../media/image14.jfif"/></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Megrok/Clustering/tree/end-to-end-ml-projecthttps:/github.com/Megrok/Clustering/tree/end-to-end-ml-project"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scikit-learn.org/stable/modules/generated/sklearn.linear_model.Ridge.html#sklearn.linear_model.Ridge" TargetMode="External"/><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hyperlink" Target="https://scikit-learn.org/stable/modules/generated/sklearn.linear_model.ElasticNet.html#sklearn.linear_model.ElasticNet" TargetMode="External"/><Relationship Id="rId4" Type="http://schemas.openxmlformats.org/officeDocument/2006/relationships/hyperlink" Target="https://scikit-learn.org/stable/modules/generated/sklearn.linear_model.Lasso.html#sklearn.linear_model.Lasso"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en.wikipedia.org/wiki/Generalization_error" TargetMode="External"/><Relationship Id="rId3" Type="http://schemas.openxmlformats.org/officeDocument/2006/relationships/image" Target="../media/image5.png"/><Relationship Id="rId7" Type="http://schemas.openxmlformats.org/officeDocument/2006/relationships/hyperlink" Target="https://en.wikipedia.org/wiki/Regression_analysis" TargetMode="External"/><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hyperlink" Target="https://en.wikipedia.org/wiki/Statistical_classification" TargetMode="External"/><Relationship Id="rId5" Type="http://schemas.openxmlformats.org/officeDocument/2006/relationships/hyperlink" Target="https://en.wikipedia.org/wiki/Hyperplane" TargetMode="Externa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89ED1AA-8684-4D37-B208-8777E1A77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Graphic 33">
            <a:extLst>
              <a:ext uri="{FF2B5EF4-FFF2-40B4-BE49-F238E27FC236}">
                <a16:creationId xmlns:a16="http://schemas.microsoft.com/office/drawing/2014/main" id="{4180E01B-B1F4-437C-807D-1C930718E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0784" y="0"/>
            <a:ext cx="9570431" cy="68580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2"/>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0D63F720-23CC-4823-A050-30152B1F6531}"/>
              </a:ext>
            </a:extLst>
          </p:cNvPr>
          <p:cNvSpPr>
            <a:spLocks noGrp="1"/>
          </p:cNvSpPr>
          <p:nvPr>
            <p:ph type="ctrTitle"/>
          </p:nvPr>
        </p:nvSpPr>
        <p:spPr>
          <a:xfrm>
            <a:off x="2558716" y="955309"/>
            <a:ext cx="7074568" cy="2898975"/>
          </a:xfrm>
        </p:spPr>
        <p:txBody>
          <a:bodyPr>
            <a:normAutofit/>
          </a:bodyPr>
          <a:lstStyle/>
          <a:p>
            <a:r>
              <a:rPr lang="pl-PL" sz="6600" b="1" dirty="0">
                <a:solidFill>
                  <a:srgbClr val="FFFFFF"/>
                </a:solidFill>
              </a:rPr>
              <a:t>Machine Learning- </a:t>
            </a:r>
            <a:r>
              <a:rPr lang="pl-PL" sz="6600" b="1" dirty="0" err="1">
                <a:solidFill>
                  <a:srgbClr val="FFFFFF"/>
                </a:solidFill>
              </a:rPr>
              <a:t>introduction</a:t>
            </a:r>
            <a:endParaRPr lang="en-US" sz="6600" b="1" dirty="0">
              <a:solidFill>
                <a:srgbClr val="FFFFFF"/>
              </a:solidFill>
            </a:endParaRPr>
          </a:p>
        </p:txBody>
      </p:sp>
      <p:sp>
        <p:nvSpPr>
          <p:cNvPr id="3" name="Subtitle 2">
            <a:extLst>
              <a:ext uri="{FF2B5EF4-FFF2-40B4-BE49-F238E27FC236}">
                <a16:creationId xmlns:a16="http://schemas.microsoft.com/office/drawing/2014/main" id="{B758CBF6-69AC-472C-8CF4-69BAB1007157}"/>
              </a:ext>
            </a:extLst>
          </p:cNvPr>
          <p:cNvSpPr>
            <a:spLocks noGrp="1"/>
          </p:cNvSpPr>
          <p:nvPr>
            <p:ph type="subTitle" idx="1"/>
          </p:nvPr>
        </p:nvSpPr>
        <p:spPr>
          <a:xfrm>
            <a:off x="2634916" y="4533813"/>
            <a:ext cx="6930189" cy="938463"/>
          </a:xfrm>
        </p:spPr>
        <p:txBody>
          <a:bodyPr>
            <a:normAutofit/>
          </a:bodyPr>
          <a:lstStyle/>
          <a:p>
            <a:r>
              <a:rPr lang="pl-PL" dirty="0">
                <a:solidFill>
                  <a:srgbClr val="FFFFFF"/>
                </a:solidFill>
              </a:rPr>
              <a:t>ALCON </a:t>
            </a:r>
          </a:p>
          <a:p>
            <a:r>
              <a:rPr lang="pl-PL" dirty="0">
                <a:solidFill>
                  <a:srgbClr val="FFFFFF"/>
                </a:solidFill>
              </a:rPr>
              <a:t>Warsaw, 13th Dec</a:t>
            </a:r>
            <a:endParaRPr lang="en-US" dirty="0">
              <a:solidFill>
                <a:srgbClr val="FFFFFF"/>
              </a:solidFill>
            </a:endParaRPr>
          </a:p>
        </p:txBody>
      </p:sp>
      <p:sp>
        <p:nvSpPr>
          <p:cNvPr id="12" name="sketch line">
            <a:extLst>
              <a:ext uri="{FF2B5EF4-FFF2-40B4-BE49-F238E27FC236}">
                <a16:creationId xmlns:a16="http://schemas.microsoft.com/office/drawing/2014/main" id="{41F77738-2AF0-4750-A0C7-F97C2C1759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7206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9" name="Rectangle 5128">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131" name="Arc 5130">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4ED421B7-55EC-42E6-8FE5-9415AE46462A}"/>
              </a:ext>
            </a:extLst>
          </p:cNvPr>
          <p:cNvSpPr>
            <a:spLocks noChangeArrowheads="1"/>
          </p:cNvSpPr>
          <p:nvPr/>
        </p:nvSpPr>
        <p:spPr bwMode="auto">
          <a:xfrm>
            <a:off x="656792" y="3426404"/>
            <a:ext cx="10097366" cy="2755322"/>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1400" b="0" i="0" u="none" strike="noStrike" cap="none" normalizeH="0" baseline="0" dirty="0">
              <a:ln>
                <a:noFill/>
              </a:ln>
              <a:effectLst/>
            </a:endParaRPr>
          </a:p>
        </p:txBody>
      </p:sp>
      <p:sp>
        <p:nvSpPr>
          <p:cNvPr id="18" name="TextBox 17">
            <a:extLst>
              <a:ext uri="{FF2B5EF4-FFF2-40B4-BE49-F238E27FC236}">
                <a16:creationId xmlns:a16="http://schemas.microsoft.com/office/drawing/2014/main" id="{11EB88C9-E6BE-4E52-9AA6-0B7A726DDBB9}"/>
              </a:ext>
            </a:extLst>
          </p:cNvPr>
          <p:cNvSpPr txBox="1"/>
          <p:nvPr/>
        </p:nvSpPr>
        <p:spPr>
          <a:xfrm>
            <a:off x="292674" y="307868"/>
            <a:ext cx="11061126" cy="727799"/>
          </a:xfrm>
          <a:prstGeom prst="rect">
            <a:avLst/>
          </a:prstGeom>
        </p:spPr>
        <p:txBody>
          <a:bodyPr vert="horz" lIns="91440" tIns="45720" rIns="91440" bIns="45720" rtlCol="0" anchor="b">
            <a:normAutofit fontScale="92500" lnSpcReduction="10000"/>
          </a:bodyPr>
          <a:lstStyle/>
          <a:p>
            <a:pPr>
              <a:lnSpc>
                <a:spcPct val="90000"/>
              </a:lnSpc>
              <a:spcBef>
                <a:spcPct val="0"/>
              </a:spcBef>
              <a:spcAft>
                <a:spcPts val="600"/>
              </a:spcAft>
            </a:pPr>
            <a:r>
              <a:rPr lang="pl-PL" sz="5400" b="1" i="0" kern="1200" dirty="0">
                <a:effectLst/>
                <a:latin typeface="+mj-lt"/>
                <a:ea typeface="+mj-ea"/>
                <a:cs typeface="Calibri Light"/>
              </a:rPr>
              <a:t>ROC </a:t>
            </a:r>
            <a:r>
              <a:rPr lang="pl-PL" sz="5400" b="1" i="0" kern="1200" dirty="0" err="1">
                <a:effectLst/>
                <a:latin typeface="+mj-lt"/>
                <a:ea typeface="+mj-ea"/>
                <a:cs typeface="Calibri Light"/>
              </a:rPr>
              <a:t>curve</a:t>
            </a:r>
            <a:endParaRPr lang="en-US" sz="5400" b="1" i="0" kern="1200" dirty="0">
              <a:effectLst/>
              <a:latin typeface="+mj-lt"/>
              <a:ea typeface="+mj-ea"/>
              <a:cs typeface="Calibri Light"/>
            </a:endParaRPr>
          </a:p>
        </p:txBody>
      </p:sp>
      <p:sp>
        <p:nvSpPr>
          <p:cNvPr id="7" name="TextBox 6">
            <a:extLst>
              <a:ext uri="{FF2B5EF4-FFF2-40B4-BE49-F238E27FC236}">
                <a16:creationId xmlns:a16="http://schemas.microsoft.com/office/drawing/2014/main" id="{EA416C5C-B1D6-4A26-80A9-C88DE1F53E56}"/>
              </a:ext>
            </a:extLst>
          </p:cNvPr>
          <p:cNvSpPr txBox="1"/>
          <p:nvPr/>
        </p:nvSpPr>
        <p:spPr>
          <a:xfrm>
            <a:off x="518160" y="1146049"/>
            <a:ext cx="6889743" cy="4801314"/>
          </a:xfrm>
          <a:prstGeom prst="rect">
            <a:avLst/>
          </a:prstGeom>
          <a:noFill/>
        </p:spPr>
        <p:txBody>
          <a:bodyPr wrap="square">
            <a:spAutoFit/>
          </a:bodyPr>
          <a:lstStyle/>
          <a:p>
            <a:pPr marL="285750" indent="-285750">
              <a:buFont typeface="Arial" panose="020B0604020202020204" pitchFamily="34" charset="0"/>
              <a:buChar char="•"/>
            </a:pPr>
            <a:r>
              <a:rPr lang="en-US" sz="1600" b="0" i="0" dirty="0">
                <a:solidFill>
                  <a:srgbClr val="000000"/>
                </a:solidFill>
                <a:effectLst/>
                <a:latin typeface="Nunito" panose="020B0604020202020204" pitchFamily="2" charset="0"/>
              </a:rPr>
              <a:t>ROC stands for </a:t>
            </a:r>
            <a:r>
              <a:rPr lang="en-US" sz="1600" b="1" i="0" dirty="0">
                <a:solidFill>
                  <a:srgbClr val="000000"/>
                </a:solidFill>
                <a:effectLst/>
                <a:latin typeface="Nunito" panose="020B0604020202020204" pitchFamily="2" charset="0"/>
              </a:rPr>
              <a:t>Receiver Operating Characteristic</a:t>
            </a:r>
            <a:endParaRPr lang="pl-PL" sz="1600" b="1" i="0" dirty="0">
              <a:solidFill>
                <a:srgbClr val="000000"/>
              </a:solidFill>
              <a:effectLst/>
              <a:latin typeface="Nunito" panose="020B0604020202020204" pitchFamily="2" charset="0"/>
            </a:endParaRPr>
          </a:p>
          <a:p>
            <a:pPr marL="285750" indent="-285750">
              <a:buFont typeface="Arial" panose="020B0604020202020204" pitchFamily="34" charset="0"/>
              <a:buChar char="•"/>
            </a:pPr>
            <a:endParaRPr lang="pl-PL" sz="1600" b="1" i="0" dirty="0">
              <a:solidFill>
                <a:srgbClr val="000000"/>
              </a:solidFill>
              <a:effectLst/>
              <a:latin typeface="Nunito" panose="020B0604020202020204" pitchFamily="2" charset="0"/>
            </a:endParaRPr>
          </a:p>
          <a:p>
            <a:pPr marL="285750" indent="-285750">
              <a:buFont typeface="Arial" panose="020B0604020202020204" pitchFamily="34" charset="0"/>
              <a:buChar char="•"/>
            </a:pPr>
            <a:r>
              <a:rPr lang="en-US" sz="1600" b="0" i="0" dirty="0">
                <a:solidFill>
                  <a:srgbClr val="000000"/>
                </a:solidFill>
                <a:effectLst/>
                <a:latin typeface="Nunito" pitchFamily="2" charset="0"/>
              </a:rPr>
              <a:t>convenient visual tool for analyzing </a:t>
            </a:r>
            <a:r>
              <a:rPr lang="pl-PL" sz="1600" b="0" i="0" dirty="0" err="1">
                <a:solidFill>
                  <a:srgbClr val="000000"/>
                </a:solidFill>
                <a:effectLst/>
                <a:latin typeface="Nunito" pitchFamily="2" charset="0"/>
              </a:rPr>
              <a:t>different</a:t>
            </a:r>
            <a:r>
              <a:rPr lang="pl-PL" sz="1600" b="0" i="0" dirty="0">
                <a:solidFill>
                  <a:srgbClr val="000000"/>
                </a:solidFill>
                <a:effectLst/>
                <a:latin typeface="Nunito" pitchFamily="2" charset="0"/>
              </a:rPr>
              <a:t> </a:t>
            </a:r>
            <a:r>
              <a:rPr lang="en-US" sz="1600" b="0" i="0" dirty="0">
                <a:solidFill>
                  <a:srgbClr val="000000"/>
                </a:solidFill>
                <a:effectLst/>
                <a:latin typeface="Nunito" pitchFamily="2" charset="0"/>
              </a:rPr>
              <a:t>classification models</a:t>
            </a:r>
            <a:endParaRPr lang="pl-PL" sz="1600" b="0" i="0" dirty="0">
              <a:solidFill>
                <a:srgbClr val="000000"/>
              </a:solidFill>
              <a:effectLst/>
              <a:latin typeface="Nunito" pitchFamily="2" charset="0"/>
            </a:endParaRPr>
          </a:p>
          <a:p>
            <a:pPr marL="285750" indent="-285750">
              <a:buFont typeface="Arial" panose="020B0604020202020204" pitchFamily="34" charset="0"/>
              <a:buChar char="•"/>
            </a:pPr>
            <a:endParaRPr lang="pl-PL" sz="1600" b="0" i="0" dirty="0">
              <a:solidFill>
                <a:srgbClr val="000000"/>
              </a:solidFill>
              <a:effectLst/>
              <a:latin typeface="Nunito" pitchFamily="2" charset="0"/>
            </a:endParaRPr>
          </a:p>
          <a:p>
            <a:pPr marL="285750" indent="-285750">
              <a:buFont typeface="Arial" panose="020B0604020202020204" pitchFamily="34" charset="0"/>
              <a:buChar char="•"/>
            </a:pPr>
            <a:r>
              <a:rPr lang="en-US" sz="1600" b="0" i="0" dirty="0">
                <a:solidFill>
                  <a:srgbClr val="000000"/>
                </a:solidFill>
                <a:effectLst/>
                <a:latin typeface="Nunito" pitchFamily="2" charset="0"/>
              </a:rPr>
              <a:t>displays the trade-off among the </a:t>
            </a:r>
            <a:r>
              <a:rPr lang="en-US" sz="1600" b="1" i="0" dirty="0">
                <a:solidFill>
                  <a:srgbClr val="000000"/>
                </a:solidFill>
                <a:effectLst/>
                <a:latin typeface="Nunito" pitchFamily="2" charset="0"/>
              </a:rPr>
              <a:t>true positive rate </a:t>
            </a:r>
            <a:r>
              <a:rPr lang="en-US" sz="1600" b="0" i="0" dirty="0">
                <a:solidFill>
                  <a:srgbClr val="000000"/>
                </a:solidFill>
                <a:effectLst/>
                <a:latin typeface="Nunito" pitchFamily="2" charset="0"/>
              </a:rPr>
              <a:t>or </a:t>
            </a:r>
            <a:r>
              <a:rPr lang="en-US" sz="1600" b="1" i="0" dirty="0">
                <a:solidFill>
                  <a:srgbClr val="000000"/>
                </a:solidFill>
                <a:effectLst/>
                <a:latin typeface="Nunito" pitchFamily="2" charset="0"/>
              </a:rPr>
              <a:t>sensitivity</a:t>
            </a:r>
            <a:r>
              <a:rPr lang="en-US" sz="1600" b="0" i="0" dirty="0">
                <a:solidFill>
                  <a:srgbClr val="000000"/>
                </a:solidFill>
                <a:effectLst/>
                <a:latin typeface="Nunito" pitchFamily="2" charset="0"/>
              </a:rPr>
              <a:t> (proportion of positive tuples that are recognized) and the </a:t>
            </a:r>
            <a:r>
              <a:rPr lang="en-US" sz="1600" b="1" i="0" dirty="0">
                <a:solidFill>
                  <a:srgbClr val="000000"/>
                </a:solidFill>
                <a:effectLst/>
                <a:latin typeface="Nunito" pitchFamily="2" charset="0"/>
              </a:rPr>
              <a:t>false-positive rate </a:t>
            </a:r>
            <a:r>
              <a:rPr lang="en-US" sz="1600" b="0" i="0" dirty="0">
                <a:solidFill>
                  <a:srgbClr val="000000"/>
                </a:solidFill>
                <a:effectLst/>
                <a:latin typeface="Nunito" pitchFamily="2" charset="0"/>
              </a:rPr>
              <a:t>(proportion of negative tuples that are incorrectly recognized as positive) for a given model.</a:t>
            </a:r>
            <a:endParaRPr lang="pl-PL" sz="1600" b="0" i="0" dirty="0">
              <a:solidFill>
                <a:srgbClr val="000000"/>
              </a:solidFill>
              <a:effectLst/>
              <a:latin typeface="Nunito" pitchFamily="2" charset="0"/>
            </a:endParaRPr>
          </a:p>
          <a:p>
            <a:pPr marL="285750" indent="-285750">
              <a:buFont typeface="Arial" panose="020B0604020202020204" pitchFamily="34" charset="0"/>
              <a:buChar char="•"/>
            </a:pPr>
            <a:endParaRPr lang="pl-PL" sz="1600" dirty="0">
              <a:solidFill>
                <a:srgbClr val="000000"/>
              </a:solidFill>
              <a:latin typeface="Nunito" pitchFamily="2" charset="0"/>
            </a:endParaRPr>
          </a:p>
          <a:p>
            <a:pPr marL="285750" indent="-285750">
              <a:buFont typeface="Arial" panose="020B0604020202020204" pitchFamily="34" charset="0"/>
              <a:buChar char="•"/>
            </a:pPr>
            <a:r>
              <a:rPr lang="en-US" sz="1600" b="0" i="0" dirty="0">
                <a:solidFill>
                  <a:srgbClr val="000000"/>
                </a:solidFill>
                <a:effectLst/>
                <a:latin typeface="Nunito" pitchFamily="2" charset="0"/>
              </a:rPr>
              <a:t>Given a two-class problem, it enables us to anticipate the trade-off between the rate at which the model can accurately identify ‘yes’ cases versus the rate at which it mistakenly recognizes ‘no’ cases as ‘yes’ for multiple “portions” of the test set.</a:t>
            </a:r>
            <a:endParaRPr lang="pl-PL" sz="1600" b="0" i="0" dirty="0">
              <a:solidFill>
                <a:srgbClr val="000000"/>
              </a:solidFill>
              <a:effectLst/>
              <a:latin typeface="Nunito" pitchFamily="2" charset="0"/>
            </a:endParaRPr>
          </a:p>
          <a:p>
            <a:endParaRPr lang="pl-PL" sz="1600" b="0" i="0" dirty="0">
              <a:solidFill>
                <a:srgbClr val="000000"/>
              </a:solidFill>
              <a:effectLst/>
              <a:latin typeface="Nunito" pitchFamily="2" charset="0"/>
            </a:endParaRPr>
          </a:p>
          <a:p>
            <a:pPr marL="285750" indent="-285750">
              <a:buFont typeface="Arial" panose="020B0604020202020204" pitchFamily="34" charset="0"/>
              <a:buChar char="•"/>
            </a:pPr>
            <a:r>
              <a:rPr lang="en-US" sz="1600" b="0" i="0" dirty="0">
                <a:solidFill>
                  <a:srgbClr val="000000"/>
                </a:solidFill>
                <a:effectLst/>
                <a:latin typeface="Nunito" pitchFamily="2" charset="0"/>
              </a:rPr>
              <a:t>The </a:t>
            </a:r>
            <a:r>
              <a:rPr lang="en-US" sz="1600" b="1" i="0" dirty="0">
                <a:solidFill>
                  <a:srgbClr val="000000"/>
                </a:solidFill>
                <a:effectLst/>
                <a:latin typeface="Nunito" pitchFamily="2" charset="0"/>
              </a:rPr>
              <a:t>area under the ROC curve </a:t>
            </a:r>
            <a:r>
              <a:rPr lang="en-US" sz="1600" b="0" i="0" dirty="0">
                <a:solidFill>
                  <a:srgbClr val="000000"/>
                </a:solidFill>
                <a:effectLst/>
                <a:latin typeface="Nunito" pitchFamily="2" charset="0"/>
              </a:rPr>
              <a:t>is an assess of the accuracy of the model</a:t>
            </a:r>
            <a:r>
              <a:rPr lang="pl-PL" sz="1600" b="0" i="0" dirty="0">
                <a:solidFill>
                  <a:srgbClr val="000000"/>
                </a:solidFill>
                <a:effectLst/>
                <a:latin typeface="Nunito" pitchFamily="2" charset="0"/>
              </a:rPr>
              <a:t> (AUC).</a:t>
            </a:r>
          </a:p>
          <a:p>
            <a:pPr marL="285750" indent="-285750">
              <a:buFont typeface="Arial" panose="020B0604020202020204" pitchFamily="34" charset="0"/>
              <a:buChar char="•"/>
            </a:pPr>
            <a:r>
              <a:rPr lang="en-US" sz="1600" b="0" i="0" dirty="0">
                <a:solidFill>
                  <a:srgbClr val="4C525B"/>
                </a:solidFill>
                <a:effectLst/>
                <a:latin typeface="circular-book"/>
              </a:rPr>
              <a:t>As a baseline, a </a:t>
            </a:r>
            <a:r>
              <a:rPr lang="en-US" sz="1600" b="1" i="0" dirty="0">
                <a:solidFill>
                  <a:srgbClr val="4C525B"/>
                </a:solidFill>
                <a:effectLst/>
                <a:latin typeface="circular-book"/>
              </a:rPr>
              <a:t>random classifier </a:t>
            </a:r>
            <a:r>
              <a:rPr lang="en-US" sz="1600" b="0" i="0" dirty="0">
                <a:solidFill>
                  <a:srgbClr val="4C525B"/>
                </a:solidFill>
                <a:effectLst/>
                <a:latin typeface="circular-book"/>
              </a:rPr>
              <a:t>is expected to give points lying along the diagonal (FPR = TPR)</a:t>
            </a:r>
            <a:endParaRPr lang="pl-PL" sz="1600" b="1" i="0" dirty="0">
              <a:solidFill>
                <a:srgbClr val="000000"/>
              </a:solidFill>
              <a:effectLst/>
              <a:latin typeface="Nunito" panose="020B0604020202020204" pitchFamily="2" charset="0"/>
            </a:endParaRPr>
          </a:p>
          <a:p>
            <a:pPr marL="285750" indent="-285750">
              <a:buFont typeface="Arial" panose="020B0604020202020204" pitchFamily="34" charset="0"/>
              <a:buChar char="•"/>
            </a:pPr>
            <a:endParaRPr lang="pl-PL" b="1" i="0" dirty="0">
              <a:solidFill>
                <a:srgbClr val="202122"/>
              </a:solidFill>
              <a:effectLst/>
              <a:latin typeface="Arial" panose="020B0604020202020204" pitchFamily="34" charset="0"/>
            </a:endParaRPr>
          </a:p>
        </p:txBody>
      </p:sp>
      <p:sp>
        <p:nvSpPr>
          <p:cNvPr id="5" name="Rectangle 1">
            <a:extLst>
              <a:ext uri="{FF2B5EF4-FFF2-40B4-BE49-F238E27FC236}">
                <a16:creationId xmlns:a16="http://schemas.microsoft.com/office/drawing/2014/main" id="{65692795-E397-47CD-BB70-83B74EB420D0}"/>
              </a:ext>
            </a:extLst>
          </p:cNvPr>
          <p:cNvSpPr>
            <a:spLocks noChangeArrowheads="1"/>
          </p:cNvSpPr>
          <p:nvPr/>
        </p:nvSpPr>
        <p:spPr bwMode="auto">
          <a:xfrm>
            <a:off x="732574" y="5882284"/>
            <a:ext cx="5321808" cy="775597"/>
          </a:xfrm>
          <a:prstGeom prst="rect">
            <a:avLst/>
          </a:prstGeom>
          <a:solidFill>
            <a:srgbClr val="FFFFCC"/>
          </a:solidFill>
          <a:ln>
            <a:noFill/>
          </a:ln>
          <a:effectLst/>
        </p:spPr>
        <p:txBody>
          <a:bodyPr vert="horz" wrap="square" lIns="91440" tIns="0" rIns="91440" bIns="0" numCol="1" anchor="ctr" anchorCtr="0" compatLnSpc="1">
            <a:prstTxWarp prst="textNoShape">
              <a:avLst/>
            </a:prstTxWarp>
            <a:spAutoFit/>
          </a:bodyPr>
          <a:lstStyle/>
          <a:p>
            <a:pPr eaLnBrk="0" fontAlgn="base" hangingPunct="0">
              <a:spcBef>
                <a:spcPct val="30000"/>
              </a:spcBef>
              <a:spcAft>
                <a:spcPct val="0"/>
              </a:spcAft>
            </a:pPr>
            <a:r>
              <a:rPr kumimoji="0" lang="en-US" altLang="en-US" sz="1400" b="1" i="0" u="none" strike="noStrike" cap="none" normalizeH="0" baseline="0" dirty="0">
                <a:ln>
                  <a:noFill/>
                </a:ln>
                <a:solidFill>
                  <a:srgbClr val="008000"/>
                </a:solidFill>
                <a:effectLst/>
                <a:latin typeface="inherit"/>
              </a:rPr>
              <a:t>from</a:t>
            </a:r>
            <a:r>
              <a:rPr kumimoji="0" lang="en-US" altLang="en-US" sz="1400" b="1" i="0" u="none" strike="noStrike" cap="none" normalizeH="0" baseline="0" dirty="0">
                <a:ln>
                  <a:noFill/>
                </a:ln>
                <a:solidFill>
                  <a:srgbClr val="020202"/>
                </a:solidFill>
                <a:effectLst/>
                <a:latin typeface="inherit"/>
              </a:rPr>
              <a:t> </a:t>
            </a:r>
            <a:r>
              <a:rPr kumimoji="0" lang="en-US" altLang="en-US" sz="1400" b="1" i="0" u="none" strike="noStrike" cap="none" normalizeH="0" baseline="0" dirty="0" err="1">
                <a:ln>
                  <a:noFill/>
                </a:ln>
                <a:solidFill>
                  <a:srgbClr val="020202"/>
                </a:solidFill>
                <a:effectLst/>
                <a:latin typeface="inherit"/>
              </a:rPr>
              <a:t>sklearn</a:t>
            </a:r>
            <a:r>
              <a:rPr kumimoji="0" lang="en-US" altLang="en-US" sz="1400" b="1" i="0" u="none" strike="noStrike" cap="none" normalizeH="0" baseline="0" dirty="0">
                <a:ln>
                  <a:noFill/>
                </a:ln>
                <a:solidFill>
                  <a:srgbClr val="020202"/>
                </a:solidFill>
                <a:effectLst/>
                <a:latin typeface="inherit"/>
              </a:rPr>
              <a:t> </a:t>
            </a:r>
            <a:r>
              <a:rPr kumimoji="0" lang="en-US" altLang="en-US" sz="1400" b="1" i="0" u="none" strike="noStrike" cap="none" normalizeH="0" baseline="0" dirty="0">
                <a:ln>
                  <a:noFill/>
                </a:ln>
                <a:solidFill>
                  <a:srgbClr val="008000"/>
                </a:solidFill>
                <a:effectLst/>
                <a:latin typeface="inherit"/>
              </a:rPr>
              <a:t>import</a:t>
            </a:r>
            <a:r>
              <a:rPr kumimoji="0" lang="en-US" altLang="en-US" sz="1400" b="1" i="0" u="none" strike="noStrike" cap="none" normalizeH="0" baseline="0" dirty="0">
                <a:ln>
                  <a:noFill/>
                </a:ln>
                <a:solidFill>
                  <a:srgbClr val="020202"/>
                </a:solidFill>
                <a:effectLst/>
                <a:latin typeface="inherit"/>
              </a:rPr>
              <a:t> metrics</a:t>
            </a:r>
            <a:endParaRPr kumimoji="0" lang="pl-PL" altLang="en-US" sz="1400" b="1" i="0" u="none" strike="noStrike" cap="none" normalizeH="0" baseline="0" dirty="0">
              <a:ln>
                <a:noFill/>
              </a:ln>
              <a:solidFill>
                <a:srgbClr val="020202"/>
              </a:solidFill>
              <a:effectLst/>
              <a:latin typeface="inherit"/>
            </a:endParaRPr>
          </a:p>
          <a:p>
            <a:pPr eaLnBrk="0" fontAlgn="base" hangingPunct="0">
              <a:spcBef>
                <a:spcPct val="30000"/>
              </a:spcBef>
              <a:spcAft>
                <a:spcPct val="0"/>
              </a:spcAft>
            </a:pPr>
            <a:r>
              <a:rPr kumimoji="0" lang="en-US" altLang="en-US" sz="1400" b="0" i="0" u="none" strike="noStrike" cap="none" normalizeH="0" baseline="0" dirty="0" err="1">
                <a:ln>
                  <a:noFill/>
                </a:ln>
                <a:solidFill>
                  <a:schemeClr val="tx1"/>
                </a:solidFill>
                <a:effectLst/>
              </a:rPr>
              <a:t>fpr</a:t>
            </a: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err="1">
                <a:ln>
                  <a:noFill/>
                </a:ln>
                <a:solidFill>
                  <a:schemeClr val="tx1"/>
                </a:solidFill>
                <a:effectLst/>
              </a:rPr>
              <a:t>tpr</a:t>
            </a:r>
            <a:r>
              <a:rPr kumimoji="0" lang="en-US" altLang="en-US" sz="1400" b="0" i="0" u="none" strike="noStrike" cap="none" normalizeH="0" baseline="0" dirty="0">
                <a:ln>
                  <a:noFill/>
                </a:ln>
                <a:solidFill>
                  <a:schemeClr val="tx1"/>
                </a:solidFill>
                <a:effectLst/>
              </a:rPr>
              <a:t>, thresholds = </a:t>
            </a:r>
            <a:r>
              <a:rPr kumimoji="0" lang="en-US" altLang="en-US" sz="1400" b="0" i="0" u="none" strike="noStrike" cap="none" normalizeH="0" baseline="0" dirty="0" err="1">
                <a:ln>
                  <a:noFill/>
                </a:ln>
                <a:solidFill>
                  <a:schemeClr val="tx1"/>
                </a:solidFill>
                <a:effectLst/>
              </a:rPr>
              <a:t>metrics.roc_curve</a:t>
            </a:r>
            <a:r>
              <a:rPr kumimoji="0" lang="en-US" altLang="en-US" sz="1400" b="0" i="0" u="none" strike="noStrike" cap="none" normalizeH="0" baseline="0" dirty="0">
                <a:ln>
                  <a:noFill/>
                </a:ln>
                <a:solidFill>
                  <a:schemeClr val="tx1"/>
                </a:solidFill>
                <a:effectLst/>
              </a:rPr>
              <a:t>(</a:t>
            </a:r>
            <a:r>
              <a:rPr kumimoji="0" lang="en-US" altLang="en-US" sz="1400" b="0" i="0" u="none" strike="noStrike" cap="none" normalizeH="0" baseline="0" dirty="0" err="1">
                <a:ln>
                  <a:noFill/>
                </a:ln>
                <a:solidFill>
                  <a:schemeClr val="tx1"/>
                </a:solidFill>
                <a:effectLst/>
              </a:rPr>
              <a:t>y_test</a:t>
            </a: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err="1">
                <a:ln>
                  <a:noFill/>
                </a:ln>
                <a:solidFill>
                  <a:schemeClr val="tx1"/>
                </a:solidFill>
                <a:effectLst/>
              </a:rPr>
              <a:t>y_score</a:t>
            </a:r>
            <a:r>
              <a:rPr kumimoji="0" lang="en-US" altLang="en-US" sz="1400" b="0" i="0" u="none" strike="noStrike" cap="none" normalizeH="0" baseline="0" dirty="0">
                <a:ln>
                  <a:noFill/>
                </a:ln>
                <a:solidFill>
                  <a:schemeClr val="tx1"/>
                </a:solidFill>
                <a:effectLst/>
              </a:rPr>
              <a:t>) </a:t>
            </a:r>
            <a:endParaRPr kumimoji="0" lang="pl-PL" altLang="en-US" sz="1200" b="0" i="0" u="none" strike="noStrike" cap="none" normalizeH="0" baseline="0" dirty="0">
              <a:ln>
                <a:noFill/>
              </a:ln>
              <a:solidFill>
                <a:schemeClr val="tx1">
                  <a:lumMod val="95000"/>
                  <a:lumOff val="5000"/>
                </a:schemeClr>
              </a:solidFill>
              <a:effectLst/>
            </a:endParaRPr>
          </a:p>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sz="1400" b="0" i="0" u="none" strike="noStrike" cap="none" normalizeH="0" baseline="0" dirty="0">
              <a:ln>
                <a:noFill/>
              </a:ln>
              <a:solidFill>
                <a:schemeClr val="tx1">
                  <a:lumMod val="95000"/>
                  <a:lumOff val="5000"/>
                </a:schemeClr>
              </a:solidFill>
              <a:effectLst/>
            </a:endParaRPr>
          </a:p>
        </p:txBody>
      </p:sp>
      <p:pic>
        <p:nvPicPr>
          <p:cNvPr id="6" name="Picture 5" descr="Chart, diagram&#10;&#10;Description automatically generated">
            <a:extLst>
              <a:ext uri="{FF2B5EF4-FFF2-40B4-BE49-F238E27FC236}">
                <a16:creationId xmlns:a16="http://schemas.microsoft.com/office/drawing/2014/main" id="{0A0D08EF-E0BF-4FE0-BA30-7F8768F513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7903" y="94952"/>
            <a:ext cx="3945896" cy="3461674"/>
          </a:xfrm>
          <a:prstGeom prst="rect">
            <a:avLst/>
          </a:prstGeom>
        </p:spPr>
      </p:pic>
      <p:pic>
        <p:nvPicPr>
          <p:cNvPr id="9" name="Picture 8">
            <a:extLst>
              <a:ext uri="{FF2B5EF4-FFF2-40B4-BE49-F238E27FC236}">
                <a16:creationId xmlns:a16="http://schemas.microsoft.com/office/drawing/2014/main" id="{510EB7E6-D5A1-4243-9E35-2201FB8D4B02}"/>
              </a:ext>
            </a:extLst>
          </p:cNvPr>
          <p:cNvPicPr>
            <a:picLocks noChangeAspect="1"/>
          </p:cNvPicPr>
          <p:nvPr/>
        </p:nvPicPr>
        <p:blipFill>
          <a:blip r:embed="rId3"/>
          <a:stretch>
            <a:fillRect/>
          </a:stretch>
        </p:blipFill>
        <p:spPr>
          <a:xfrm>
            <a:off x="7589311" y="3585476"/>
            <a:ext cx="3666127" cy="3039026"/>
          </a:xfrm>
          <a:prstGeom prst="rect">
            <a:avLst/>
          </a:prstGeom>
        </p:spPr>
      </p:pic>
      <p:sp>
        <p:nvSpPr>
          <p:cNvPr id="11" name="Rectangle 2">
            <a:extLst>
              <a:ext uri="{FF2B5EF4-FFF2-40B4-BE49-F238E27FC236}">
                <a16:creationId xmlns:a16="http://schemas.microsoft.com/office/drawing/2014/main" id="{D537ABAA-12D0-4A60-A9D7-9DB5F778605E}"/>
              </a:ext>
            </a:extLst>
          </p:cNvPr>
          <p:cNvSpPr>
            <a:spLocks noChangeArrowheads="1"/>
          </p:cNvSpPr>
          <p:nvPr/>
        </p:nvSpPr>
        <p:spPr bwMode="auto">
          <a:xfrm>
            <a:off x="0" y="90100"/>
            <a:ext cx="65" cy="276999"/>
          </a:xfrm>
          <a:prstGeom prst="rect">
            <a:avLst/>
          </a:prstGeom>
          <a:solidFill>
            <a:srgbClr val="ECECE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40841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36" name="Rectangle 513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8" name="Freeform: Shape 5137">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11EB88C9-E6BE-4E52-9AA6-0B7A726DDBB9}"/>
              </a:ext>
            </a:extLst>
          </p:cNvPr>
          <p:cNvSpPr txBox="1"/>
          <p:nvPr/>
        </p:nvSpPr>
        <p:spPr>
          <a:xfrm>
            <a:off x="686834" y="1153572"/>
            <a:ext cx="3200400" cy="44611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i="0" kern="1200" dirty="0">
                <a:solidFill>
                  <a:srgbClr val="FFFFFF"/>
                </a:solidFill>
                <a:effectLst/>
                <a:latin typeface="+mj-lt"/>
                <a:ea typeface="+mj-ea"/>
                <a:cs typeface="+mj-cs"/>
              </a:rPr>
              <a:t>Model selection</a:t>
            </a:r>
            <a:r>
              <a:rPr lang="pl-PL" sz="4400" b="1" i="0" kern="1200" dirty="0">
                <a:solidFill>
                  <a:srgbClr val="FFFFFF"/>
                </a:solidFill>
                <a:effectLst/>
                <a:latin typeface="+mj-lt"/>
                <a:ea typeface="+mj-ea"/>
                <a:cs typeface="+mj-cs"/>
              </a:rPr>
              <a:t>(1)</a:t>
            </a:r>
            <a:endParaRPr lang="en-US" sz="4400" b="1" i="0" kern="1200" dirty="0">
              <a:solidFill>
                <a:srgbClr val="FFFFFF"/>
              </a:solidFill>
              <a:effectLst/>
              <a:latin typeface="+mj-lt"/>
              <a:ea typeface="+mj-ea"/>
              <a:cs typeface="+mj-cs"/>
            </a:endParaRPr>
          </a:p>
        </p:txBody>
      </p:sp>
      <p:sp>
        <p:nvSpPr>
          <p:cNvPr id="5140" name="Arc 5139">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TextBox 6">
            <a:extLst>
              <a:ext uri="{FF2B5EF4-FFF2-40B4-BE49-F238E27FC236}">
                <a16:creationId xmlns:a16="http://schemas.microsoft.com/office/drawing/2014/main" id="{EA416C5C-B1D6-4A26-80A9-C88DE1F53E56}"/>
              </a:ext>
            </a:extLst>
          </p:cNvPr>
          <p:cNvSpPr txBox="1"/>
          <p:nvPr/>
        </p:nvSpPr>
        <p:spPr>
          <a:xfrm>
            <a:off x="4447308" y="591344"/>
            <a:ext cx="6906491" cy="5585619"/>
          </a:xfrm>
          <a:prstGeom prst="rect">
            <a:avLst/>
          </a:prstGeom>
        </p:spPr>
        <p:txBody>
          <a:bodyPr vert="horz" lIns="91440" tIns="45720" rIns="91440" bIns="45720" rtlCol="0" anchor="ctr">
            <a:normAutofit fontScale="92500" lnSpcReduction="20000"/>
          </a:bodyPr>
          <a:lstStyle/>
          <a:p>
            <a:pPr marL="285750" indent="-228600">
              <a:lnSpc>
                <a:spcPct val="90000"/>
              </a:lnSpc>
              <a:spcAft>
                <a:spcPts val="600"/>
              </a:spcAft>
              <a:buFont typeface="Arial" panose="020B0604020202020204" pitchFamily="34" charset="0"/>
              <a:buChar char="•"/>
            </a:pPr>
            <a:r>
              <a:rPr lang="en-US" b="0" i="0" dirty="0">
                <a:solidFill>
                  <a:schemeClr val="tx1">
                    <a:lumMod val="95000"/>
                    <a:lumOff val="5000"/>
                  </a:schemeClr>
                </a:solidFill>
                <a:effectLst/>
              </a:rPr>
              <a:t>Model selection is the process of choosing one among a collection of candidate machine learning models for a training dataset.</a:t>
            </a:r>
            <a:endParaRPr lang="pl-PL" b="0" i="0" dirty="0">
              <a:solidFill>
                <a:schemeClr val="tx1">
                  <a:lumMod val="95000"/>
                  <a:lumOff val="5000"/>
                </a:schemeClr>
              </a:solidFill>
              <a:effectLst/>
            </a:endParaRPr>
          </a:p>
          <a:p>
            <a:pPr marL="285750" indent="-228600">
              <a:lnSpc>
                <a:spcPct val="90000"/>
              </a:lnSpc>
              <a:spcAft>
                <a:spcPts val="600"/>
              </a:spcAft>
              <a:buFont typeface="Arial" panose="020B0604020202020204" pitchFamily="34" charset="0"/>
              <a:buChar char="•"/>
            </a:pPr>
            <a:endParaRPr lang="pl-PL" dirty="0">
              <a:solidFill>
                <a:schemeClr val="tx1">
                  <a:lumMod val="95000"/>
                  <a:lumOff val="5000"/>
                </a:schemeClr>
              </a:solidFill>
            </a:endParaRPr>
          </a:p>
          <a:p>
            <a:pPr marL="285750" indent="-228600">
              <a:lnSpc>
                <a:spcPct val="90000"/>
              </a:lnSpc>
              <a:spcAft>
                <a:spcPts val="600"/>
              </a:spcAft>
              <a:buFont typeface="Arial" panose="020B0604020202020204" pitchFamily="34" charset="0"/>
              <a:buChar char="•"/>
            </a:pPr>
            <a:r>
              <a:rPr lang="pl-PL" dirty="0">
                <a:solidFill>
                  <a:schemeClr val="tx1">
                    <a:lumMod val="95000"/>
                    <a:lumOff val="5000"/>
                  </a:schemeClr>
                </a:solidFill>
              </a:rPr>
              <a:t>C</a:t>
            </a:r>
            <a:r>
              <a:rPr lang="en-US" b="0" i="0" dirty="0">
                <a:solidFill>
                  <a:schemeClr val="tx1">
                    <a:lumMod val="95000"/>
                    <a:lumOff val="5000"/>
                  </a:schemeClr>
                </a:solidFill>
                <a:effectLst/>
              </a:rPr>
              <a:t>an be applied both across different types of models (e.g. logistic regression, SVM, KNN, etc.) and across models of the same type configured with different model hyperparameters</a:t>
            </a:r>
            <a:endParaRPr lang="pl-PL" b="0" i="0" dirty="0">
              <a:solidFill>
                <a:schemeClr val="tx1">
                  <a:lumMod val="95000"/>
                  <a:lumOff val="5000"/>
                </a:schemeClr>
              </a:solidFill>
              <a:effectLst/>
            </a:endParaRPr>
          </a:p>
          <a:p>
            <a:pPr marL="57150">
              <a:lnSpc>
                <a:spcPct val="90000"/>
              </a:lnSpc>
              <a:spcAft>
                <a:spcPts val="600"/>
              </a:spcAft>
            </a:pPr>
            <a:r>
              <a:rPr lang="pl-PL" b="0" i="0" dirty="0">
                <a:solidFill>
                  <a:schemeClr val="tx1">
                    <a:lumMod val="95000"/>
                    <a:lumOff val="5000"/>
                  </a:schemeClr>
                </a:solidFill>
                <a:effectLst/>
              </a:rPr>
              <a:t> </a:t>
            </a:r>
            <a:endParaRPr lang="en-US" dirty="0">
              <a:solidFill>
                <a:schemeClr val="tx1">
                  <a:lumMod val="95000"/>
                  <a:lumOff val="5000"/>
                </a:schemeClr>
              </a:solidFill>
            </a:endParaRPr>
          </a:p>
          <a:p>
            <a:pPr marL="285750" indent="-228600">
              <a:lnSpc>
                <a:spcPct val="90000"/>
              </a:lnSpc>
              <a:spcAft>
                <a:spcPts val="600"/>
              </a:spcAft>
              <a:buFont typeface="Arial" panose="020B0604020202020204" pitchFamily="34" charset="0"/>
              <a:buChar char="•"/>
            </a:pPr>
            <a:r>
              <a:rPr lang="en-US" b="0" i="0" dirty="0">
                <a:solidFill>
                  <a:schemeClr val="tx1">
                    <a:lumMod val="95000"/>
                    <a:lumOff val="5000"/>
                  </a:schemeClr>
                </a:solidFill>
                <a:effectLst/>
              </a:rPr>
              <a:t>There may be many </a:t>
            </a:r>
            <a:r>
              <a:rPr lang="en-US" b="1" i="0" dirty="0">
                <a:solidFill>
                  <a:schemeClr val="tx1">
                    <a:lumMod val="95000"/>
                    <a:lumOff val="5000"/>
                  </a:schemeClr>
                </a:solidFill>
                <a:effectLst/>
              </a:rPr>
              <a:t>competing concerns </a:t>
            </a:r>
            <a:r>
              <a:rPr lang="en-US" b="0" i="0" dirty="0">
                <a:solidFill>
                  <a:schemeClr val="tx1">
                    <a:lumMod val="95000"/>
                    <a:lumOff val="5000"/>
                  </a:schemeClr>
                </a:solidFill>
                <a:effectLst/>
              </a:rPr>
              <a:t>when performing model selection </a:t>
            </a:r>
            <a:r>
              <a:rPr lang="en-US" b="1" i="0" dirty="0">
                <a:solidFill>
                  <a:schemeClr val="tx1">
                    <a:lumMod val="95000"/>
                    <a:lumOff val="5000"/>
                  </a:schemeClr>
                </a:solidFill>
                <a:effectLst/>
              </a:rPr>
              <a:t>beyond model performance</a:t>
            </a:r>
            <a:r>
              <a:rPr lang="en-US" b="0" i="0" dirty="0">
                <a:solidFill>
                  <a:schemeClr val="tx1">
                    <a:lumMod val="95000"/>
                    <a:lumOff val="5000"/>
                  </a:schemeClr>
                </a:solidFill>
                <a:effectLst/>
              </a:rPr>
              <a:t>, such as</a:t>
            </a:r>
            <a:r>
              <a:rPr lang="pl-PL" b="0" i="0" dirty="0">
                <a:solidFill>
                  <a:schemeClr val="tx1">
                    <a:lumMod val="95000"/>
                    <a:lumOff val="5000"/>
                  </a:schemeClr>
                </a:solidFill>
                <a:effectLst/>
              </a:rPr>
              <a:t>:</a:t>
            </a:r>
          </a:p>
          <a:p>
            <a:pPr marL="742950" lvl="1" indent="-228600">
              <a:lnSpc>
                <a:spcPct val="90000"/>
              </a:lnSpc>
              <a:spcAft>
                <a:spcPts val="600"/>
              </a:spcAft>
              <a:buFont typeface="Arial" panose="020B0604020202020204" pitchFamily="34" charset="0"/>
              <a:buChar char="•"/>
            </a:pPr>
            <a:r>
              <a:rPr lang="en-US" b="0" i="0" dirty="0">
                <a:solidFill>
                  <a:schemeClr val="tx1">
                    <a:lumMod val="95000"/>
                    <a:lumOff val="5000"/>
                  </a:schemeClr>
                </a:solidFill>
                <a:effectLst/>
              </a:rPr>
              <a:t> complexity, </a:t>
            </a:r>
            <a:endParaRPr lang="pl-PL" b="0" i="0" dirty="0">
              <a:solidFill>
                <a:schemeClr val="tx1">
                  <a:lumMod val="95000"/>
                  <a:lumOff val="5000"/>
                </a:schemeClr>
              </a:solidFill>
              <a:effectLst/>
            </a:endParaRPr>
          </a:p>
          <a:p>
            <a:pPr marL="742950" lvl="1" indent="-228600">
              <a:lnSpc>
                <a:spcPct val="90000"/>
              </a:lnSpc>
              <a:spcAft>
                <a:spcPts val="600"/>
              </a:spcAft>
              <a:buFont typeface="Arial" panose="020B0604020202020204" pitchFamily="34" charset="0"/>
              <a:buChar char="•"/>
            </a:pPr>
            <a:r>
              <a:rPr lang="en-US" b="1" i="0" dirty="0">
                <a:solidFill>
                  <a:schemeClr val="tx1">
                    <a:lumMod val="95000"/>
                    <a:lumOff val="5000"/>
                  </a:schemeClr>
                </a:solidFill>
                <a:effectLst/>
              </a:rPr>
              <a:t>maintainability, </a:t>
            </a:r>
            <a:endParaRPr lang="pl-PL" b="1" i="0" dirty="0">
              <a:solidFill>
                <a:schemeClr val="tx1">
                  <a:lumMod val="95000"/>
                  <a:lumOff val="5000"/>
                </a:schemeClr>
              </a:solidFill>
              <a:effectLst/>
            </a:endParaRPr>
          </a:p>
          <a:p>
            <a:pPr marL="742950" lvl="1" indent="-228600">
              <a:lnSpc>
                <a:spcPct val="90000"/>
              </a:lnSpc>
              <a:spcAft>
                <a:spcPts val="600"/>
              </a:spcAft>
              <a:buFont typeface="Arial" panose="020B0604020202020204" pitchFamily="34" charset="0"/>
              <a:buChar char="•"/>
            </a:pPr>
            <a:r>
              <a:rPr lang="en-US" b="0" i="0" dirty="0">
                <a:solidFill>
                  <a:schemeClr val="tx1">
                    <a:lumMod val="95000"/>
                    <a:lumOff val="5000"/>
                  </a:schemeClr>
                </a:solidFill>
                <a:effectLst/>
              </a:rPr>
              <a:t>and available </a:t>
            </a:r>
            <a:r>
              <a:rPr lang="en-US" b="1" i="0" dirty="0">
                <a:solidFill>
                  <a:schemeClr val="tx1">
                    <a:lumMod val="95000"/>
                    <a:lumOff val="5000"/>
                  </a:schemeClr>
                </a:solidFill>
                <a:effectLst/>
              </a:rPr>
              <a:t>resources</a:t>
            </a:r>
            <a:r>
              <a:rPr lang="en-US" b="0" i="0" dirty="0">
                <a:solidFill>
                  <a:schemeClr val="tx1">
                    <a:lumMod val="95000"/>
                    <a:lumOff val="5000"/>
                  </a:schemeClr>
                </a:solidFill>
                <a:effectLst/>
              </a:rPr>
              <a:t>.</a:t>
            </a:r>
          </a:p>
          <a:p>
            <a:pPr marL="285750" indent="-228600">
              <a:lnSpc>
                <a:spcPct val="90000"/>
              </a:lnSpc>
              <a:spcAft>
                <a:spcPts val="600"/>
              </a:spcAft>
              <a:buFont typeface="Arial" panose="020B0604020202020204" pitchFamily="34" charset="0"/>
              <a:buChar char="•"/>
            </a:pPr>
            <a:endParaRPr lang="en-US" b="0" i="0" dirty="0">
              <a:solidFill>
                <a:schemeClr val="tx1">
                  <a:lumMod val="95000"/>
                  <a:lumOff val="5000"/>
                </a:schemeClr>
              </a:solidFill>
              <a:effectLst/>
            </a:endParaRPr>
          </a:p>
          <a:p>
            <a:pPr marL="285750" indent="-228600">
              <a:lnSpc>
                <a:spcPct val="90000"/>
              </a:lnSpc>
              <a:spcAft>
                <a:spcPts val="600"/>
              </a:spcAft>
              <a:buFont typeface="Arial" panose="020B0604020202020204" pitchFamily="34" charset="0"/>
              <a:buChar char="•"/>
            </a:pPr>
            <a:r>
              <a:rPr lang="en-US" b="0" i="0" dirty="0">
                <a:solidFill>
                  <a:schemeClr val="tx1">
                    <a:lumMod val="95000"/>
                    <a:lumOff val="5000"/>
                  </a:schemeClr>
                </a:solidFill>
                <a:effectLst/>
              </a:rPr>
              <a:t>The two main classes of model selection techniques are probabilistic measures and resampling methods.</a:t>
            </a:r>
          </a:p>
          <a:p>
            <a:pPr marL="285750" indent="-228600">
              <a:lnSpc>
                <a:spcPct val="90000"/>
              </a:lnSpc>
              <a:spcAft>
                <a:spcPts val="600"/>
              </a:spcAft>
              <a:buFont typeface="Arial" panose="020B0604020202020204" pitchFamily="34" charset="0"/>
              <a:buChar char="•"/>
            </a:pPr>
            <a:endParaRPr lang="pl-PL" b="0" i="0" dirty="0">
              <a:effectLst/>
            </a:endParaRPr>
          </a:p>
          <a:p>
            <a:pPr marL="285750" indent="-228600">
              <a:lnSpc>
                <a:spcPct val="90000"/>
              </a:lnSpc>
              <a:spcAft>
                <a:spcPts val="600"/>
              </a:spcAft>
              <a:buFont typeface="Arial" panose="020B0604020202020204" pitchFamily="34" charset="0"/>
              <a:buChar char="•"/>
            </a:pPr>
            <a:r>
              <a:rPr lang="pl-PL" b="1" dirty="0">
                <a:solidFill>
                  <a:schemeClr val="tx1">
                    <a:lumMod val="95000"/>
                    <a:lumOff val="5000"/>
                  </a:schemeClr>
                </a:solidFill>
                <a:latin typeface="Helvetica Neue"/>
              </a:rPr>
              <a:t>M</a:t>
            </a:r>
            <a:r>
              <a:rPr lang="en-US" b="1" i="0" dirty="0" err="1">
                <a:solidFill>
                  <a:schemeClr val="tx1">
                    <a:lumMod val="95000"/>
                    <a:lumOff val="5000"/>
                  </a:schemeClr>
                </a:solidFill>
                <a:effectLst/>
                <a:latin typeface="Helvetica Neue"/>
              </a:rPr>
              <a:t>odel</a:t>
            </a:r>
            <a:r>
              <a:rPr lang="en-US" b="1" i="0" dirty="0">
                <a:solidFill>
                  <a:schemeClr val="tx1">
                    <a:lumMod val="95000"/>
                    <a:lumOff val="5000"/>
                  </a:schemeClr>
                </a:solidFill>
                <a:effectLst/>
                <a:latin typeface="Helvetica Neue"/>
              </a:rPr>
              <a:t> selection </a:t>
            </a:r>
            <a:r>
              <a:rPr lang="pl-PL" b="1" i="0" dirty="0" err="1">
                <a:solidFill>
                  <a:schemeClr val="tx1">
                    <a:lumMod val="95000"/>
                    <a:lumOff val="5000"/>
                  </a:schemeClr>
                </a:solidFill>
                <a:effectLst/>
                <a:latin typeface="Helvetica Neue"/>
              </a:rPr>
              <a:t>is</a:t>
            </a:r>
            <a:r>
              <a:rPr lang="en-US" b="1" i="0" dirty="0">
                <a:solidFill>
                  <a:schemeClr val="tx1">
                    <a:lumMod val="95000"/>
                    <a:lumOff val="5000"/>
                  </a:schemeClr>
                </a:solidFill>
                <a:effectLst/>
                <a:latin typeface="Helvetica Neue"/>
              </a:rPr>
              <a:t> the process of selecting among model development pipelines</a:t>
            </a:r>
            <a:r>
              <a:rPr lang="pl-PL" b="1" i="0" dirty="0">
                <a:solidFill>
                  <a:schemeClr val="tx1">
                    <a:lumMod val="95000"/>
                    <a:lumOff val="5000"/>
                  </a:schemeClr>
                </a:solidFill>
                <a:effectLst/>
                <a:latin typeface="Helvetica Neue"/>
              </a:rPr>
              <a:t>. </a:t>
            </a:r>
            <a:r>
              <a:rPr lang="pl-PL" b="0" dirty="0">
                <a:solidFill>
                  <a:schemeClr val="tx1">
                    <a:lumMod val="95000"/>
                    <a:lumOff val="5000"/>
                  </a:schemeClr>
                </a:solidFill>
                <a:effectLst/>
                <a:latin typeface="Helvetica Neue"/>
              </a:rPr>
              <a:t>It r</a:t>
            </a:r>
            <a:r>
              <a:rPr lang="en-US" b="0" dirty="0" err="1">
                <a:solidFill>
                  <a:schemeClr val="tx1">
                    <a:lumMod val="95000"/>
                    <a:lumOff val="5000"/>
                  </a:schemeClr>
                </a:solidFill>
                <a:effectLst/>
                <a:latin typeface="Helvetica Neue"/>
              </a:rPr>
              <a:t>equire</a:t>
            </a:r>
            <a:r>
              <a:rPr lang="pl-PL" b="0" dirty="0">
                <a:solidFill>
                  <a:schemeClr val="tx1">
                    <a:lumMod val="95000"/>
                    <a:lumOff val="5000"/>
                  </a:schemeClr>
                </a:solidFill>
                <a:effectLst/>
                <a:latin typeface="Helvetica Neue"/>
              </a:rPr>
              <a:t>s</a:t>
            </a:r>
            <a:r>
              <a:rPr lang="en-US" b="0" dirty="0">
                <a:solidFill>
                  <a:schemeClr val="tx1">
                    <a:lumMod val="95000"/>
                    <a:lumOff val="5000"/>
                  </a:schemeClr>
                </a:solidFill>
                <a:effectLst/>
                <a:latin typeface="Helvetica Neue"/>
              </a:rPr>
              <a:t> different or overlapping computational steps, such as:</a:t>
            </a:r>
          </a:p>
          <a:p>
            <a:pPr lvl="2" fontAlgn="base">
              <a:buFont typeface="Arial" panose="020B0604020202020204" pitchFamily="34" charset="0"/>
              <a:buChar char="•"/>
            </a:pPr>
            <a:r>
              <a:rPr lang="en-US" b="0" i="0" dirty="0">
                <a:solidFill>
                  <a:schemeClr val="tx1">
                    <a:lumMod val="95000"/>
                    <a:lumOff val="5000"/>
                  </a:schemeClr>
                </a:solidFill>
                <a:effectLst/>
                <a:latin typeface="Helvetica Neue"/>
              </a:rPr>
              <a:t>Data filtering.</a:t>
            </a:r>
          </a:p>
          <a:p>
            <a:pPr lvl="2" fontAlgn="base">
              <a:buFont typeface="Arial" panose="020B0604020202020204" pitchFamily="34" charset="0"/>
              <a:buChar char="•"/>
            </a:pPr>
            <a:r>
              <a:rPr lang="en-US" b="0" i="0" dirty="0">
                <a:solidFill>
                  <a:schemeClr val="tx1">
                    <a:lumMod val="95000"/>
                    <a:lumOff val="5000"/>
                  </a:schemeClr>
                </a:solidFill>
                <a:effectLst/>
                <a:latin typeface="Helvetica Neue"/>
              </a:rPr>
              <a:t>Data transformation.</a:t>
            </a:r>
          </a:p>
          <a:p>
            <a:pPr lvl="2" fontAlgn="base">
              <a:buFont typeface="Arial" panose="020B0604020202020204" pitchFamily="34" charset="0"/>
              <a:buChar char="•"/>
            </a:pPr>
            <a:r>
              <a:rPr lang="en-US" b="0" i="0" dirty="0">
                <a:solidFill>
                  <a:schemeClr val="tx1">
                    <a:lumMod val="95000"/>
                    <a:lumOff val="5000"/>
                  </a:schemeClr>
                </a:solidFill>
                <a:effectLst/>
                <a:latin typeface="Helvetica Neue"/>
              </a:rPr>
              <a:t>Feature selection.</a:t>
            </a:r>
          </a:p>
          <a:p>
            <a:pPr lvl="2" fontAlgn="base">
              <a:buFont typeface="Arial" panose="020B0604020202020204" pitchFamily="34" charset="0"/>
              <a:buChar char="•"/>
            </a:pPr>
            <a:r>
              <a:rPr lang="en-US" b="0" i="0" dirty="0">
                <a:solidFill>
                  <a:schemeClr val="tx1">
                    <a:lumMod val="95000"/>
                    <a:lumOff val="5000"/>
                  </a:schemeClr>
                </a:solidFill>
                <a:effectLst/>
                <a:latin typeface="Helvetica Neue"/>
              </a:rPr>
              <a:t>Feature engineering.</a:t>
            </a:r>
          </a:p>
          <a:p>
            <a:pPr marL="285750" indent="-228600">
              <a:lnSpc>
                <a:spcPct val="90000"/>
              </a:lnSpc>
              <a:spcAft>
                <a:spcPts val="600"/>
              </a:spcAft>
              <a:buFont typeface="Arial" panose="020B0604020202020204" pitchFamily="34" charset="0"/>
              <a:buChar char="•"/>
            </a:pPr>
            <a:endParaRPr lang="en-US" b="0" i="0" dirty="0">
              <a:effectLst/>
            </a:endParaRPr>
          </a:p>
          <a:p>
            <a:pPr marL="285750" indent="-228600">
              <a:lnSpc>
                <a:spcPct val="90000"/>
              </a:lnSpc>
              <a:spcAft>
                <a:spcPts val="600"/>
              </a:spcAft>
              <a:buFont typeface="Arial" panose="020B0604020202020204" pitchFamily="34" charset="0"/>
              <a:buChar char="•"/>
            </a:pPr>
            <a:endParaRPr lang="en-US" dirty="0"/>
          </a:p>
        </p:txBody>
      </p:sp>
      <p:sp>
        <p:nvSpPr>
          <p:cNvPr id="3" name="Rectangle 2">
            <a:extLst>
              <a:ext uri="{FF2B5EF4-FFF2-40B4-BE49-F238E27FC236}">
                <a16:creationId xmlns:a16="http://schemas.microsoft.com/office/drawing/2014/main" id="{4ED421B7-55EC-42E6-8FE5-9415AE46462A}"/>
              </a:ext>
            </a:extLst>
          </p:cNvPr>
          <p:cNvSpPr>
            <a:spLocks noChangeArrowheads="1"/>
          </p:cNvSpPr>
          <p:nvPr/>
        </p:nvSpPr>
        <p:spPr bwMode="auto">
          <a:xfrm>
            <a:off x="656792" y="3426404"/>
            <a:ext cx="10097366" cy="2755322"/>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1400" b="0" i="0" u="none" strike="noStrike" cap="none" normalizeH="0" baseline="0" dirty="0">
              <a:ln>
                <a:noFill/>
              </a:ln>
              <a:effectLst/>
            </a:endParaRPr>
          </a:p>
        </p:txBody>
      </p:sp>
    </p:spTree>
    <p:extLst>
      <p:ext uri="{BB962C8B-B14F-4D97-AF65-F5344CB8AC3E}">
        <p14:creationId xmlns:p14="http://schemas.microsoft.com/office/powerpoint/2010/main" val="381431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9" name="Rectangle 5128">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131" name="Arc 5130">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4ED421B7-55EC-42E6-8FE5-9415AE46462A}"/>
              </a:ext>
            </a:extLst>
          </p:cNvPr>
          <p:cNvSpPr>
            <a:spLocks noChangeArrowheads="1"/>
          </p:cNvSpPr>
          <p:nvPr/>
        </p:nvSpPr>
        <p:spPr bwMode="auto">
          <a:xfrm>
            <a:off x="656792" y="3426404"/>
            <a:ext cx="10097366" cy="2755322"/>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1400" b="0" i="0" u="none" strike="noStrike" cap="none" normalizeH="0" baseline="0" dirty="0">
              <a:ln>
                <a:noFill/>
              </a:ln>
              <a:effectLst/>
            </a:endParaRPr>
          </a:p>
        </p:txBody>
      </p:sp>
      <p:sp>
        <p:nvSpPr>
          <p:cNvPr id="18" name="TextBox 17">
            <a:extLst>
              <a:ext uri="{FF2B5EF4-FFF2-40B4-BE49-F238E27FC236}">
                <a16:creationId xmlns:a16="http://schemas.microsoft.com/office/drawing/2014/main" id="{11EB88C9-E6BE-4E52-9AA6-0B7A726DDBB9}"/>
              </a:ext>
            </a:extLst>
          </p:cNvPr>
          <p:cNvSpPr txBox="1"/>
          <p:nvPr/>
        </p:nvSpPr>
        <p:spPr>
          <a:xfrm>
            <a:off x="838200" y="307868"/>
            <a:ext cx="10515599" cy="932688"/>
          </a:xfrm>
          <a:prstGeom prst="rect">
            <a:avLst/>
          </a:prstGeom>
        </p:spPr>
        <p:txBody>
          <a:bodyPr vert="horz" lIns="91440" tIns="45720" rIns="91440" bIns="45720" rtlCol="0" anchor="b">
            <a:normAutofit/>
          </a:bodyPr>
          <a:lstStyle/>
          <a:p>
            <a:pPr>
              <a:lnSpc>
                <a:spcPct val="90000"/>
              </a:lnSpc>
              <a:spcBef>
                <a:spcPct val="0"/>
              </a:spcBef>
              <a:spcAft>
                <a:spcPts val="600"/>
              </a:spcAft>
            </a:pPr>
            <a:endParaRPr lang="en-US" sz="5400" b="1" i="0" kern="1200" dirty="0">
              <a:effectLst/>
              <a:latin typeface="+mj-lt"/>
              <a:ea typeface="+mj-ea"/>
              <a:cs typeface="Calibri Light"/>
            </a:endParaRPr>
          </a:p>
        </p:txBody>
      </p:sp>
      <p:graphicFrame>
        <p:nvGraphicFramePr>
          <p:cNvPr id="2" name="Object 1">
            <a:extLst>
              <a:ext uri="{FF2B5EF4-FFF2-40B4-BE49-F238E27FC236}">
                <a16:creationId xmlns:a16="http://schemas.microsoft.com/office/drawing/2014/main" id="{823F86FD-F895-420F-B971-602FB04E35B6}"/>
              </a:ext>
            </a:extLst>
          </p:cNvPr>
          <p:cNvGraphicFramePr>
            <a:graphicFrameLocks noChangeAspect="1"/>
          </p:cNvGraphicFramePr>
          <p:nvPr>
            <p:extLst>
              <p:ext uri="{D42A27DB-BD31-4B8C-83A1-F6EECF244321}">
                <p14:modId xmlns:p14="http://schemas.microsoft.com/office/powerpoint/2010/main" val="367404009"/>
              </p:ext>
            </p:extLst>
          </p:nvPr>
        </p:nvGraphicFramePr>
        <p:xfrm>
          <a:off x="160076" y="90043"/>
          <a:ext cx="11567103" cy="6506496"/>
        </p:xfrm>
        <a:graphic>
          <a:graphicData uri="http://schemas.openxmlformats.org/presentationml/2006/ole">
            <mc:AlternateContent xmlns:mc="http://schemas.openxmlformats.org/markup-compatibility/2006">
              <mc:Choice xmlns:v="urn:schemas-microsoft-com:vml" Requires="v">
                <p:oleObj name="Slide" r:id="rId2" imgW="6096075" imgH="3429197" progId="PowerPoint.Slide.12">
                  <p:embed/>
                </p:oleObj>
              </mc:Choice>
              <mc:Fallback>
                <p:oleObj name="Slide" r:id="rId2" imgW="6096075" imgH="3429197" progId="PowerPoint.Slide.12">
                  <p:embed/>
                  <p:pic>
                    <p:nvPicPr>
                      <p:cNvPr id="2" name="Object 1">
                        <a:extLst>
                          <a:ext uri="{FF2B5EF4-FFF2-40B4-BE49-F238E27FC236}">
                            <a16:creationId xmlns:a16="http://schemas.microsoft.com/office/drawing/2014/main" id="{823F86FD-F895-420F-B971-602FB04E35B6}"/>
                          </a:ext>
                        </a:extLst>
                      </p:cNvPr>
                      <p:cNvPicPr/>
                      <p:nvPr/>
                    </p:nvPicPr>
                    <p:blipFill>
                      <a:blip r:embed="rId3"/>
                      <a:stretch>
                        <a:fillRect/>
                      </a:stretch>
                    </p:blipFill>
                    <p:spPr>
                      <a:xfrm>
                        <a:off x="160076" y="90043"/>
                        <a:ext cx="11567103" cy="6506496"/>
                      </a:xfrm>
                      <a:prstGeom prst="rect">
                        <a:avLst/>
                      </a:prstGeom>
                    </p:spPr>
                  </p:pic>
                </p:oleObj>
              </mc:Fallback>
            </mc:AlternateContent>
          </a:graphicData>
        </a:graphic>
      </p:graphicFrame>
    </p:spTree>
    <p:extLst>
      <p:ext uri="{BB962C8B-B14F-4D97-AF65-F5344CB8AC3E}">
        <p14:creationId xmlns:p14="http://schemas.microsoft.com/office/powerpoint/2010/main" val="2505236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B602D35-1E58-48BA-8F38-324C779BFA54}"/>
              </a:ext>
            </a:extLst>
          </p:cNvPr>
          <p:cNvSpPr txBox="1"/>
          <p:nvPr/>
        </p:nvSpPr>
        <p:spPr>
          <a:xfrm>
            <a:off x="310718" y="414381"/>
            <a:ext cx="11316423" cy="1477328"/>
          </a:xfrm>
          <a:prstGeom prst="rect">
            <a:avLst/>
          </a:prstGeom>
          <a:noFill/>
        </p:spPr>
        <p:txBody>
          <a:bodyPr wrap="square" lIns="91440" tIns="45720" rIns="91440" bIns="45720" rtlCol="0" anchor="t">
            <a:spAutoFit/>
          </a:bodyPr>
          <a:lstStyle/>
          <a:p>
            <a:r>
              <a:rPr lang="pl-PL" sz="2400" b="1" dirty="0"/>
              <a:t>Example use in Python: </a:t>
            </a:r>
          </a:p>
          <a:p>
            <a:endParaRPr lang="pl-PL" sz="2400" b="1" dirty="0">
              <a:solidFill>
                <a:srgbClr val="4F52B2"/>
              </a:solidFill>
              <a:latin typeface="-apple-system"/>
            </a:endParaRPr>
          </a:p>
          <a:p>
            <a:pPr marL="457200" indent="-457200">
              <a:buFont typeface="+mj-lt"/>
              <a:buAutoNum type="arabicPeriod"/>
            </a:pPr>
            <a:r>
              <a:rPr lang="en-US" sz="2400" b="1" dirty="0">
                <a:solidFill>
                  <a:srgbClr val="4F52B2"/>
                </a:solidFill>
                <a:latin typeface="-apple-system"/>
              </a:rPr>
              <a:t>For Internet</a:t>
            </a:r>
            <a:endParaRPr lang="pl-PL" sz="2400" dirty="0">
              <a:solidFill>
                <a:srgbClr val="000000"/>
              </a:solidFill>
              <a:latin typeface="Helvetica Neue"/>
            </a:endParaRPr>
          </a:p>
          <a:p>
            <a:endParaRPr lang="en-US" dirty="0"/>
          </a:p>
        </p:txBody>
      </p:sp>
      <p:pic>
        <p:nvPicPr>
          <p:cNvPr id="3" name="Picture 2" descr="Graphical user interface, text, application&#10;&#10;Description automatically generated">
            <a:extLst>
              <a:ext uri="{FF2B5EF4-FFF2-40B4-BE49-F238E27FC236}">
                <a16:creationId xmlns:a16="http://schemas.microsoft.com/office/drawing/2014/main" id="{A27F9BD1-535E-424B-8DE7-57FAC5230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859" y="1737406"/>
            <a:ext cx="2720041" cy="4706208"/>
          </a:xfrm>
          <a:prstGeom prst="rect">
            <a:avLst/>
          </a:prstGeom>
        </p:spPr>
      </p:pic>
      <p:pic>
        <p:nvPicPr>
          <p:cNvPr id="6" name="Picture 5" descr="Graphical user interface, application&#10;&#10;Description automatically generated">
            <a:extLst>
              <a:ext uri="{FF2B5EF4-FFF2-40B4-BE49-F238E27FC236}">
                <a16:creationId xmlns:a16="http://schemas.microsoft.com/office/drawing/2014/main" id="{A5238D7E-3049-41B5-B69F-E230DF1337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7656" y="1737405"/>
            <a:ext cx="2720042" cy="4706209"/>
          </a:xfrm>
          <a:prstGeom prst="rect">
            <a:avLst/>
          </a:prstGeom>
        </p:spPr>
      </p:pic>
      <p:pic>
        <p:nvPicPr>
          <p:cNvPr id="8" name="Picture 7" descr="Graphical user interface, application&#10;&#10;Description automatically generated">
            <a:extLst>
              <a:ext uri="{FF2B5EF4-FFF2-40B4-BE49-F238E27FC236}">
                <a16:creationId xmlns:a16="http://schemas.microsoft.com/office/drawing/2014/main" id="{F11928C9-CEC9-475B-B951-8228620E4A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12087" y="1737407"/>
            <a:ext cx="2720042" cy="4706209"/>
          </a:xfrm>
          <a:prstGeom prst="rect">
            <a:avLst/>
          </a:prstGeom>
        </p:spPr>
      </p:pic>
      <p:sp>
        <p:nvSpPr>
          <p:cNvPr id="2" name="Rectangle 1">
            <a:extLst>
              <a:ext uri="{FF2B5EF4-FFF2-40B4-BE49-F238E27FC236}">
                <a16:creationId xmlns:a16="http://schemas.microsoft.com/office/drawing/2014/main" id="{A98F9251-2A76-498F-82B5-9111D6E3BF4E}"/>
              </a:ext>
            </a:extLst>
          </p:cNvPr>
          <p:cNvSpPr/>
          <p:nvPr/>
        </p:nvSpPr>
        <p:spPr>
          <a:xfrm>
            <a:off x="5324474" y="3067050"/>
            <a:ext cx="1025991" cy="59055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5098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B602D35-1E58-48BA-8F38-324C779BFA54}"/>
              </a:ext>
            </a:extLst>
          </p:cNvPr>
          <p:cNvSpPr txBox="1"/>
          <p:nvPr/>
        </p:nvSpPr>
        <p:spPr>
          <a:xfrm>
            <a:off x="818575" y="691218"/>
            <a:ext cx="10724676" cy="2954655"/>
          </a:xfrm>
          <a:prstGeom prst="rect">
            <a:avLst/>
          </a:prstGeom>
          <a:noFill/>
        </p:spPr>
        <p:txBody>
          <a:bodyPr wrap="square" lIns="91440" tIns="45720" rIns="91440" bIns="45720" rtlCol="0" anchor="t">
            <a:spAutoFit/>
          </a:bodyPr>
          <a:lstStyle/>
          <a:p>
            <a:r>
              <a:rPr lang="pl-PL" sz="2400" b="1" dirty="0" err="1"/>
              <a:t>Example</a:t>
            </a:r>
            <a:r>
              <a:rPr lang="pl-PL" sz="2400" b="1" dirty="0"/>
              <a:t> </a:t>
            </a:r>
            <a:r>
              <a:rPr lang="pl-PL" sz="2400" b="1" dirty="0" err="1"/>
              <a:t>use</a:t>
            </a:r>
            <a:r>
              <a:rPr lang="pl-PL" sz="2400" b="1" dirty="0"/>
              <a:t> in </a:t>
            </a:r>
            <a:r>
              <a:rPr lang="pl-PL" sz="2400" b="1" dirty="0" err="1"/>
              <a:t>Python</a:t>
            </a:r>
            <a:r>
              <a:rPr lang="pl-PL" sz="2400" b="1" dirty="0"/>
              <a:t>: </a:t>
            </a:r>
          </a:p>
          <a:p>
            <a:endParaRPr lang="en-US" sz="2400" b="1" dirty="0">
              <a:solidFill>
                <a:srgbClr val="4F52B2"/>
              </a:solidFill>
              <a:latin typeface="-apple-system"/>
            </a:endParaRPr>
          </a:p>
          <a:p>
            <a:pPr marL="457200" indent="-457200">
              <a:buFont typeface="+mj-lt"/>
              <a:buAutoNum type="arabicPeriod"/>
            </a:pPr>
            <a:r>
              <a:rPr lang="en-US" sz="2400" b="1" dirty="0">
                <a:solidFill>
                  <a:srgbClr val="4F52B2"/>
                </a:solidFill>
                <a:latin typeface="-apple-system"/>
              </a:rPr>
              <a:t>For Exercise</a:t>
            </a:r>
            <a:endParaRPr lang="pl-PL" sz="2400" b="1" dirty="0">
              <a:solidFill>
                <a:srgbClr val="4F52B2"/>
              </a:solidFill>
              <a:latin typeface="-apple-system"/>
            </a:endParaRPr>
          </a:p>
          <a:p>
            <a:r>
              <a:rPr lang="en-US" sz="2400" i="0" dirty="0">
                <a:solidFill>
                  <a:srgbClr val="000000"/>
                </a:solidFill>
                <a:effectLst/>
                <a:latin typeface="Helvetica Neue"/>
              </a:rPr>
              <a:t>	</a:t>
            </a:r>
            <a:endParaRPr lang="pl-PL" sz="2400" i="0" dirty="0">
              <a:solidFill>
                <a:srgbClr val="000000"/>
              </a:solidFill>
              <a:effectLst/>
              <a:latin typeface="Helvetica Neue"/>
            </a:endParaRPr>
          </a:p>
          <a:p>
            <a:r>
              <a:rPr lang="en-US" sz="2400" b="0" i="0" u="none" strike="noStrike" dirty="0">
                <a:solidFill>
                  <a:srgbClr val="4F52B2"/>
                </a:solidFill>
                <a:effectLst/>
                <a:latin typeface="-apple-system"/>
                <a:hlinkClick r:id="rId2" tooltip="https://github.com/Megrok/Clustering/tree/end-to-end-ml-projecthttps://github.com/Megrok/Clustering/tree/end-to-end-ml-project"/>
              </a:rPr>
              <a:t>https://github.com/Megrok/Clustering/tree/end-to-end-ml-project</a:t>
            </a:r>
            <a:endParaRPr lang="pl-PL" sz="2400" b="0" i="0" u="none" strike="noStrike" dirty="0">
              <a:solidFill>
                <a:srgbClr val="4F52B2"/>
              </a:solidFill>
              <a:effectLst/>
              <a:latin typeface="-apple-system"/>
              <a:hlinkClick r:id="rId2" tooltip="https://github.com/Megrok/Clustering/tree/end-to-end-ml-projecthttps://github.com/Megrok/Clustering/tree/end-to-end-ml-project"/>
            </a:endParaRPr>
          </a:p>
          <a:p>
            <a:endParaRPr lang="pl-PL" sz="2400" dirty="0">
              <a:solidFill>
                <a:srgbClr val="000000"/>
              </a:solidFill>
              <a:latin typeface="Helvetica Neue"/>
            </a:endParaRPr>
          </a:p>
          <a:p>
            <a:pPr marL="514350" indent="-514350">
              <a:buAutoNum type="romanUcPeriod"/>
            </a:pPr>
            <a:endParaRPr lang="pl-PL" sz="2400" dirty="0">
              <a:solidFill>
                <a:srgbClr val="000000"/>
              </a:solidFill>
              <a:latin typeface="Helvetica Neue"/>
            </a:endParaRPr>
          </a:p>
          <a:p>
            <a:endParaRPr lang="en-US" dirty="0"/>
          </a:p>
        </p:txBody>
      </p:sp>
    </p:spTree>
    <p:extLst>
      <p:ext uri="{BB962C8B-B14F-4D97-AF65-F5344CB8AC3E}">
        <p14:creationId xmlns:p14="http://schemas.microsoft.com/office/powerpoint/2010/main" val="3515920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83B17-AA2D-4B92-91F6-F00D44FCD64B}"/>
              </a:ext>
            </a:extLst>
          </p:cNvPr>
          <p:cNvSpPr>
            <a:spLocks noGrp="1"/>
          </p:cNvSpPr>
          <p:nvPr>
            <p:ph type="title"/>
          </p:nvPr>
        </p:nvSpPr>
        <p:spPr>
          <a:xfrm>
            <a:off x="4965430" y="629268"/>
            <a:ext cx="6586491" cy="1286160"/>
          </a:xfrm>
        </p:spPr>
        <p:txBody>
          <a:bodyPr anchor="b">
            <a:normAutofit/>
          </a:bodyPr>
          <a:lstStyle/>
          <a:p>
            <a:r>
              <a:rPr lang="pl-PL"/>
              <a:t>Agenda for workshops:</a:t>
            </a:r>
            <a:endParaRPr lang="en-US"/>
          </a:p>
        </p:txBody>
      </p:sp>
      <p:pic>
        <p:nvPicPr>
          <p:cNvPr id="12" name="Picture 11">
            <a:extLst>
              <a:ext uri="{FF2B5EF4-FFF2-40B4-BE49-F238E27FC236}">
                <a16:creationId xmlns:a16="http://schemas.microsoft.com/office/drawing/2014/main" id="{B386DF10-C789-A097-99D7-D16D3C53F1A7}"/>
              </a:ext>
            </a:extLst>
          </p:cNvPr>
          <p:cNvPicPr>
            <a:picLocks noChangeAspect="1"/>
          </p:cNvPicPr>
          <p:nvPr/>
        </p:nvPicPr>
        <p:blipFill rotWithShape="1">
          <a:blip r:embed="rId2"/>
          <a:srcRect l="37020" r="17860" b="-1"/>
          <a:stretch/>
        </p:blipFill>
        <p:spPr>
          <a:xfrm>
            <a:off x="20" y="10"/>
            <a:ext cx="4635571" cy="6857990"/>
          </a:xfrm>
          <a:prstGeom prst="rect">
            <a:avLst/>
          </a:prstGeom>
          <a:effectLst/>
        </p:spPr>
      </p:pic>
      <p:graphicFrame>
        <p:nvGraphicFramePr>
          <p:cNvPr id="11" name="Content Placeholder 2">
            <a:extLst>
              <a:ext uri="{FF2B5EF4-FFF2-40B4-BE49-F238E27FC236}">
                <a16:creationId xmlns:a16="http://schemas.microsoft.com/office/drawing/2014/main" id="{4C2D52E0-F130-14AF-6583-94DDBA3F2943}"/>
              </a:ext>
            </a:extLst>
          </p:cNvPr>
          <p:cNvGraphicFramePr/>
          <p:nvPr/>
        </p:nvGraphicFramePr>
        <p:xfrm>
          <a:off x="4965431" y="2438400"/>
          <a:ext cx="6586489" cy="37854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96929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83B17-AA2D-4B92-91F6-F00D44FCD64B}"/>
              </a:ext>
            </a:extLst>
          </p:cNvPr>
          <p:cNvSpPr>
            <a:spLocks noGrp="1"/>
          </p:cNvSpPr>
          <p:nvPr>
            <p:ph type="title"/>
          </p:nvPr>
        </p:nvSpPr>
        <p:spPr>
          <a:xfrm>
            <a:off x="4965430" y="629268"/>
            <a:ext cx="6586491" cy="1286160"/>
          </a:xfrm>
        </p:spPr>
        <p:txBody>
          <a:bodyPr anchor="b">
            <a:normAutofit/>
          </a:bodyPr>
          <a:lstStyle/>
          <a:p>
            <a:r>
              <a:rPr lang="pl-PL" dirty="0"/>
              <a:t>Agenda for </a:t>
            </a:r>
            <a:r>
              <a:rPr lang="pl-PL" dirty="0" err="1"/>
              <a:t>today</a:t>
            </a:r>
            <a:r>
              <a:rPr lang="pl-PL" dirty="0"/>
              <a:t>:</a:t>
            </a:r>
            <a:endParaRPr lang="en-US" dirty="0"/>
          </a:p>
        </p:txBody>
      </p:sp>
      <p:pic>
        <p:nvPicPr>
          <p:cNvPr id="12" name="Picture 11">
            <a:extLst>
              <a:ext uri="{FF2B5EF4-FFF2-40B4-BE49-F238E27FC236}">
                <a16:creationId xmlns:a16="http://schemas.microsoft.com/office/drawing/2014/main" id="{B386DF10-C789-A097-99D7-D16D3C53F1A7}"/>
              </a:ext>
            </a:extLst>
          </p:cNvPr>
          <p:cNvPicPr>
            <a:picLocks noChangeAspect="1"/>
          </p:cNvPicPr>
          <p:nvPr/>
        </p:nvPicPr>
        <p:blipFill rotWithShape="1">
          <a:blip r:embed="rId2"/>
          <a:srcRect l="37020" r="17860" b="-1"/>
          <a:stretch/>
        </p:blipFill>
        <p:spPr>
          <a:xfrm>
            <a:off x="20" y="10"/>
            <a:ext cx="4635571" cy="6857990"/>
          </a:xfrm>
          <a:prstGeom prst="rect">
            <a:avLst/>
          </a:prstGeom>
          <a:effectLst/>
        </p:spPr>
      </p:pic>
      <p:graphicFrame>
        <p:nvGraphicFramePr>
          <p:cNvPr id="3" name="Table 3">
            <a:extLst>
              <a:ext uri="{FF2B5EF4-FFF2-40B4-BE49-F238E27FC236}">
                <a16:creationId xmlns:a16="http://schemas.microsoft.com/office/drawing/2014/main" id="{67F88DB7-3491-4617-946D-3F3D04598C06}"/>
              </a:ext>
            </a:extLst>
          </p:cNvPr>
          <p:cNvGraphicFramePr>
            <a:graphicFrameLocks noGrp="1"/>
          </p:cNvGraphicFramePr>
          <p:nvPr>
            <p:extLst>
              <p:ext uri="{D42A27DB-BD31-4B8C-83A1-F6EECF244321}">
                <p14:modId xmlns:p14="http://schemas.microsoft.com/office/powerpoint/2010/main" val="1288713668"/>
              </p:ext>
            </p:extLst>
          </p:nvPr>
        </p:nvGraphicFramePr>
        <p:xfrm>
          <a:off x="5142451" y="2584065"/>
          <a:ext cx="5420530" cy="3129280"/>
        </p:xfrm>
        <a:graphic>
          <a:graphicData uri="http://schemas.openxmlformats.org/drawingml/2006/table">
            <a:tbl>
              <a:tblPr firstRow="1" bandRow="1">
                <a:tableStyleId>{5C22544A-7EE6-4342-B048-85BDC9FD1C3A}</a:tableStyleId>
              </a:tblPr>
              <a:tblGrid>
                <a:gridCol w="1702966">
                  <a:extLst>
                    <a:ext uri="{9D8B030D-6E8A-4147-A177-3AD203B41FA5}">
                      <a16:colId xmlns:a16="http://schemas.microsoft.com/office/drawing/2014/main" val="1127041555"/>
                    </a:ext>
                  </a:extLst>
                </a:gridCol>
                <a:gridCol w="3717564">
                  <a:extLst>
                    <a:ext uri="{9D8B030D-6E8A-4147-A177-3AD203B41FA5}">
                      <a16:colId xmlns:a16="http://schemas.microsoft.com/office/drawing/2014/main" val="170709911"/>
                    </a:ext>
                  </a:extLst>
                </a:gridCol>
              </a:tblGrid>
              <a:tr h="370840">
                <a:tc>
                  <a:txBody>
                    <a:bodyPr/>
                    <a:lstStyle/>
                    <a:p>
                      <a:endParaRPr lang="en-US"/>
                    </a:p>
                  </a:txBody>
                  <a:tcPr/>
                </a:tc>
                <a:tc>
                  <a:txBody>
                    <a:bodyPr/>
                    <a:lstStyle/>
                    <a:p>
                      <a:endParaRPr lang="en-US"/>
                    </a:p>
                  </a:txBody>
                  <a:tcPr/>
                </a:tc>
                <a:extLst>
                  <a:ext uri="{0D108BD9-81ED-4DB2-BD59-A6C34878D82A}">
                    <a16:rowId xmlns:a16="http://schemas.microsoft.com/office/drawing/2014/main" val="3941671493"/>
                  </a:ext>
                </a:extLst>
              </a:tr>
              <a:tr h="370840">
                <a:tc>
                  <a:txBody>
                    <a:bodyPr/>
                    <a:lstStyle/>
                    <a:p>
                      <a:r>
                        <a:rPr lang="pl-PL" dirty="0"/>
                        <a:t>16.00 - 16.05</a:t>
                      </a:r>
                      <a:endParaRPr lang="en-US" dirty="0"/>
                    </a:p>
                  </a:txBody>
                  <a:tcPr/>
                </a:tc>
                <a:tc>
                  <a:txBody>
                    <a:bodyPr/>
                    <a:lstStyle/>
                    <a:p>
                      <a:r>
                        <a:rPr lang="en-US" dirty="0"/>
                        <a:t>Kahoot!</a:t>
                      </a:r>
                    </a:p>
                  </a:txBody>
                  <a:tcPr/>
                </a:tc>
                <a:extLst>
                  <a:ext uri="{0D108BD9-81ED-4DB2-BD59-A6C34878D82A}">
                    <a16:rowId xmlns:a16="http://schemas.microsoft.com/office/drawing/2014/main" val="1910347729"/>
                  </a:ext>
                </a:extLst>
              </a:tr>
              <a:tr h="370840">
                <a:tc>
                  <a:txBody>
                    <a:bodyPr/>
                    <a:lstStyle/>
                    <a:p>
                      <a:r>
                        <a:rPr lang="pl-PL" dirty="0"/>
                        <a:t>16.05 - 16.15</a:t>
                      </a:r>
                      <a:endParaRPr lang="en-US" dirty="0"/>
                    </a:p>
                  </a:txBody>
                  <a:tcPr/>
                </a:tc>
                <a:tc>
                  <a:txBody>
                    <a:bodyPr/>
                    <a:lstStyle/>
                    <a:p>
                      <a:r>
                        <a:rPr lang="en-US" dirty="0"/>
                        <a:t>Supervised </a:t>
                      </a:r>
                      <a:r>
                        <a:rPr lang="pl-PL" dirty="0"/>
                        <a:t>Machine </a:t>
                      </a:r>
                      <a:r>
                        <a:rPr lang="en-US" dirty="0"/>
                        <a:t>L</a:t>
                      </a:r>
                      <a:r>
                        <a:rPr lang="pl-PL" dirty="0" err="1"/>
                        <a:t>earning</a:t>
                      </a:r>
                      <a:r>
                        <a:rPr lang="en-US" dirty="0"/>
                        <a:t> </a:t>
                      </a:r>
                      <a:r>
                        <a:rPr lang="pl-PL" dirty="0"/>
                        <a:t>- </a:t>
                      </a:r>
                      <a:r>
                        <a:rPr lang="pl-PL" dirty="0" err="1"/>
                        <a:t>new</a:t>
                      </a:r>
                      <a:r>
                        <a:rPr lang="pl-PL" dirty="0"/>
                        <a:t> </a:t>
                      </a:r>
                      <a:r>
                        <a:rPr lang="pl-PL" dirty="0" err="1"/>
                        <a:t>models</a:t>
                      </a:r>
                      <a:endParaRPr lang="en-US" dirty="0"/>
                    </a:p>
                  </a:txBody>
                  <a:tcPr/>
                </a:tc>
                <a:extLst>
                  <a:ext uri="{0D108BD9-81ED-4DB2-BD59-A6C34878D82A}">
                    <a16:rowId xmlns:a16="http://schemas.microsoft.com/office/drawing/2014/main" val="31837104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16.15 - 17.15</a:t>
                      </a:r>
                      <a:endParaRPr lang="en-US"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Case </a:t>
                      </a:r>
                      <a:r>
                        <a:rPr lang="pl-PL" dirty="0" err="1"/>
                        <a:t>study</a:t>
                      </a:r>
                      <a:r>
                        <a:rPr lang="pl-PL" dirty="0"/>
                        <a:t> - data and model </a:t>
                      </a:r>
                      <a:r>
                        <a:rPr lang="pl-PL" dirty="0" err="1"/>
                        <a:t>preparation</a:t>
                      </a:r>
                      <a:endParaRPr lang="en-US" dirty="0"/>
                    </a:p>
                  </a:txBody>
                  <a:tcPr/>
                </a:tc>
                <a:extLst>
                  <a:ext uri="{0D108BD9-81ED-4DB2-BD59-A6C34878D82A}">
                    <a16:rowId xmlns:a16="http://schemas.microsoft.com/office/drawing/2014/main" val="1624700971"/>
                  </a:ext>
                </a:extLst>
              </a:tr>
              <a:tr h="370840">
                <a:tc>
                  <a:txBody>
                    <a:bodyPr/>
                    <a:lstStyle/>
                    <a:p>
                      <a:r>
                        <a:rPr lang="pl-PL" dirty="0"/>
                        <a:t>17.15 - 17.20 </a:t>
                      </a:r>
                      <a:endParaRPr lang="en-US" dirty="0"/>
                    </a:p>
                  </a:txBody>
                  <a:tcPr/>
                </a:tc>
                <a:tc>
                  <a:txBody>
                    <a:bodyPr/>
                    <a:lstStyle/>
                    <a:p>
                      <a:r>
                        <a:rPr lang="pl-PL" dirty="0"/>
                        <a:t>Break</a:t>
                      </a:r>
                    </a:p>
                  </a:txBody>
                  <a:tcPr/>
                </a:tc>
                <a:extLst>
                  <a:ext uri="{0D108BD9-81ED-4DB2-BD59-A6C34878D82A}">
                    <a16:rowId xmlns:a16="http://schemas.microsoft.com/office/drawing/2014/main" val="4082207734"/>
                  </a:ext>
                </a:extLst>
              </a:tr>
              <a:tr h="370840">
                <a:tc>
                  <a:txBody>
                    <a:bodyPr/>
                    <a:lstStyle/>
                    <a:p>
                      <a:r>
                        <a:rPr lang="pl-PL" dirty="0"/>
                        <a:t>17.20 - 17.55</a:t>
                      </a:r>
                      <a:endParaRPr lang="en-US" dirty="0"/>
                    </a:p>
                  </a:txBody>
                  <a:tcPr/>
                </a:tc>
                <a:tc>
                  <a:txBody>
                    <a:bodyPr/>
                    <a:lstStyle/>
                    <a:p>
                      <a:pPr lvl="0">
                        <a:buNone/>
                      </a:pPr>
                      <a:r>
                        <a:rPr lang="pl-PL" dirty="0"/>
                        <a:t>Case </a:t>
                      </a:r>
                      <a:r>
                        <a:rPr lang="pl-PL" dirty="0" err="1"/>
                        <a:t>study</a:t>
                      </a:r>
                      <a:r>
                        <a:rPr lang="pl-PL" dirty="0"/>
                        <a:t> - model </a:t>
                      </a:r>
                      <a:r>
                        <a:rPr lang="pl-PL" dirty="0" err="1"/>
                        <a:t>tunning</a:t>
                      </a:r>
                      <a:endParaRPr lang="pl-PL" sz="1800" b="0" i="0" u="none" strike="noStrike" noProof="0" dirty="0">
                        <a:latin typeface="Calibri"/>
                      </a:endParaRPr>
                    </a:p>
                  </a:txBody>
                  <a:tcPr/>
                </a:tc>
                <a:extLst>
                  <a:ext uri="{0D108BD9-81ED-4DB2-BD59-A6C34878D82A}">
                    <a16:rowId xmlns:a16="http://schemas.microsoft.com/office/drawing/2014/main" val="393665138"/>
                  </a:ext>
                </a:extLst>
              </a:tr>
              <a:tr h="182880">
                <a:tc>
                  <a:txBody>
                    <a:bodyPr/>
                    <a:lstStyle/>
                    <a:p>
                      <a:r>
                        <a:rPr lang="pl-PL" dirty="0"/>
                        <a:t>17.55 - 18.00</a:t>
                      </a:r>
                      <a:endParaRPr lang="en-US" dirty="0"/>
                    </a:p>
                  </a:txBody>
                  <a:tcPr/>
                </a:tc>
                <a:tc>
                  <a:txBody>
                    <a:bodyPr/>
                    <a:lstStyle/>
                    <a:p>
                      <a:r>
                        <a:rPr lang="pl-PL" dirty="0"/>
                        <a:t>QA</a:t>
                      </a:r>
                      <a:endParaRPr lang="en-US" dirty="0"/>
                    </a:p>
                  </a:txBody>
                  <a:tcPr/>
                </a:tc>
                <a:extLst>
                  <a:ext uri="{0D108BD9-81ED-4DB2-BD59-A6C34878D82A}">
                    <a16:rowId xmlns:a16="http://schemas.microsoft.com/office/drawing/2014/main" val="3040876587"/>
                  </a:ext>
                </a:extLst>
              </a:tr>
            </a:tbl>
          </a:graphicData>
        </a:graphic>
      </p:graphicFrame>
    </p:spTree>
    <p:extLst>
      <p:ext uri="{BB962C8B-B14F-4D97-AF65-F5344CB8AC3E}">
        <p14:creationId xmlns:p14="http://schemas.microsoft.com/office/powerpoint/2010/main" val="2297127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C8EEB0F-BA72-49AC-956F-331B60FDE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23" name="Freeform: Shape 22">
            <a:extLst>
              <a:ext uri="{FF2B5EF4-FFF2-40B4-BE49-F238E27FC236}">
                <a16:creationId xmlns:a16="http://schemas.microsoft.com/office/drawing/2014/main" id="{1BE70332-ECAF-47BB-8C7B-BD049452F6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3606" y="1044911"/>
            <a:ext cx="5009716" cy="4746929"/>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3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716D9361-A35A-4DC8-AAB9-04FD2D6FEE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7179" y="834887"/>
            <a:ext cx="5308821" cy="5110259"/>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CD65E50-FF75-4A88-BFBD-1A95D73EF474}"/>
              </a:ext>
            </a:extLst>
          </p:cNvPr>
          <p:cNvSpPr>
            <a:spLocks noGrp="1"/>
          </p:cNvSpPr>
          <p:nvPr>
            <p:ph type="title"/>
          </p:nvPr>
        </p:nvSpPr>
        <p:spPr>
          <a:xfrm>
            <a:off x="1327675" y="1685678"/>
            <a:ext cx="4215520" cy="2132362"/>
          </a:xfrm>
        </p:spPr>
        <p:txBody>
          <a:bodyPr vert="horz" lIns="91440" tIns="45720" rIns="91440" bIns="45720" rtlCol="0" anchor="b">
            <a:normAutofit/>
          </a:bodyPr>
          <a:lstStyle/>
          <a:p>
            <a:pPr algn="ctr"/>
            <a:endParaRPr lang="en-US" sz="4000">
              <a:solidFill>
                <a:schemeClr val="tx1">
                  <a:lumMod val="75000"/>
                  <a:lumOff val="25000"/>
                </a:schemeClr>
              </a:solidFill>
            </a:endParaRPr>
          </a:p>
        </p:txBody>
      </p:sp>
      <p:pic>
        <p:nvPicPr>
          <p:cNvPr id="4" name="Picture 3">
            <a:extLst>
              <a:ext uri="{FF2B5EF4-FFF2-40B4-BE49-F238E27FC236}">
                <a16:creationId xmlns:a16="http://schemas.microsoft.com/office/drawing/2014/main" id="{B494873F-9BA7-473A-957B-95610755A25C}"/>
              </a:ext>
            </a:extLst>
          </p:cNvPr>
          <p:cNvPicPr>
            <a:picLocks noChangeAspect="1"/>
          </p:cNvPicPr>
          <p:nvPr/>
        </p:nvPicPr>
        <p:blipFill>
          <a:blip r:embed="rId2"/>
          <a:stretch>
            <a:fillRect/>
          </a:stretch>
        </p:blipFill>
        <p:spPr>
          <a:xfrm>
            <a:off x="818739" y="1000074"/>
            <a:ext cx="6064135" cy="2927512"/>
          </a:xfrm>
          <a:prstGeom prst="rect">
            <a:avLst/>
          </a:prstGeom>
        </p:spPr>
      </p:pic>
    </p:spTree>
    <p:extLst>
      <p:ext uri="{BB962C8B-B14F-4D97-AF65-F5344CB8AC3E}">
        <p14:creationId xmlns:p14="http://schemas.microsoft.com/office/powerpoint/2010/main" val="2187711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B6613EE-6A0D-49C4-9A37-18933DDF3AA1}"/>
              </a:ext>
            </a:extLst>
          </p:cNvPr>
          <p:cNvSpPr txBox="1"/>
          <p:nvPr/>
        </p:nvSpPr>
        <p:spPr>
          <a:xfrm>
            <a:off x="838199" y="291090"/>
            <a:ext cx="10515599" cy="93268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b="1" i="0" kern="1200" dirty="0">
                <a:solidFill>
                  <a:schemeClr val="tx1"/>
                </a:solidFill>
                <a:effectLst/>
                <a:latin typeface="+mj-lt"/>
                <a:ea typeface="+mj-ea"/>
                <a:cs typeface="+mj-cs"/>
              </a:rPr>
              <a:t>Supervised Learning Types</a:t>
            </a:r>
          </a:p>
        </p:txBody>
      </p:sp>
      <p:graphicFrame>
        <p:nvGraphicFramePr>
          <p:cNvPr id="4" name="Table 4">
            <a:extLst>
              <a:ext uri="{FF2B5EF4-FFF2-40B4-BE49-F238E27FC236}">
                <a16:creationId xmlns:a16="http://schemas.microsoft.com/office/drawing/2014/main" id="{A6C38D27-3ED7-403E-BBA7-489764E06C9E}"/>
              </a:ext>
            </a:extLst>
          </p:cNvPr>
          <p:cNvGraphicFramePr>
            <a:graphicFrameLocks noGrp="1"/>
          </p:cNvGraphicFramePr>
          <p:nvPr>
            <p:extLst>
              <p:ext uri="{D42A27DB-BD31-4B8C-83A1-F6EECF244321}">
                <p14:modId xmlns:p14="http://schemas.microsoft.com/office/powerpoint/2010/main" val="3498345818"/>
              </p:ext>
            </p:extLst>
          </p:nvPr>
        </p:nvGraphicFramePr>
        <p:xfrm>
          <a:off x="838200" y="1995093"/>
          <a:ext cx="10515599" cy="4178166"/>
        </p:xfrm>
        <a:graphic>
          <a:graphicData uri="http://schemas.openxmlformats.org/drawingml/2006/table">
            <a:tbl>
              <a:tblPr firstRow="1" bandRow="1">
                <a:solidFill>
                  <a:srgbClr val="404040"/>
                </a:solidFill>
                <a:tableStyleId>{5C22544A-7EE6-4342-B048-85BDC9FD1C3A}</a:tableStyleId>
              </a:tblPr>
              <a:tblGrid>
                <a:gridCol w="5113373">
                  <a:extLst>
                    <a:ext uri="{9D8B030D-6E8A-4147-A177-3AD203B41FA5}">
                      <a16:colId xmlns:a16="http://schemas.microsoft.com/office/drawing/2014/main" val="1917695314"/>
                    </a:ext>
                  </a:extLst>
                </a:gridCol>
                <a:gridCol w="5402226">
                  <a:extLst>
                    <a:ext uri="{9D8B030D-6E8A-4147-A177-3AD203B41FA5}">
                      <a16:colId xmlns:a16="http://schemas.microsoft.com/office/drawing/2014/main" val="1086376956"/>
                    </a:ext>
                  </a:extLst>
                </a:gridCol>
              </a:tblGrid>
              <a:tr h="679224">
                <a:tc>
                  <a:txBody>
                    <a:bodyPr/>
                    <a:lstStyle/>
                    <a:p>
                      <a:r>
                        <a:rPr lang="en-US" sz="2500" b="0" i="0" cap="none" spc="0" dirty="0">
                          <a:solidFill>
                            <a:schemeClr val="bg1"/>
                          </a:solidFill>
                          <a:effectLst/>
                          <a:latin typeface="urw-din"/>
                        </a:rPr>
                        <a:t>Algorithms</a:t>
                      </a:r>
                      <a:endParaRPr lang="en-US" sz="2500" b="0" cap="none" spc="0" dirty="0">
                        <a:solidFill>
                          <a:schemeClr val="bg1"/>
                        </a:solidFill>
                      </a:endParaRPr>
                    </a:p>
                  </a:txBody>
                  <a:tcPr marL="186429" marR="186429" marT="144101" marB="93215" anchor="ctr">
                    <a:lnL w="12700" cmpd="sng">
                      <a:noFill/>
                    </a:lnL>
                    <a:lnR w="12700" cmpd="sng">
                      <a:noFill/>
                    </a:lnR>
                    <a:lnT w="19050" cap="flat" cmpd="sng" algn="ctr">
                      <a:noFill/>
                      <a:prstDash val="solid"/>
                    </a:lnT>
                    <a:lnB w="38100" cmpd="sng">
                      <a:noFill/>
                    </a:lnB>
                    <a:solidFill>
                      <a:schemeClr val="accent2"/>
                    </a:solidFill>
                  </a:tcPr>
                </a:tc>
                <a:tc>
                  <a:txBody>
                    <a:bodyPr/>
                    <a:lstStyle/>
                    <a:p>
                      <a:r>
                        <a:rPr lang="en-US" sz="2500" b="0" cap="none" spc="0" dirty="0">
                          <a:solidFill>
                            <a:schemeClr val="bg1"/>
                          </a:solidFill>
                        </a:rPr>
                        <a:t>Problem </a:t>
                      </a:r>
                      <a:r>
                        <a:rPr lang="en-US" sz="2500" b="0" i="0" kern="1200" cap="none" spc="0" dirty="0">
                          <a:solidFill>
                            <a:schemeClr val="bg1"/>
                          </a:solidFill>
                          <a:effectLst/>
                          <a:latin typeface="+mn-lt"/>
                          <a:ea typeface="+mn-ea"/>
                          <a:cs typeface="+mn-cs"/>
                        </a:rPr>
                        <a:t>categories</a:t>
                      </a:r>
                      <a:endParaRPr lang="en-US" sz="2500" b="0" cap="none" spc="0" dirty="0">
                        <a:solidFill>
                          <a:schemeClr val="bg1"/>
                        </a:solidFill>
                      </a:endParaRPr>
                    </a:p>
                  </a:txBody>
                  <a:tcPr marL="186429" marR="186429" marT="144101" marB="93215" anchor="ctr">
                    <a:lnL w="12700" cmpd="sng">
                      <a:noFill/>
                    </a:lnL>
                    <a:lnR w="12700" cmpd="sng">
                      <a:noFill/>
                    </a:lnR>
                    <a:lnT w="19050" cap="flat" cmpd="sng" algn="ctr">
                      <a:noFill/>
                      <a:prstDash val="solid"/>
                    </a:lnT>
                    <a:lnB w="38100" cmpd="sng">
                      <a:noFill/>
                    </a:lnB>
                    <a:solidFill>
                      <a:schemeClr val="accent2"/>
                    </a:solidFill>
                  </a:tcPr>
                </a:tc>
                <a:extLst>
                  <a:ext uri="{0D108BD9-81ED-4DB2-BD59-A6C34878D82A}">
                    <a16:rowId xmlns:a16="http://schemas.microsoft.com/office/drawing/2014/main" val="1718405549"/>
                  </a:ext>
                </a:extLst>
              </a:tr>
              <a:tr h="583157">
                <a:tc>
                  <a:txBody>
                    <a:bodyPr/>
                    <a:lstStyle/>
                    <a:p>
                      <a:r>
                        <a:rPr lang="en-US" sz="1900" b="0" i="0" cap="none" spc="0" dirty="0">
                          <a:solidFill>
                            <a:schemeClr val="bg1"/>
                          </a:solidFill>
                          <a:effectLst/>
                          <a:latin typeface="urw-din"/>
                        </a:rPr>
                        <a:t>Linear Regression</a:t>
                      </a:r>
                      <a:endParaRPr lang="en-US" sz="1900" cap="none" spc="0" dirty="0">
                        <a:solidFill>
                          <a:schemeClr val="bg1"/>
                        </a:solidFill>
                      </a:endParaRPr>
                    </a:p>
                  </a:txBody>
                  <a:tcPr marL="186429" marR="186429" marT="144101" marB="93215">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tc>
                  <a:txBody>
                    <a:bodyPr/>
                    <a:lstStyle/>
                    <a:p>
                      <a:r>
                        <a:rPr lang="en-US" sz="1900" b="0" i="0" cap="none" spc="0" dirty="0">
                          <a:solidFill>
                            <a:schemeClr val="bg1"/>
                          </a:solidFill>
                          <a:effectLst/>
                          <a:latin typeface="Calibri"/>
                        </a:rPr>
                        <a:t>Regression</a:t>
                      </a:r>
                      <a:endParaRPr lang="en-US" sz="1900" cap="none" spc="0">
                        <a:solidFill>
                          <a:schemeClr val="bg1"/>
                        </a:solidFill>
                        <a:latin typeface="Calibri"/>
                      </a:endParaRPr>
                    </a:p>
                  </a:txBody>
                  <a:tcPr marL="186429" marR="186429" marT="144101" marB="93215">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899107469"/>
                  </a:ext>
                </a:extLst>
              </a:tr>
              <a:tr h="5831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900" b="0" i="0" cap="none" spc="0" dirty="0">
                          <a:solidFill>
                            <a:schemeClr val="bg1"/>
                          </a:solidFill>
                          <a:effectLst/>
                          <a:latin typeface="urw-din"/>
                        </a:rPr>
                        <a:t>Logistic Regression</a:t>
                      </a:r>
                    </a:p>
                  </a:txBody>
                  <a:tcPr marL="186429" marR="186429" marT="144101" marB="93215">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r>
                        <a:rPr lang="en-US" sz="1900" cap="none" spc="0" dirty="0">
                          <a:solidFill>
                            <a:schemeClr val="bg1"/>
                          </a:solidFill>
                          <a:latin typeface="Calibri"/>
                        </a:rPr>
                        <a:t>Classification</a:t>
                      </a:r>
                    </a:p>
                  </a:txBody>
                  <a:tcPr marL="186429" marR="186429" marT="144101" marB="93215">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3372670999"/>
                  </a:ext>
                </a:extLst>
              </a:tr>
              <a:tr h="5831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900" b="0" i="0" cap="none" spc="0" dirty="0">
                          <a:solidFill>
                            <a:schemeClr val="bg1"/>
                          </a:solidFill>
                          <a:effectLst/>
                          <a:latin typeface="urw-din"/>
                        </a:rPr>
                        <a:t>K-NN (k nearest neighbors)</a:t>
                      </a:r>
                    </a:p>
                  </a:txBody>
                  <a:tcPr marL="186429" marR="186429" marT="144101" marB="93215">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900" b="0" i="0" cap="none" spc="0" dirty="0">
                          <a:solidFill>
                            <a:schemeClr val="bg1"/>
                          </a:solidFill>
                          <a:effectLst/>
                          <a:latin typeface="Calibri"/>
                        </a:rPr>
                        <a:t>Regression and </a:t>
                      </a:r>
                      <a:r>
                        <a:rPr lang="en-US" sz="1900" cap="none" spc="0" dirty="0">
                          <a:solidFill>
                            <a:schemeClr val="bg1"/>
                          </a:solidFill>
                          <a:latin typeface="Calibri"/>
                        </a:rPr>
                        <a:t>Classification</a:t>
                      </a:r>
                    </a:p>
                  </a:txBody>
                  <a:tcPr marL="186429" marR="186429" marT="144101" marB="93215">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356290990"/>
                  </a:ext>
                </a:extLst>
              </a:tr>
              <a:tr h="5831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900" b="0" i="0" cap="none" spc="0" dirty="0">
                          <a:solidFill>
                            <a:schemeClr val="bg1"/>
                          </a:solidFill>
                          <a:effectLst/>
                          <a:latin typeface="urw-din"/>
                        </a:rPr>
                        <a:t>Support Vector Machine</a:t>
                      </a:r>
                    </a:p>
                  </a:txBody>
                  <a:tcPr marL="186429" marR="186429" marT="144101" marB="93215">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900" b="0" i="0" cap="none" spc="0" dirty="0">
                          <a:solidFill>
                            <a:schemeClr val="bg1"/>
                          </a:solidFill>
                          <a:effectLst/>
                          <a:latin typeface="Calibri"/>
                        </a:rPr>
                        <a:t>Regression and </a:t>
                      </a:r>
                      <a:r>
                        <a:rPr lang="en-US" sz="1900" cap="none" spc="0" dirty="0">
                          <a:solidFill>
                            <a:schemeClr val="bg1"/>
                          </a:solidFill>
                          <a:latin typeface="Calibri"/>
                        </a:rPr>
                        <a:t>Classification</a:t>
                      </a:r>
                    </a:p>
                  </a:txBody>
                  <a:tcPr marL="186429" marR="186429" marT="144101" marB="93215">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2645679712"/>
                  </a:ext>
                </a:extLst>
              </a:tr>
              <a:tr h="5831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900" b="0" i="0" cap="none" spc="0" dirty="0">
                          <a:solidFill>
                            <a:schemeClr val="bg1"/>
                          </a:solidFill>
                          <a:effectLst/>
                          <a:latin typeface="urw-din"/>
                        </a:rPr>
                        <a:t>Decision Trees</a:t>
                      </a:r>
                    </a:p>
                  </a:txBody>
                  <a:tcPr marL="186429" marR="186429" marT="144101" marB="93215">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900" b="0" i="0" cap="none" spc="0" dirty="0">
                          <a:solidFill>
                            <a:schemeClr val="bg1"/>
                          </a:solidFill>
                          <a:effectLst/>
                          <a:latin typeface="Calibri"/>
                        </a:rPr>
                        <a:t>Regression and </a:t>
                      </a:r>
                      <a:r>
                        <a:rPr lang="en-US" sz="1900" cap="none" spc="0" dirty="0">
                          <a:solidFill>
                            <a:schemeClr val="bg1"/>
                          </a:solidFill>
                          <a:latin typeface="Calibri"/>
                        </a:rPr>
                        <a:t>Classification</a:t>
                      </a:r>
                    </a:p>
                  </a:txBody>
                  <a:tcPr marL="186429" marR="186429" marT="144101" marB="93215">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4294025232"/>
                  </a:ext>
                </a:extLst>
              </a:tr>
              <a:tr h="5831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900" b="0" i="0" cap="none" spc="0" dirty="0">
                          <a:solidFill>
                            <a:schemeClr val="bg1"/>
                          </a:solidFill>
                          <a:effectLst/>
                          <a:latin typeface="urw-din"/>
                        </a:rPr>
                        <a:t>Random Forest</a:t>
                      </a:r>
                    </a:p>
                  </a:txBody>
                  <a:tcPr marL="186429" marR="186429" marT="144101" marB="93215">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900" b="0" i="0" cap="none" spc="0" dirty="0">
                          <a:solidFill>
                            <a:schemeClr val="bg1"/>
                          </a:solidFill>
                          <a:effectLst/>
                          <a:latin typeface="Calibri"/>
                        </a:rPr>
                        <a:t>Regression and </a:t>
                      </a:r>
                      <a:r>
                        <a:rPr lang="en-US" sz="1900" cap="none" spc="0" dirty="0">
                          <a:solidFill>
                            <a:schemeClr val="bg1"/>
                          </a:solidFill>
                          <a:latin typeface="Calibri"/>
                        </a:rPr>
                        <a:t>Classification</a:t>
                      </a:r>
                    </a:p>
                  </a:txBody>
                  <a:tcPr marL="186429" marR="186429" marT="144101" marB="93215">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3778398377"/>
                  </a:ext>
                </a:extLst>
              </a:tr>
            </a:tbl>
          </a:graphicData>
        </a:graphic>
      </p:graphicFrame>
    </p:spTree>
    <p:extLst>
      <p:ext uri="{BB962C8B-B14F-4D97-AF65-F5344CB8AC3E}">
        <p14:creationId xmlns:p14="http://schemas.microsoft.com/office/powerpoint/2010/main" val="2651222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9" name="Rectangle 5128">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131" name="Arc 5130">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4ED421B7-55EC-42E6-8FE5-9415AE46462A}"/>
              </a:ext>
            </a:extLst>
          </p:cNvPr>
          <p:cNvSpPr>
            <a:spLocks noChangeArrowheads="1"/>
          </p:cNvSpPr>
          <p:nvPr/>
        </p:nvSpPr>
        <p:spPr bwMode="auto">
          <a:xfrm>
            <a:off x="656792" y="3426404"/>
            <a:ext cx="10097366" cy="2755322"/>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1400" b="0" i="0" u="none" strike="noStrike" cap="none" normalizeH="0" baseline="0" dirty="0">
              <a:ln>
                <a:noFill/>
              </a:ln>
              <a:effectLst/>
            </a:endParaRPr>
          </a:p>
        </p:txBody>
      </p:sp>
      <p:sp>
        <p:nvSpPr>
          <p:cNvPr id="18" name="TextBox 17">
            <a:extLst>
              <a:ext uri="{FF2B5EF4-FFF2-40B4-BE49-F238E27FC236}">
                <a16:creationId xmlns:a16="http://schemas.microsoft.com/office/drawing/2014/main" id="{11EB88C9-E6BE-4E52-9AA6-0B7A726DDBB9}"/>
              </a:ext>
            </a:extLst>
          </p:cNvPr>
          <p:cNvSpPr txBox="1"/>
          <p:nvPr/>
        </p:nvSpPr>
        <p:spPr>
          <a:xfrm>
            <a:off x="838200" y="307868"/>
            <a:ext cx="10515599" cy="932688"/>
          </a:xfrm>
          <a:prstGeom prst="rect">
            <a:avLst/>
          </a:prstGeom>
        </p:spPr>
        <p:txBody>
          <a:bodyPr vert="horz" lIns="91440" tIns="45720" rIns="91440" bIns="45720" rtlCol="0" anchor="b">
            <a:normAutofit/>
          </a:bodyPr>
          <a:lstStyle/>
          <a:p>
            <a:pPr>
              <a:lnSpc>
                <a:spcPct val="90000"/>
              </a:lnSpc>
              <a:spcBef>
                <a:spcPct val="0"/>
              </a:spcBef>
              <a:spcAft>
                <a:spcPts val="600"/>
              </a:spcAft>
            </a:pPr>
            <a:r>
              <a:rPr lang="pl-PL" sz="5400" b="1" i="0" kern="1200" dirty="0" err="1">
                <a:effectLst/>
                <a:latin typeface="+mj-lt"/>
                <a:ea typeface="+mj-ea"/>
                <a:cs typeface="Calibri Light"/>
              </a:rPr>
              <a:t>Linear</a:t>
            </a:r>
            <a:r>
              <a:rPr lang="pl-PL" sz="5400" b="1" i="0" kern="1200" dirty="0">
                <a:effectLst/>
                <a:latin typeface="+mj-lt"/>
                <a:ea typeface="+mj-ea"/>
                <a:cs typeface="Calibri Light"/>
              </a:rPr>
              <a:t> </a:t>
            </a:r>
            <a:r>
              <a:rPr lang="pl-PL" sz="5400" b="1" i="0" kern="1200" dirty="0" err="1">
                <a:effectLst/>
                <a:latin typeface="+mj-lt"/>
                <a:ea typeface="+mj-ea"/>
                <a:cs typeface="Calibri Light"/>
              </a:rPr>
              <a:t>regression</a:t>
            </a:r>
            <a:r>
              <a:rPr lang="pl-PL" sz="5400" b="1" i="0" kern="1200" dirty="0">
                <a:effectLst/>
                <a:latin typeface="+mj-lt"/>
                <a:ea typeface="+mj-ea"/>
                <a:cs typeface="Calibri Light"/>
              </a:rPr>
              <a:t> / </a:t>
            </a:r>
            <a:r>
              <a:rPr lang="pl-PL" sz="5400" b="1" i="0" kern="1200" dirty="0" err="1">
                <a:effectLst/>
                <a:latin typeface="+mj-lt"/>
                <a:ea typeface="+mj-ea"/>
                <a:cs typeface="Calibri Light"/>
              </a:rPr>
              <a:t>Logistic</a:t>
            </a:r>
            <a:r>
              <a:rPr lang="pl-PL" sz="5400" b="1" i="0" kern="1200" dirty="0">
                <a:effectLst/>
                <a:latin typeface="+mj-lt"/>
                <a:ea typeface="+mj-ea"/>
                <a:cs typeface="Calibri Light"/>
              </a:rPr>
              <a:t> </a:t>
            </a:r>
            <a:r>
              <a:rPr lang="pl-PL" sz="5400" b="1" i="0" kern="1200" dirty="0" err="1">
                <a:effectLst/>
                <a:latin typeface="+mj-lt"/>
                <a:ea typeface="+mj-ea"/>
                <a:cs typeface="Calibri Light"/>
              </a:rPr>
              <a:t>regression</a:t>
            </a:r>
            <a:endParaRPr lang="en-US" sz="5400" b="1" i="0" kern="1200" dirty="0">
              <a:effectLst/>
              <a:latin typeface="+mj-lt"/>
              <a:ea typeface="+mj-ea"/>
              <a:cs typeface="Calibri Light"/>
            </a:endParaRPr>
          </a:p>
        </p:txBody>
      </p:sp>
      <p:sp>
        <p:nvSpPr>
          <p:cNvPr id="7" name="TextBox 6">
            <a:extLst>
              <a:ext uri="{FF2B5EF4-FFF2-40B4-BE49-F238E27FC236}">
                <a16:creationId xmlns:a16="http://schemas.microsoft.com/office/drawing/2014/main" id="{7C663B3A-C0A5-4E0D-8D4E-87DADA3DA38B}"/>
              </a:ext>
            </a:extLst>
          </p:cNvPr>
          <p:cNvSpPr txBox="1"/>
          <p:nvPr/>
        </p:nvSpPr>
        <p:spPr>
          <a:xfrm>
            <a:off x="656792" y="1514976"/>
            <a:ext cx="10626401" cy="2031325"/>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202122"/>
                </a:solidFill>
                <a:effectLst/>
                <a:latin typeface="Arial" panose="020B0604020202020204" pitchFamily="34" charset="0"/>
              </a:rPr>
              <a:t> </a:t>
            </a:r>
            <a:r>
              <a:rPr lang="pl-PL" dirty="0">
                <a:solidFill>
                  <a:srgbClr val="202122"/>
                </a:solidFill>
                <a:latin typeface="Arial" panose="020B0604020202020204" pitchFamily="34" charset="0"/>
              </a:rPr>
              <a:t>R</a:t>
            </a:r>
            <a:r>
              <a:rPr lang="en-US" b="0" i="0" dirty="0" err="1">
                <a:solidFill>
                  <a:srgbClr val="202122"/>
                </a:solidFill>
                <a:effectLst/>
                <a:latin typeface="Arial" panose="020B0604020202020204" pitchFamily="34" charset="0"/>
              </a:rPr>
              <a:t>equire</a:t>
            </a:r>
            <a:r>
              <a:rPr lang="pl-PL" b="0" i="0" dirty="0">
                <a:solidFill>
                  <a:srgbClr val="202122"/>
                </a:solidFill>
                <a:effectLst/>
                <a:latin typeface="Arial" panose="020B0604020202020204" pitchFamily="34" charset="0"/>
              </a:rPr>
              <a:t>s</a:t>
            </a:r>
            <a:r>
              <a:rPr lang="en-US" b="0" i="0" dirty="0">
                <a:solidFill>
                  <a:srgbClr val="202122"/>
                </a:solidFill>
                <a:effectLst/>
                <a:latin typeface="Arial" panose="020B0604020202020204" pitchFamily="34" charset="0"/>
              </a:rPr>
              <a:t> that the input features </a:t>
            </a:r>
            <a:r>
              <a:rPr lang="pl-PL" b="0" i="0" dirty="0" err="1">
                <a:solidFill>
                  <a:srgbClr val="202122"/>
                </a:solidFill>
                <a:effectLst/>
                <a:latin typeface="Arial" panose="020B0604020202020204" pitchFamily="34" charset="0"/>
              </a:rPr>
              <a:t>are</a:t>
            </a:r>
            <a:r>
              <a:rPr lang="pl-PL" b="0" i="0" dirty="0">
                <a:solidFill>
                  <a:srgbClr val="202122"/>
                </a:solidFill>
                <a:effectLst/>
                <a:latin typeface="Arial" panose="020B0604020202020204" pitchFamily="34" charset="0"/>
              </a:rPr>
              <a:t> </a:t>
            </a:r>
            <a:r>
              <a:rPr lang="en-US" b="0" i="0" dirty="0">
                <a:solidFill>
                  <a:srgbClr val="202122"/>
                </a:solidFill>
                <a:effectLst/>
                <a:latin typeface="Arial" panose="020B0604020202020204" pitchFamily="34" charset="0"/>
              </a:rPr>
              <a:t>numerical and scaled to similar ranges (e.g., to the [-1,1] interval)</a:t>
            </a:r>
            <a:endParaRPr lang="pl-PL" b="0" i="0" dirty="0">
              <a:solidFill>
                <a:srgbClr val="202122"/>
              </a:solidFill>
              <a:effectLst/>
              <a:latin typeface="Arial" panose="020B0604020202020204" pitchFamily="34" charset="0"/>
            </a:endParaRPr>
          </a:p>
          <a:p>
            <a:pPr marL="285750" indent="-285750">
              <a:buFont typeface="Arial" panose="020B0604020202020204" pitchFamily="34" charset="0"/>
              <a:buChar char="•"/>
            </a:pPr>
            <a:endParaRPr lang="pl-PL" b="0" i="0" dirty="0">
              <a:solidFill>
                <a:srgbClr val="202122"/>
              </a:solidFill>
              <a:effectLst/>
              <a:latin typeface="Arial" panose="020B0604020202020204" pitchFamily="34" charset="0"/>
            </a:endParaRPr>
          </a:p>
          <a:p>
            <a:pPr marL="285750" indent="-285750">
              <a:buFont typeface="Arial" panose="020B0604020202020204" pitchFamily="34" charset="0"/>
              <a:buChar char="•"/>
            </a:pPr>
            <a:r>
              <a:rPr lang="pl-PL" dirty="0" err="1">
                <a:solidFill>
                  <a:srgbClr val="202122"/>
                </a:solidFill>
                <a:latin typeface="Arial" panose="020B0604020202020204" pitchFamily="34" charset="0"/>
              </a:rPr>
              <a:t>Can</a:t>
            </a:r>
            <a:r>
              <a:rPr lang="pl-PL" dirty="0">
                <a:solidFill>
                  <a:srgbClr val="202122"/>
                </a:solidFill>
                <a:latin typeface="Arial" panose="020B0604020202020204" pitchFamily="34" charset="0"/>
              </a:rPr>
              <a:t> </a:t>
            </a:r>
            <a:r>
              <a:rPr lang="pl-PL" dirty="0" err="1">
                <a:solidFill>
                  <a:srgbClr val="202122"/>
                </a:solidFill>
                <a:latin typeface="Arial" panose="020B0604020202020204" pitchFamily="34" charset="0"/>
              </a:rPr>
              <a:t>perform</a:t>
            </a:r>
            <a:r>
              <a:rPr lang="pl-PL" dirty="0">
                <a:solidFill>
                  <a:srgbClr val="202122"/>
                </a:solidFill>
                <a:latin typeface="Arial" panose="020B0604020202020204" pitchFamily="34" charset="0"/>
              </a:rPr>
              <a:t> </a:t>
            </a:r>
            <a:r>
              <a:rPr lang="pl-PL" dirty="0" err="1">
                <a:solidFill>
                  <a:srgbClr val="202122"/>
                </a:solidFill>
                <a:latin typeface="Arial" panose="020B0604020202020204" pitchFamily="34" charset="0"/>
              </a:rPr>
              <a:t>purly</a:t>
            </a:r>
            <a:r>
              <a:rPr lang="pl-PL" dirty="0">
                <a:solidFill>
                  <a:srgbClr val="202122"/>
                </a:solidFill>
                <a:latin typeface="Arial" panose="020B0604020202020204" pitchFamily="34" charset="0"/>
              </a:rPr>
              <a:t> </a:t>
            </a:r>
            <a:r>
              <a:rPr lang="pl-PL" dirty="0" err="1">
                <a:solidFill>
                  <a:srgbClr val="202122"/>
                </a:solidFill>
                <a:latin typeface="Arial" panose="020B0604020202020204" pitchFamily="34" charset="0"/>
              </a:rPr>
              <a:t>if</a:t>
            </a:r>
            <a:r>
              <a:rPr lang="pl-PL" dirty="0">
                <a:solidFill>
                  <a:srgbClr val="202122"/>
                </a:solidFill>
                <a:latin typeface="Arial" panose="020B0604020202020204" pitchFamily="34" charset="0"/>
              </a:rPr>
              <a:t> </a:t>
            </a:r>
            <a:r>
              <a:rPr lang="pl-PL" dirty="0" err="1">
                <a:solidFill>
                  <a:srgbClr val="202122"/>
                </a:solidFill>
                <a:latin typeface="Arial" panose="020B0604020202020204" pitchFamily="34" charset="0"/>
              </a:rPr>
              <a:t>there</a:t>
            </a:r>
            <a:r>
              <a:rPr lang="pl-PL" dirty="0">
                <a:solidFill>
                  <a:srgbClr val="202122"/>
                </a:solidFill>
                <a:latin typeface="Arial" panose="020B0604020202020204" pitchFamily="34" charset="0"/>
              </a:rPr>
              <a:t> </a:t>
            </a:r>
            <a:r>
              <a:rPr lang="pl-PL" dirty="0" err="1">
                <a:solidFill>
                  <a:srgbClr val="202122"/>
                </a:solidFill>
                <a:latin typeface="Arial" panose="020B0604020202020204" pitchFamily="34" charset="0"/>
              </a:rPr>
              <a:t>is</a:t>
            </a:r>
            <a:r>
              <a:rPr lang="pl-PL" dirty="0">
                <a:solidFill>
                  <a:srgbClr val="202122"/>
                </a:solidFill>
                <a:latin typeface="Arial" panose="020B0604020202020204" pitchFamily="34" charset="0"/>
              </a:rPr>
              <a:t> </a:t>
            </a:r>
            <a:r>
              <a:rPr lang="pl-PL" dirty="0" err="1">
                <a:solidFill>
                  <a:srgbClr val="202122"/>
                </a:solidFill>
                <a:latin typeface="Arial" panose="020B0604020202020204" pitchFamily="34" charset="0"/>
              </a:rPr>
              <a:t>redundancy</a:t>
            </a:r>
            <a:r>
              <a:rPr lang="pl-PL" dirty="0">
                <a:solidFill>
                  <a:srgbClr val="202122"/>
                </a:solidFill>
                <a:latin typeface="Arial" panose="020B0604020202020204" pitchFamily="34" charset="0"/>
              </a:rPr>
              <a:t> of the data </a:t>
            </a:r>
            <a:r>
              <a:rPr lang="pl-PL" dirty="0">
                <a:solidFill>
                  <a:srgbClr val="202122"/>
                </a:solidFill>
                <a:latin typeface="Arial" panose="020B0604020202020204" pitchFamily="34" charset="0"/>
                <a:sym typeface="Wingdings" panose="05000000000000000000" pitchFamily="2" charset="2"/>
              </a:rPr>
              <a:t></a:t>
            </a:r>
            <a:r>
              <a:rPr lang="pl-PL" dirty="0" err="1">
                <a:solidFill>
                  <a:srgbClr val="202122"/>
                </a:solidFill>
                <a:latin typeface="Arial" panose="020B0604020202020204" pitchFamily="34" charset="0"/>
                <a:sym typeface="Wingdings" panose="05000000000000000000" pitchFamily="2" charset="2"/>
              </a:rPr>
              <a:t>numerical</a:t>
            </a:r>
            <a:r>
              <a:rPr lang="pl-PL" dirty="0">
                <a:solidFill>
                  <a:srgbClr val="202122"/>
                </a:solidFill>
                <a:latin typeface="Arial" panose="020B0604020202020204" pitchFamily="34" charset="0"/>
                <a:sym typeface="Wingdings" panose="05000000000000000000" pitchFamily="2" charset="2"/>
              </a:rPr>
              <a:t> </a:t>
            </a:r>
            <a:r>
              <a:rPr lang="pl-PL" dirty="0" err="1">
                <a:solidFill>
                  <a:srgbClr val="202122"/>
                </a:solidFill>
                <a:latin typeface="Arial" panose="020B0604020202020204" pitchFamily="34" charset="0"/>
                <a:sym typeface="Wingdings" panose="05000000000000000000" pitchFamily="2" charset="2"/>
              </a:rPr>
              <a:t>instabilities</a:t>
            </a:r>
            <a:r>
              <a:rPr lang="pl-PL" dirty="0">
                <a:solidFill>
                  <a:srgbClr val="202122"/>
                </a:solidFill>
                <a:latin typeface="Arial" panose="020B0604020202020204" pitchFamily="34" charset="0"/>
                <a:sym typeface="Wingdings" panose="05000000000000000000" pitchFamily="2" charset="2"/>
              </a:rPr>
              <a:t>  </a:t>
            </a:r>
            <a:r>
              <a:rPr lang="pl-PL" dirty="0" err="1">
                <a:solidFill>
                  <a:srgbClr val="202122"/>
                </a:solidFill>
                <a:latin typeface="Arial" panose="020B0604020202020204" pitchFamily="34" charset="0"/>
                <a:sym typeface="Wingdings" panose="05000000000000000000" pitchFamily="2" charset="2"/>
              </a:rPr>
              <a:t>can</a:t>
            </a:r>
            <a:r>
              <a:rPr lang="pl-PL" dirty="0">
                <a:solidFill>
                  <a:srgbClr val="202122"/>
                </a:solidFill>
                <a:latin typeface="Arial" panose="020B0604020202020204" pitchFamily="34" charset="0"/>
                <a:sym typeface="Wingdings" panose="05000000000000000000" pitchFamily="2" charset="2"/>
              </a:rPr>
              <a:t> be </a:t>
            </a:r>
            <a:r>
              <a:rPr lang="pl-PL" dirty="0" err="1">
                <a:solidFill>
                  <a:srgbClr val="202122"/>
                </a:solidFill>
                <a:latin typeface="Arial" panose="020B0604020202020204" pitchFamily="34" charset="0"/>
                <a:sym typeface="Wingdings" panose="05000000000000000000" pitchFamily="2" charset="2"/>
              </a:rPr>
              <a:t>solved</a:t>
            </a:r>
            <a:r>
              <a:rPr lang="pl-PL" dirty="0">
                <a:solidFill>
                  <a:srgbClr val="202122"/>
                </a:solidFill>
                <a:latin typeface="Arial" panose="020B0604020202020204" pitchFamily="34" charset="0"/>
                <a:sym typeface="Wingdings" panose="05000000000000000000" pitchFamily="2" charset="2"/>
              </a:rPr>
              <a:t> by </a:t>
            </a:r>
            <a:r>
              <a:rPr lang="pl-PL" dirty="0" err="1">
                <a:solidFill>
                  <a:srgbClr val="202122"/>
                </a:solidFill>
                <a:latin typeface="Arial" panose="020B0604020202020204" pitchFamily="34" charset="0"/>
                <a:sym typeface="Wingdings" panose="05000000000000000000" pitchFamily="2" charset="2"/>
              </a:rPr>
              <a:t>regularization</a:t>
            </a:r>
            <a:endParaRPr lang="pl-PL" dirty="0">
              <a:solidFill>
                <a:srgbClr val="202122"/>
              </a:solidFill>
              <a:latin typeface="Arial" panose="020B0604020202020204" pitchFamily="34" charset="0"/>
              <a:sym typeface="Wingdings" panose="05000000000000000000" pitchFamily="2" charset="2"/>
            </a:endParaRPr>
          </a:p>
          <a:p>
            <a:pPr marL="285750" indent="-285750">
              <a:buFont typeface="Arial" panose="020B0604020202020204" pitchFamily="34" charset="0"/>
              <a:buChar char="•"/>
            </a:pPr>
            <a:endParaRPr lang="pl-PL" dirty="0">
              <a:solidFill>
                <a:srgbClr val="202122"/>
              </a:solidFill>
              <a:latin typeface="Arial" panose="020B0604020202020204" pitchFamily="34" charset="0"/>
              <a:sym typeface="Wingdings" panose="05000000000000000000" pitchFamily="2" charset="2"/>
            </a:endParaRPr>
          </a:p>
          <a:p>
            <a:pPr marL="285750" indent="-285750">
              <a:buFont typeface="Arial" panose="020B0604020202020204" pitchFamily="34" charset="0"/>
              <a:buChar char="•"/>
            </a:pPr>
            <a:r>
              <a:rPr lang="en-US" b="0" i="0" dirty="0">
                <a:solidFill>
                  <a:srgbClr val="202122"/>
                </a:solidFill>
                <a:effectLst/>
                <a:latin typeface="Arial" panose="020B0604020202020204" pitchFamily="34" charset="0"/>
              </a:rPr>
              <a:t> </a:t>
            </a:r>
            <a:r>
              <a:rPr lang="pl-PL" b="0" i="0" dirty="0">
                <a:solidFill>
                  <a:srgbClr val="202122"/>
                </a:solidFill>
                <a:effectLst/>
                <a:latin typeface="Arial" panose="020B0604020202020204" pitchFamily="34" charset="0"/>
              </a:rPr>
              <a:t>I</a:t>
            </a:r>
            <a:r>
              <a:rPr lang="en-US" b="0" i="0" dirty="0">
                <a:solidFill>
                  <a:srgbClr val="202122"/>
                </a:solidFill>
                <a:effectLst/>
                <a:latin typeface="Arial" panose="020B0604020202020204" pitchFamily="34" charset="0"/>
              </a:rPr>
              <a:t>f there are complex interactions among features</a:t>
            </a:r>
            <a:r>
              <a:rPr lang="pl-PL" b="0" i="0" dirty="0">
                <a:solidFill>
                  <a:srgbClr val="202122"/>
                </a:solidFill>
                <a:effectLst/>
                <a:latin typeface="Arial" panose="020B0604020202020204" pitchFamily="34" charset="0"/>
              </a:rPr>
              <a:t> - </a:t>
            </a:r>
            <a:r>
              <a:rPr lang="pl-PL" b="0" i="0" dirty="0" err="1">
                <a:solidFill>
                  <a:srgbClr val="202122"/>
                </a:solidFill>
                <a:effectLst/>
                <a:latin typeface="Arial" panose="020B0604020202020204" pitchFamily="34" charset="0"/>
              </a:rPr>
              <a:t>this</a:t>
            </a:r>
            <a:r>
              <a:rPr lang="pl-PL" b="0" i="0" dirty="0">
                <a:solidFill>
                  <a:srgbClr val="202122"/>
                </a:solidFill>
                <a:effectLst/>
                <a:latin typeface="Arial" panose="020B0604020202020204" pitchFamily="34" charset="0"/>
              </a:rPr>
              <a:t> </a:t>
            </a:r>
            <a:r>
              <a:rPr lang="pl-PL" b="0" i="0" dirty="0" err="1">
                <a:solidFill>
                  <a:srgbClr val="202122"/>
                </a:solidFill>
                <a:effectLst/>
                <a:latin typeface="Arial" panose="020B0604020202020204" pitchFamily="34" charset="0"/>
              </a:rPr>
              <a:t>is</a:t>
            </a:r>
            <a:r>
              <a:rPr lang="pl-PL" b="0" i="0" dirty="0">
                <a:solidFill>
                  <a:srgbClr val="202122"/>
                </a:solidFill>
                <a:effectLst/>
                <a:latin typeface="Arial" panose="020B0604020202020204" pitchFamily="34" charset="0"/>
              </a:rPr>
              <a:t> not the </a:t>
            </a:r>
            <a:r>
              <a:rPr lang="pl-PL" b="0" i="0" dirty="0" err="1">
                <a:solidFill>
                  <a:srgbClr val="202122"/>
                </a:solidFill>
                <a:effectLst/>
                <a:latin typeface="Arial" panose="020B0604020202020204" pitchFamily="34" charset="0"/>
              </a:rPr>
              <a:t>best</a:t>
            </a:r>
            <a:r>
              <a:rPr lang="pl-PL" b="0" i="0" dirty="0">
                <a:solidFill>
                  <a:srgbClr val="202122"/>
                </a:solidFill>
                <a:effectLst/>
                <a:latin typeface="Arial" panose="020B0604020202020204" pitchFamily="34" charset="0"/>
              </a:rPr>
              <a:t> </a:t>
            </a:r>
            <a:r>
              <a:rPr lang="en-US" b="0" i="0" dirty="0">
                <a:solidFill>
                  <a:srgbClr val="202122"/>
                </a:solidFill>
                <a:effectLst/>
                <a:latin typeface="Arial" panose="020B0604020202020204" pitchFamily="34" charset="0"/>
              </a:rPr>
              <a:t>algorithm</a:t>
            </a:r>
            <a:r>
              <a:rPr lang="pl-PL" b="0" i="0" dirty="0">
                <a:solidFill>
                  <a:srgbClr val="202122"/>
                </a:solidFill>
                <a:effectLst/>
                <a:latin typeface="Arial" panose="020B0604020202020204" pitchFamily="34" charset="0"/>
              </a:rPr>
              <a:t>!!!</a:t>
            </a:r>
            <a:endParaRPr lang="pl-PL" dirty="0">
              <a:solidFill>
                <a:srgbClr val="202122"/>
              </a:solidFill>
              <a:latin typeface="Arial" panose="020B0604020202020204" pitchFamily="34" charset="0"/>
            </a:endParaRPr>
          </a:p>
        </p:txBody>
      </p:sp>
      <p:pic>
        <p:nvPicPr>
          <p:cNvPr id="4" name="Picture 3">
            <a:extLst>
              <a:ext uri="{FF2B5EF4-FFF2-40B4-BE49-F238E27FC236}">
                <a16:creationId xmlns:a16="http://schemas.microsoft.com/office/drawing/2014/main" id="{B3D4F40F-24AF-4552-AB86-F2E3B9D20F04}"/>
              </a:ext>
            </a:extLst>
          </p:cNvPr>
          <p:cNvPicPr>
            <a:picLocks noChangeAspect="1"/>
          </p:cNvPicPr>
          <p:nvPr/>
        </p:nvPicPr>
        <p:blipFill>
          <a:blip r:embed="rId2"/>
          <a:stretch>
            <a:fillRect/>
          </a:stretch>
        </p:blipFill>
        <p:spPr>
          <a:xfrm>
            <a:off x="529034" y="3770554"/>
            <a:ext cx="3046194" cy="2059469"/>
          </a:xfrm>
          <a:prstGeom prst="rect">
            <a:avLst/>
          </a:prstGeom>
        </p:spPr>
      </p:pic>
      <p:sp>
        <p:nvSpPr>
          <p:cNvPr id="10" name="TextBox 9">
            <a:extLst>
              <a:ext uri="{FF2B5EF4-FFF2-40B4-BE49-F238E27FC236}">
                <a16:creationId xmlns:a16="http://schemas.microsoft.com/office/drawing/2014/main" id="{D46C05EB-4338-477E-9987-91C085C2E292}"/>
              </a:ext>
            </a:extLst>
          </p:cNvPr>
          <p:cNvSpPr txBox="1"/>
          <p:nvPr/>
        </p:nvSpPr>
        <p:spPr>
          <a:xfrm>
            <a:off x="752335" y="5925861"/>
            <a:ext cx="2822893" cy="707886"/>
          </a:xfrm>
          <a:prstGeom prst="rect">
            <a:avLst/>
          </a:prstGeom>
          <a:noFill/>
          <a:ln>
            <a:solidFill>
              <a:schemeClr val="accent1"/>
            </a:solidFill>
          </a:ln>
        </p:spPr>
        <p:txBody>
          <a:bodyPr wrap="square">
            <a:spAutoFit/>
          </a:bodyPr>
          <a:lstStyle/>
          <a:p>
            <a:r>
              <a:rPr lang="en-US" sz="1000" b="0" i="0" dirty="0">
                <a:solidFill>
                  <a:srgbClr val="000000"/>
                </a:solidFill>
                <a:effectLst/>
                <a:latin typeface="Verdana" panose="020B0604030504040204" pitchFamily="34" charset="0"/>
              </a:rPr>
              <a:t>Linear regression uses the relationship between the data-points to draw a straight line through all them.</a:t>
            </a:r>
            <a:r>
              <a:rPr lang="pl-PL" sz="1000" b="0" i="0" dirty="0">
                <a:solidFill>
                  <a:srgbClr val="000000"/>
                </a:solidFill>
                <a:effectLst/>
                <a:latin typeface="Verdana" panose="020B0604030504040204" pitchFamily="34" charset="0"/>
              </a:rPr>
              <a:t> </a:t>
            </a:r>
            <a:r>
              <a:rPr lang="en-US" sz="1000" b="0" i="0" dirty="0">
                <a:solidFill>
                  <a:srgbClr val="000000"/>
                </a:solidFill>
                <a:effectLst/>
                <a:latin typeface="Verdana" panose="020B0604030504040204" pitchFamily="34" charset="0"/>
              </a:rPr>
              <a:t>This line can be used to predict future values.</a:t>
            </a:r>
            <a:endParaRPr lang="en-US" sz="1000" dirty="0"/>
          </a:p>
        </p:txBody>
      </p:sp>
      <p:sp>
        <p:nvSpPr>
          <p:cNvPr id="12" name="TextBox 11">
            <a:extLst>
              <a:ext uri="{FF2B5EF4-FFF2-40B4-BE49-F238E27FC236}">
                <a16:creationId xmlns:a16="http://schemas.microsoft.com/office/drawing/2014/main" id="{B48EA617-624C-4178-A913-DD075C2B5B0F}"/>
              </a:ext>
            </a:extLst>
          </p:cNvPr>
          <p:cNvSpPr txBox="1"/>
          <p:nvPr/>
        </p:nvSpPr>
        <p:spPr>
          <a:xfrm>
            <a:off x="4104262" y="3862655"/>
            <a:ext cx="6094602" cy="1200329"/>
          </a:xfrm>
          <a:prstGeom prst="rect">
            <a:avLst/>
          </a:prstGeom>
          <a:noFill/>
        </p:spPr>
        <p:txBody>
          <a:bodyPr wrap="square">
            <a:spAutoFit/>
          </a:bodyPr>
          <a:lstStyle/>
          <a:p>
            <a:r>
              <a:rPr lang="en-US" b="0" i="0" dirty="0" err="1">
                <a:solidFill>
                  <a:srgbClr val="212529"/>
                </a:solidFill>
                <a:effectLst/>
                <a:latin typeface="Courier New" panose="02070309020205020404" pitchFamily="49" charset="0"/>
              </a:rPr>
              <a:t>sklearn.linear_model.</a:t>
            </a:r>
            <a:r>
              <a:rPr lang="en-US" b="1" i="0" dirty="0" err="1">
                <a:solidFill>
                  <a:srgbClr val="212529"/>
                </a:solidFill>
                <a:effectLst/>
                <a:latin typeface="Courier New" panose="02070309020205020404" pitchFamily="49" charset="0"/>
              </a:rPr>
              <a:t>LinearRegression</a:t>
            </a:r>
            <a:endParaRPr lang="pl-PL" b="1" i="0" dirty="0">
              <a:solidFill>
                <a:srgbClr val="212529"/>
              </a:solidFill>
              <a:effectLst/>
              <a:latin typeface="Courier New" panose="02070309020205020404" pitchFamily="49" charset="0"/>
            </a:endParaRPr>
          </a:p>
          <a:p>
            <a:r>
              <a:rPr lang="en-US" b="0" i="0" dirty="0" err="1">
                <a:solidFill>
                  <a:srgbClr val="212529"/>
                </a:solidFill>
                <a:effectLst/>
                <a:latin typeface="Courier New" panose="02070309020205020404" pitchFamily="49" charset="0"/>
              </a:rPr>
              <a:t>sklearn.linear_model.</a:t>
            </a:r>
            <a:r>
              <a:rPr lang="en-US" b="1" i="0" dirty="0" err="1">
                <a:solidFill>
                  <a:srgbClr val="212529"/>
                </a:solidFill>
                <a:effectLst/>
                <a:latin typeface="Courier New" panose="02070309020205020404" pitchFamily="49" charset="0"/>
              </a:rPr>
              <a:t>Ridge</a:t>
            </a:r>
            <a:endParaRPr lang="pl-PL" b="1" i="0" dirty="0">
              <a:solidFill>
                <a:srgbClr val="212529"/>
              </a:solidFill>
              <a:effectLst/>
              <a:latin typeface="Courier New" panose="02070309020205020404" pitchFamily="49" charset="0"/>
            </a:endParaRPr>
          </a:p>
          <a:p>
            <a:r>
              <a:rPr lang="en-US" b="0" i="0" dirty="0" err="1">
                <a:solidFill>
                  <a:srgbClr val="212529"/>
                </a:solidFill>
                <a:effectLst/>
                <a:latin typeface="Courier New" panose="02070309020205020404" pitchFamily="49" charset="0"/>
              </a:rPr>
              <a:t>sklearn.linear_model.</a:t>
            </a:r>
            <a:r>
              <a:rPr lang="en-US" b="1" i="0" dirty="0" err="1">
                <a:solidFill>
                  <a:srgbClr val="212529"/>
                </a:solidFill>
                <a:effectLst/>
                <a:latin typeface="Courier New" panose="02070309020205020404" pitchFamily="49" charset="0"/>
              </a:rPr>
              <a:t>Lasso</a:t>
            </a:r>
            <a:endParaRPr lang="pl-PL" b="1" i="0" dirty="0">
              <a:solidFill>
                <a:srgbClr val="212529"/>
              </a:solidFill>
              <a:effectLst/>
              <a:latin typeface="Courier New" panose="02070309020205020404" pitchFamily="49" charset="0"/>
            </a:endParaRPr>
          </a:p>
          <a:p>
            <a:r>
              <a:rPr lang="en-US" b="0" i="0" dirty="0" err="1">
                <a:solidFill>
                  <a:srgbClr val="212529"/>
                </a:solidFill>
                <a:effectLst/>
                <a:latin typeface="Courier New" panose="02070309020205020404" pitchFamily="49" charset="0"/>
              </a:rPr>
              <a:t>sklearn.linear_model.</a:t>
            </a:r>
            <a:r>
              <a:rPr lang="en-US" b="1" i="0" dirty="0" err="1">
                <a:solidFill>
                  <a:srgbClr val="212529"/>
                </a:solidFill>
                <a:effectLst/>
                <a:latin typeface="Courier New" panose="02070309020205020404" pitchFamily="49" charset="0"/>
              </a:rPr>
              <a:t>ElasticNet</a:t>
            </a:r>
            <a:endParaRPr lang="en-US" dirty="0"/>
          </a:p>
        </p:txBody>
      </p:sp>
      <p:sp>
        <p:nvSpPr>
          <p:cNvPr id="8" name="Rectangle 1">
            <a:extLst>
              <a:ext uri="{FF2B5EF4-FFF2-40B4-BE49-F238E27FC236}">
                <a16:creationId xmlns:a16="http://schemas.microsoft.com/office/drawing/2014/main" id="{5EE808B4-E78B-462A-90A8-4AE29552DE18}"/>
              </a:ext>
            </a:extLst>
          </p:cNvPr>
          <p:cNvSpPr>
            <a:spLocks noChangeArrowheads="1"/>
          </p:cNvSpPr>
          <p:nvPr/>
        </p:nvSpPr>
        <p:spPr bwMode="auto">
          <a:xfrm>
            <a:off x="4183732" y="5062984"/>
            <a:ext cx="5242099" cy="1431161"/>
          </a:xfrm>
          <a:prstGeom prst="rect">
            <a:avLst/>
          </a:prstGeom>
          <a:solidFill>
            <a:srgbClr val="FFFFCC"/>
          </a:solidFill>
          <a:ln>
            <a:noFill/>
          </a:ln>
          <a:effectLst/>
        </p:spPr>
        <p:txBody>
          <a:bodyPr vert="horz" wrap="square" lIns="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2878A2"/>
                </a:solidFill>
                <a:effectLst/>
                <a:latin typeface="SFMono-Regular"/>
                <a:hlinkClick r:id="rId3" tooltip="sklearn.linear_model.Ridge"/>
              </a:rPr>
              <a:t>Ridge</a:t>
            </a:r>
            <a:endParaRPr kumimoji="0" lang="en-US" altLang="en-US" sz="1200" b="1" i="0" u="none" strike="noStrike" cap="none" normalizeH="0" baseline="0" dirty="0">
              <a:ln>
                <a:noFill/>
              </a:ln>
              <a:solidFill>
                <a:srgbClr val="AF8A4B"/>
              </a:solidFill>
              <a:effectLst/>
              <a:latin typeface="-apple-system"/>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AF8A4B"/>
                </a:solidFill>
                <a:effectLst/>
                <a:latin typeface="-apple-system"/>
              </a:rPr>
              <a:t>Ridge regression addresses some of the problems of Ordinary Least Squares by imposing a penalty on the size of the coefficients with l2 regularization.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2878A2"/>
                </a:solidFill>
                <a:effectLst/>
                <a:latin typeface="SFMono-Regular"/>
                <a:hlinkClick r:id="rId4" tooltip="sklearn.linear_model.Lasso"/>
              </a:rPr>
              <a:t>Lasso</a:t>
            </a:r>
            <a:endParaRPr kumimoji="0" lang="en-US" altLang="en-US" sz="1200" b="1" i="0" u="none" strike="noStrike" cap="none" normalizeH="0" baseline="0" dirty="0">
              <a:ln>
                <a:noFill/>
              </a:ln>
              <a:solidFill>
                <a:srgbClr val="AF8A4B"/>
              </a:solidFill>
              <a:effectLst/>
              <a:latin typeface="-apple-system"/>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AF8A4B"/>
                </a:solidFill>
                <a:effectLst/>
                <a:latin typeface="-apple-system"/>
              </a:rPr>
              <a:t>The Lasso is a linear model that estimates sparse coefficients with l1 regularization.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err="1">
                <a:ln>
                  <a:noFill/>
                </a:ln>
                <a:solidFill>
                  <a:srgbClr val="2878A2"/>
                </a:solidFill>
                <a:effectLst/>
                <a:latin typeface="SFMono-Regular"/>
                <a:hlinkClick r:id="rId5" tooltip="sklearn.linear_model.ElasticNet"/>
              </a:rPr>
              <a:t>ElasticNet</a:t>
            </a:r>
            <a:endParaRPr kumimoji="0" lang="en-US" altLang="en-US" sz="1200" b="1" i="0" u="none" strike="noStrike" cap="none" normalizeH="0" baseline="0" dirty="0">
              <a:ln>
                <a:noFill/>
              </a:ln>
              <a:solidFill>
                <a:srgbClr val="AF8A4B"/>
              </a:solidFill>
              <a:effectLst/>
              <a:latin typeface="-apple-system"/>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AF8A4B"/>
                </a:solidFill>
                <a:effectLst/>
                <a:latin typeface="-apple-system"/>
              </a:rPr>
              <a:t>Elastic-Net is a linear regression model trained with both l1 and l2 -norm regularization of the coefficients.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03206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9" name="Rectangle 5128">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131" name="Arc 5130">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11EB88C9-E6BE-4E52-9AA6-0B7A726DDBB9}"/>
              </a:ext>
            </a:extLst>
          </p:cNvPr>
          <p:cNvSpPr txBox="1"/>
          <p:nvPr/>
        </p:nvSpPr>
        <p:spPr>
          <a:xfrm>
            <a:off x="255742" y="307868"/>
            <a:ext cx="11098057" cy="932688"/>
          </a:xfrm>
          <a:prstGeom prst="rect">
            <a:avLst/>
          </a:prstGeom>
        </p:spPr>
        <p:txBody>
          <a:bodyPr vert="horz" lIns="91440" tIns="45720" rIns="91440" bIns="45720" rtlCol="0" anchor="b">
            <a:normAutofit/>
          </a:bodyPr>
          <a:lstStyle/>
          <a:p>
            <a:pPr>
              <a:lnSpc>
                <a:spcPct val="90000"/>
              </a:lnSpc>
              <a:spcBef>
                <a:spcPct val="0"/>
              </a:spcBef>
              <a:spcAft>
                <a:spcPts val="600"/>
              </a:spcAft>
            </a:pPr>
            <a:r>
              <a:rPr lang="pl-PL" sz="4800" b="1" i="0" kern="1200" dirty="0" err="1">
                <a:effectLst/>
                <a:latin typeface="+mj-lt"/>
                <a:ea typeface="+mj-ea"/>
                <a:cs typeface="Calibri Light"/>
              </a:rPr>
              <a:t>Support</a:t>
            </a:r>
            <a:r>
              <a:rPr lang="pl-PL" sz="4800" b="1" i="0" kern="1200" dirty="0">
                <a:effectLst/>
                <a:latin typeface="+mj-lt"/>
                <a:ea typeface="+mj-ea"/>
                <a:cs typeface="Calibri Light"/>
              </a:rPr>
              <a:t> </a:t>
            </a:r>
            <a:r>
              <a:rPr lang="pl-PL" sz="4800" b="1" i="0" kern="1200" dirty="0" err="1">
                <a:effectLst/>
                <a:latin typeface="+mj-lt"/>
                <a:ea typeface="+mj-ea"/>
                <a:cs typeface="Calibri Light"/>
              </a:rPr>
              <a:t>Vector</a:t>
            </a:r>
            <a:r>
              <a:rPr lang="pl-PL" sz="4800" b="1" i="0" kern="1200" dirty="0">
                <a:effectLst/>
                <a:latin typeface="+mj-lt"/>
                <a:ea typeface="+mj-ea"/>
                <a:cs typeface="Calibri Light"/>
              </a:rPr>
              <a:t> Machine(SVM)</a:t>
            </a:r>
            <a:endParaRPr lang="en-US" sz="4800" b="1" i="0" kern="1200" dirty="0">
              <a:effectLst/>
              <a:latin typeface="+mj-lt"/>
              <a:ea typeface="+mj-ea"/>
              <a:cs typeface="Calibri Light"/>
            </a:endParaRPr>
          </a:p>
        </p:txBody>
      </p:sp>
      <p:sp>
        <p:nvSpPr>
          <p:cNvPr id="6" name="TextBox 5">
            <a:extLst>
              <a:ext uri="{FF2B5EF4-FFF2-40B4-BE49-F238E27FC236}">
                <a16:creationId xmlns:a16="http://schemas.microsoft.com/office/drawing/2014/main" id="{C1737BDC-4CEE-481C-8299-0C73AAF75B5B}"/>
              </a:ext>
            </a:extLst>
          </p:cNvPr>
          <p:cNvSpPr txBox="1"/>
          <p:nvPr/>
        </p:nvSpPr>
        <p:spPr>
          <a:xfrm>
            <a:off x="255742" y="1233931"/>
            <a:ext cx="10905904" cy="3877985"/>
          </a:xfrm>
          <a:prstGeom prst="rect">
            <a:avLst/>
          </a:prstGeom>
          <a:noFill/>
        </p:spPr>
        <p:txBody>
          <a:bodyPr wrap="square">
            <a:spAutoFit/>
          </a:bodyPr>
          <a:lstStyle/>
          <a:p>
            <a:pPr marL="285750" indent="-285750">
              <a:buFont typeface="Arial" panose="020B0604020202020204" pitchFamily="34" charset="0"/>
              <a:buChar char="•"/>
            </a:pPr>
            <a:r>
              <a:rPr lang="pl-PL" sz="1600" b="0" i="0" dirty="0" err="1">
                <a:solidFill>
                  <a:srgbClr val="202122"/>
                </a:solidFill>
                <a:effectLst/>
              </a:rPr>
              <a:t>Very</a:t>
            </a:r>
            <a:r>
              <a:rPr lang="pl-PL" sz="1600" b="0" i="0" dirty="0">
                <a:solidFill>
                  <a:srgbClr val="202122"/>
                </a:solidFill>
                <a:effectLst/>
              </a:rPr>
              <a:t> </a:t>
            </a:r>
            <a:r>
              <a:rPr lang="pl-PL" sz="1600" b="0" i="0" dirty="0" err="1">
                <a:solidFill>
                  <a:srgbClr val="202122"/>
                </a:solidFill>
                <a:effectLst/>
              </a:rPr>
              <a:t>sensitive</a:t>
            </a:r>
            <a:r>
              <a:rPr lang="pl-PL" sz="1600" b="0" i="0" dirty="0">
                <a:solidFill>
                  <a:srgbClr val="202122"/>
                </a:solidFill>
                <a:effectLst/>
              </a:rPr>
              <a:t> to data </a:t>
            </a:r>
            <a:r>
              <a:rPr lang="pl-PL" sz="1600" b="0" i="0" dirty="0" err="1">
                <a:solidFill>
                  <a:srgbClr val="202122"/>
                </a:solidFill>
                <a:effectLst/>
              </a:rPr>
              <a:t>which</a:t>
            </a:r>
            <a:r>
              <a:rPr lang="pl-PL" sz="1600" b="0" i="0" dirty="0">
                <a:solidFill>
                  <a:srgbClr val="202122"/>
                </a:solidFill>
                <a:effectLst/>
              </a:rPr>
              <a:t> </a:t>
            </a:r>
            <a:r>
              <a:rPr lang="pl-PL" sz="1600" b="0" i="0" dirty="0" err="1">
                <a:solidFill>
                  <a:srgbClr val="202122"/>
                </a:solidFill>
                <a:effectLst/>
              </a:rPr>
              <a:t>are</a:t>
            </a:r>
            <a:r>
              <a:rPr lang="pl-PL" sz="1600" b="0" i="0" dirty="0">
                <a:solidFill>
                  <a:srgbClr val="202122"/>
                </a:solidFill>
                <a:effectLst/>
              </a:rPr>
              <a:t> not </a:t>
            </a:r>
            <a:r>
              <a:rPr lang="pl-PL" sz="1600" b="0" i="0" dirty="0" err="1">
                <a:solidFill>
                  <a:srgbClr val="202122"/>
                </a:solidFill>
                <a:effectLst/>
              </a:rPr>
              <a:t>scaled</a:t>
            </a:r>
            <a:r>
              <a:rPr lang="pl-PL" sz="1600" b="0" i="0" dirty="0">
                <a:solidFill>
                  <a:srgbClr val="202122"/>
                </a:solidFill>
                <a:effectLst/>
              </a:rPr>
              <a:t> to </a:t>
            </a:r>
            <a:r>
              <a:rPr lang="pl-PL" sz="1600" b="0" i="0" dirty="0" err="1">
                <a:solidFill>
                  <a:srgbClr val="202122"/>
                </a:solidFill>
                <a:effectLst/>
              </a:rPr>
              <a:t>similar</a:t>
            </a:r>
            <a:r>
              <a:rPr lang="pl-PL" sz="1600" b="0" i="0" dirty="0">
                <a:solidFill>
                  <a:srgbClr val="202122"/>
                </a:solidFill>
                <a:effectLst/>
              </a:rPr>
              <a:t> </a:t>
            </a:r>
            <a:r>
              <a:rPr lang="pl-PL" sz="1600" b="0" i="0" dirty="0" err="1">
                <a:solidFill>
                  <a:srgbClr val="202122"/>
                </a:solidFill>
                <a:effectLst/>
              </a:rPr>
              <a:t>range</a:t>
            </a:r>
            <a:endParaRPr lang="pl-PL" sz="1600" b="0" i="0" dirty="0">
              <a:solidFill>
                <a:srgbClr val="202122"/>
              </a:solidFill>
              <a:effectLst/>
            </a:endParaRPr>
          </a:p>
          <a:p>
            <a:pPr marL="285750" indent="-285750">
              <a:buFont typeface="Arial" panose="020B0604020202020204" pitchFamily="34" charset="0"/>
              <a:buChar char="•"/>
            </a:pPr>
            <a:endParaRPr lang="pl-PL" sz="1600" dirty="0">
              <a:solidFill>
                <a:srgbClr val="202122"/>
              </a:solidFill>
            </a:endParaRPr>
          </a:p>
          <a:p>
            <a:pPr marL="285750" indent="-285750">
              <a:buFont typeface="Arial" panose="020B0604020202020204" pitchFamily="34" charset="0"/>
              <a:buChar char="•"/>
            </a:pPr>
            <a:r>
              <a:rPr lang="pl-PL" sz="1600" dirty="0" err="1">
                <a:solidFill>
                  <a:srgbClr val="202122"/>
                </a:solidFill>
              </a:rPr>
              <a:t>Perform</a:t>
            </a:r>
            <a:r>
              <a:rPr lang="pl-PL" sz="1600" dirty="0">
                <a:solidFill>
                  <a:srgbClr val="202122"/>
                </a:solidFill>
              </a:rPr>
              <a:t> </a:t>
            </a:r>
            <a:r>
              <a:rPr lang="pl-PL" sz="1600" dirty="0" err="1">
                <a:solidFill>
                  <a:srgbClr val="202122"/>
                </a:solidFill>
              </a:rPr>
              <a:t>well</a:t>
            </a:r>
            <a:r>
              <a:rPr lang="pl-PL" sz="1600" dirty="0">
                <a:solidFill>
                  <a:srgbClr val="202122"/>
                </a:solidFill>
              </a:rPr>
              <a:t>  in the </a:t>
            </a:r>
            <a:r>
              <a:rPr lang="pl-PL" sz="1600" dirty="0" err="1">
                <a:solidFill>
                  <a:srgbClr val="202122"/>
                </a:solidFill>
              </a:rPr>
              <a:t>presence</a:t>
            </a:r>
            <a:r>
              <a:rPr lang="pl-PL" sz="1600" dirty="0">
                <a:solidFill>
                  <a:srgbClr val="202122"/>
                </a:solidFill>
              </a:rPr>
              <a:t> of </a:t>
            </a:r>
            <a:r>
              <a:rPr lang="pl-PL" sz="1600" dirty="0" err="1">
                <a:solidFill>
                  <a:srgbClr val="202122"/>
                </a:solidFill>
              </a:rPr>
              <a:t>interactions</a:t>
            </a:r>
            <a:r>
              <a:rPr lang="pl-PL" sz="1600" dirty="0">
                <a:solidFill>
                  <a:srgbClr val="202122"/>
                </a:solidFill>
              </a:rPr>
              <a:t> and non-</a:t>
            </a:r>
            <a:r>
              <a:rPr lang="pl-PL" sz="1600" dirty="0" err="1">
                <a:solidFill>
                  <a:srgbClr val="202122"/>
                </a:solidFill>
              </a:rPr>
              <a:t>linearities</a:t>
            </a:r>
            <a:endParaRPr lang="pl-PL" sz="1600" dirty="0">
              <a:solidFill>
                <a:srgbClr val="202122"/>
              </a:solidFill>
            </a:endParaRPr>
          </a:p>
          <a:p>
            <a:pPr marL="285750" indent="-285750">
              <a:buFont typeface="Arial" panose="020B0604020202020204" pitchFamily="34" charset="0"/>
              <a:buChar char="•"/>
            </a:pPr>
            <a:endParaRPr lang="pl-PL" sz="1600" dirty="0">
              <a:solidFill>
                <a:srgbClr val="202122"/>
              </a:solidFill>
            </a:endParaRPr>
          </a:p>
          <a:p>
            <a:pPr marL="285750" indent="-285750">
              <a:buFont typeface="Arial" panose="020B0604020202020204" pitchFamily="34" charset="0"/>
              <a:buChar char="•"/>
            </a:pPr>
            <a:r>
              <a:rPr lang="pl-PL" sz="1600" dirty="0">
                <a:solidFill>
                  <a:srgbClr val="202122"/>
                </a:solidFill>
              </a:rPr>
              <a:t>Non-</a:t>
            </a:r>
            <a:r>
              <a:rPr lang="pl-PL" sz="1600" dirty="0" err="1">
                <a:solidFill>
                  <a:srgbClr val="202122"/>
                </a:solidFill>
              </a:rPr>
              <a:t>linear</a:t>
            </a:r>
            <a:r>
              <a:rPr lang="pl-PL" sz="1600" dirty="0">
                <a:solidFill>
                  <a:srgbClr val="202122"/>
                </a:solidFill>
              </a:rPr>
              <a:t> and </a:t>
            </a:r>
            <a:r>
              <a:rPr lang="pl-PL" sz="1600" dirty="0" err="1">
                <a:solidFill>
                  <a:srgbClr val="202122"/>
                </a:solidFill>
              </a:rPr>
              <a:t>linear</a:t>
            </a:r>
            <a:r>
              <a:rPr lang="pl-PL" sz="1600" dirty="0">
                <a:solidFill>
                  <a:srgbClr val="202122"/>
                </a:solidFill>
              </a:rPr>
              <a:t> </a:t>
            </a:r>
            <a:r>
              <a:rPr lang="pl-PL" sz="1600" dirty="0" err="1">
                <a:solidFill>
                  <a:srgbClr val="202122"/>
                </a:solidFill>
              </a:rPr>
              <a:t>classifier</a:t>
            </a:r>
            <a:endParaRPr lang="pl-PL" sz="1600" dirty="0">
              <a:solidFill>
                <a:srgbClr val="202122"/>
              </a:solidFill>
            </a:endParaRPr>
          </a:p>
          <a:p>
            <a:pPr marL="285750" indent="-285750">
              <a:buFont typeface="Arial" panose="020B0604020202020204" pitchFamily="34" charset="0"/>
              <a:buChar char="•"/>
            </a:pPr>
            <a:endParaRPr lang="pl-PL" sz="1600" dirty="0">
              <a:solidFill>
                <a:srgbClr val="202122"/>
              </a:solidFill>
            </a:endParaRPr>
          </a:p>
          <a:p>
            <a:pPr marL="285750" indent="-285750">
              <a:buFont typeface="Arial" panose="020B0604020202020204" pitchFamily="34" charset="0"/>
              <a:buChar char="•"/>
            </a:pPr>
            <a:r>
              <a:rPr lang="pl-PL" sz="1600" dirty="0" err="1">
                <a:solidFill>
                  <a:srgbClr val="202122"/>
                </a:solidFill>
              </a:rPr>
              <a:t>Prefered</a:t>
            </a:r>
            <a:r>
              <a:rPr lang="pl-PL" sz="1600" dirty="0">
                <a:solidFill>
                  <a:srgbClr val="202122"/>
                </a:solidFill>
              </a:rPr>
              <a:t> to be </a:t>
            </a:r>
            <a:r>
              <a:rPr lang="pl-PL" sz="1600" dirty="0" err="1">
                <a:solidFill>
                  <a:srgbClr val="202122"/>
                </a:solidFill>
              </a:rPr>
              <a:t>used</a:t>
            </a:r>
            <a:r>
              <a:rPr lang="pl-PL" sz="1600" dirty="0">
                <a:solidFill>
                  <a:srgbClr val="202122"/>
                </a:solidFill>
              </a:rPr>
              <a:t> for </a:t>
            </a:r>
            <a:r>
              <a:rPr lang="pl-PL" sz="1600" dirty="0" err="1">
                <a:solidFill>
                  <a:srgbClr val="202122"/>
                </a:solidFill>
              </a:rPr>
              <a:t>classification</a:t>
            </a:r>
            <a:r>
              <a:rPr lang="pl-PL" sz="1600" dirty="0">
                <a:solidFill>
                  <a:srgbClr val="202122"/>
                </a:solidFill>
              </a:rPr>
              <a:t> problem</a:t>
            </a:r>
          </a:p>
          <a:p>
            <a:pPr marL="285750" indent="-285750">
              <a:buFont typeface="Arial" panose="020B0604020202020204" pitchFamily="34" charset="0"/>
              <a:buChar char="•"/>
            </a:pPr>
            <a:endParaRPr lang="pl-PL" sz="1600" dirty="0">
              <a:solidFill>
                <a:srgbClr val="202122"/>
              </a:solidFill>
            </a:endParaRPr>
          </a:p>
          <a:p>
            <a:pPr marL="285750" indent="-285750">
              <a:buFont typeface="Arial" panose="020B0604020202020204" pitchFamily="34" charset="0"/>
              <a:buChar char="•"/>
            </a:pPr>
            <a:r>
              <a:rPr lang="pl-PL" sz="1600" dirty="0">
                <a:solidFill>
                  <a:srgbClr val="202122"/>
                </a:solidFill>
              </a:rPr>
              <a:t>For a </a:t>
            </a:r>
            <a:r>
              <a:rPr lang="pl-PL" sz="1600" dirty="0" err="1">
                <a:solidFill>
                  <a:srgbClr val="202122"/>
                </a:solidFill>
              </a:rPr>
              <a:t>large</a:t>
            </a:r>
            <a:r>
              <a:rPr lang="pl-PL" sz="1600" dirty="0">
                <a:solidFill>
                  <a:srgbClr val="202122"/>
                </a:solidFill>
              </a:rPr>
              <a:t> </a:t>
            </a:r>
            <a:r>
              <a:rPr lang="pl-PL" sz="1600" dirty="0" err="1">
                <a:solidFill>
                  <a:srgbClr val="202122"/>
                </a:solidFill>
              </a:rPr>
              <a:t>datasets</a:t>
            </a:r>
            <a:r>
              <a:rPr lang="pl-PL" sz="1600" dirty="0">
                <a:solidFill>
                  <a:srgbClr val="202122"/>
                </a:solidFill>
              </a:rPr>
              <a:t> SVM </a:t>
            </a:r>
            <a:r>
              <a:rPr lang="pl-PL" sz="1600" dirty="0" err="1">
                <a:solidFill>
                  <a:srgbClr val="202122"/>
                </a:solidFill>
              </a:rPr>
              <a:t>can</a:t>
            </a:r>
            <a:r>
              <a:rPr lang="pl-PL" sz="1600" dirty="0">
                <a:solidFill>
                  <a:srgbClr val="202122"/>
                </a:solidFill>
              </a:rPr>
              <a:t> be </a:t>
            </a:r>
            <a:r>
              <a:rPr lang="pl-PL" sz="1600" dirty="0" err="1">
                <a:solidFill>
                  <a:srgbClr val="202122"/>
                </a:solidFill>
              </a:rPr>
              <a:t>very</a:t>
            </a:r>
            <a:r>
              <a:rPr lang="pl-PL" sz="1600" dirty="0">
                <a:solidFill>
                  <a:srgbClr val="202122"/>
                </a:solidFill>
              </a:rPr>
              <a:t> </a:t>
            </a:r>
            <a:r>
              <a:rPr lang="pl-PL" sz="1600" dirty="0" err="1">
                <a:solidFill>
                  <a:srgbClr val="202122"/>
                </a:solidFill>
              </a:rPr>
              <a:t>slow</a:t>
            </a:r>
            <a:r>
              <a:rPr lang="pl-PL" sz="1600" dirty="0">
                <a:solidFill>
                  <a:srgbClr val="202122"/>
                </a:solidFill>
              </a:rPr>
              <a:t> </a:t>
            </a:r>
            <a:r>
              <a:rPr lang="pl-PL" sz="1600" dirty="0">
                <a:solidFill>
                  <a:srgbClr val="202122"/>
                </a:solidFill>
                <a:sym typeface="Wingdings" panose="05000000000000000000" pitchFamily="2" charset="2"/>
              </a:rPr>
              <a:t></a:t>
            </a:r>
          </a:p>
          <a:p>
            <a:pPr marL="285750" indent="-285750">
              <a:buFont typeface="Arial" panose="020B0604020202020204" pitchFamily="34" charset="0"/>
              <a:buChar char="•"/>
            </a:pPr>
            <a:endParaRPr lang="pl-PL" sz="1600" dirty="0">
              <a:solidFill>
                <a:srgbClr val="202122"/>
              </a:solidFill>
              <a:sym typeface="Wingdings" panose="05000000000000000000" pitchFamily="2" charset="2"/>
            </a:endParaRPr>
          </a:p>
          <a:p>
            <a:pPr marL="285750" indent="-285750">
              <a:buFont typeface="Arial" panose="020B0604020202020204" pitchFamily="34" charset="0"/>
              <a:buChar char="•"/>
            </a:pPr>
            <a:r>
              <a:rPr lang="en-US" sz="1600" b="0" i="0" dirty="0">
                <a:solidFill>
                  <a:srgbClr val="212529"/>
                </a:solidFill>
                <a:effectLst/>
              </a:rPr>
              <a:t>If the number of features is much greater than the number of samples, avoid over-fitting in choosing</a:t>
            </a:r>
            <a:r>
              <a:rPr lang="pl-PL" sz="1600" b="0" i="0" dirty="0">
                <a:solidFill>
                  <a:srgbClr val="212529"/>
                </a:solidFill>
                <a:effectLst/>
              </a:rPr>
              <a:t> </a:t>
            </a:r>
            <a:r>
              <a:rPr lang="pl-PL" sz="1600" b="0" i="0" dirty="0" err="1">
                <a:solidFill>
                  <a:srgbClr val="212529"/>
                </a:solidFill>
                <a:effectLst/>
              </a:rPr>
              <a:t>Kernel</a:t>
            </a:r>
            <a:r>
              <a:rPr lang="pl-PL" sz="1600" b="0" i="0" dirty="0">
                <a:solidFill>
                  <a:srgbClr val="212529"/>
                </a:solidFill>
                <a:effectLst/>
              </a:rPr>
              <a:t> </a:t>
            </a:r>
            <a:r>
              <a:rPr lang="pl-PL" sz="1600" b="0" i="0" dirty="0" err="1">
                <a:solidFill>
                  <a:srgbClr val="212529"/>
                </a:solidFill>
                <a:effectLst/>
              </a:rPr>
              <a:t>function</a:t>
            </a:r>
            <a:r>
              <a:rPr lang="pl-PL" sz="1600" b="0" i="0" dirty="0">
                <a:solidFill>
                  <a:srgbClr val="212529"/>
                </a:solidFill>
                <a:effectLst/>
              </a:rPr>
              <a:t> </a:t>
            </a:r>
            <a:r>
              <a:rPr lang="en-US" sz="1600" b="0" i="0" dirty="0">
                <a:solidFill>
                  <a:srgbClr val="212529"/>
                </a:solidFill>
                <a:effectLst/>
              </a:rPr>
              <a:t>and regularization term is crucial.</a:t>
            </a:r>
          </a:p>
          <a:p>
            <a:pPr marL="285750" indent="-285750">
              <a:buFont typeface="Arial" panose="020B0604020202020204" pitchFamily="34" charset="0"/>
              <a:buChar char="•"/>
            </a:pPr>
            <a:endParaRPr lang="pl-PL" dirty="0">
              <a:solidFill>
                <a:srgbClr val="202122"/>
              </a:solidFill>
              <a:latin typeface="Arial" panose="020B0604020202020204" pitchFamily="34" charset="0"/>
            </a:endParaRPr>
          </a:p>
          <a:p>
            <a:pPr marL="285750" indent="-285750">
              <a:buFont typeface="Arial" panose="020B0604020202020204" pitchFamily="34" charset="0"/>
              <a:buChar char="•"/>
            </a:pPr>
            <a:endParaRPr lang="pl-PL" dirty="0">
              <a:solidFill>
                <a:srgbClr val="202122"/>
              </a:solidFill>
              <a:latin typeface="Arial" panose="020B0604020202020204" pitchFamily="34" charset="0"/>
            </a:endParaRPr>
          </a:p>
          <a:p>
            <a:pPr marL="285750" indent="-285750">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DD40E08C-37EF-4097-BE4D-F4A0F613D647}"/>
              </a:ext>
            </a:extLst>
          </p:cNvPr>
          <p:cNvPicPr>
            <a:picLocks noChangeAspect="1"/>
          </p:cNvPicPr>
          <p:nvPr/>
        </p:nvPicPr>
        <p:blipFill>
          <a:blip r:embed="rId2"/>
          <a:stretch>
            <a:fillRect/>
          </a:stretch>
        </p:blipFill>
        <p:spPr>
          <a:xfrm>
            <a:off x="160077" y="4522916"/>
            <a:ext cx="2717016" cy="2018590"/>
          </a:xfrm>
          <a:prstGeom prst="rect">
            <a:avLst/>
          </a:prstGeom>
        </p:spPr>
      </p:pic>
      <p:pic>
        <p:nvPicPr>
          <p:cNvPr id="7" name="Picture 6">
            <a:extLst>
              <a:ext uri="{FF2B5EF4-FFF2-40B4-BE49-F238E27FC236}">
                <a16:creationId xmlns:a16="http://schemas.microsoft.com/office/drawing/2014/main" id="{75C854FD-88A9-45D9-A932-8EBF250FAF69}"/>
              </a:ext>
            </a:extLst>
          </p:cNvPr>
          <p:cNvPicPr>
            <a:picLocks noChangeAspect="1"/>
          </p:cNvPicPr>
          <p:nvPr/>
        </p:nvPicPr>
        <p:blipFill>
          <a:blip r:embed="rId3"/>
          <a:stretch>
            <a:fillRect/>
          </a:stretch>
        </p:blipFill>
        <p:spPr>
          <a:xfrm>
            <a:off x="2888726" y="4368292"/>
            <a:ext cx="2089469" cy="1730582"/>
          </a:xfrm>
          <a:prstGeom prst="rect">
            <a:avLst/>
          </a:prstGeom>
        </p:spPr>
      </p:pic>
      <p:sp>
        <p:nvSpPr>
          <p:cNvPr id="8" name="TextBox 7">
            <a:extLst>
              <a:ext uri="{FF2B5EF4-FFF2-40B4-BE49-F238E27FC236}">
                <a16:creationId xmlns:a16="http://schemas.microsoft.com/office/drawing/2014/main" id="{BE642CFE-0166-48E6-B51A-49F0AFBEA162}"/>
              </a:ext>
            </a:extLst>
          </p:cNvPr>
          <p:cNvSpPr txBox="1"/>
          <p:nvPr/>
        </p:nvSpPr>
        <p:spPr>
          <a:xfrm>
            <a:off x="2491089" y="6344914"/>
            <a:ext cx="3209925" cy="276999"/>
          </a:xfrm>
          <a:prstGeom prst="rect">
            <a:avLst/>
          </a:prstGeom>
          <a:noFill/>
        </p:spPr>
        <p:txBody>
          <a:bodyPr wrap="square" rtlCol="0">
            <a:spAutoFit/>
          </a:bodyPr>
          <a:lstStyle/>
          <a:p>
            <a:r>
              <a:rPr lang="pl-PL" sz="1200" dirty="0"/>
              <a:t>Third </a:t>
            </a:r>
            <a:r>
              <a:rPr lang="pl-PL" sz="1200" dirty="0" err="1"/>
              <a:t>dimension</a:t>
            </a:r>
            <a:r>
              <a:rPr lang="pl-PL" sz="1200" dirty="0"/>
              <a:t>: we </a:t>
            </a:r>
            <a:r>
              <a:rPr lang="pl-PL" sz="1200" dirty="0" err="1"/>
              <a:t>can</a:t>
            </a:r>
            <a:r>
              <a:rPr lang="pl-PL" sz="1200" dirty="0"/>
              <a:t> </a:t>
            </a:r>
            <a:r>
              <a:rPr lang="pl-PL" sz="1200" dirty="0" err="1"/>
              <a:t>easly</a:t>
            </a:r>
            <a:r>
              <a:rPr lang="pl-PL" sz="1200" dirty="0"/>
              <a:t> </a:t>
            </a:r>
            <a:r>
              <a:rPr lang="pl-PL" sz="1200" dirty="0" err="1"/>
              <a:t>seperate</a:t>
            </a:r>
            <a:r>
              <a:rPr lang="pl-PL" sz="1200" dirty="0"/>
              <a:t> </a:t>
            </a:r>
            <a:endParaRPr lang="en-US" sz="1200" dirty="0"/>
          </a:p>
        </p:txBody>
      </p:sp>
      <p:pic>
        <p:nvPicPr>
          <p:cNvPr id="10" name="Picture 9">
            <a:extLst>
              <a:ext uri="{FF2B5EF4-FFF2-40B4-BE49-F238E27FC236}">
                <a16:creationId xmlns:a16="http://schemas.microsoft.com/office/drawing/2014/main" id="{0F8524EE-2BCA-48BD-A9FA-2BCFA6A57B2B}"/>
              </a:ext>
            </a:extLst>
          </p:cNvPr>
          <p:cNvPicPr>
            <a:picLocks noChangeAspect="1"/>
          </p:cNvPicPr>
          <p:nvPr/>
        </p:nvPicPr>
        <p:blipFill>
          <a:blip r:embed="rId4"/>
          <a:stretch>
            <a:fillRect/>
          </a:stretch>
        </p:blipFill>
        <p:spPr>
          <a:xfrm>
            <a:off x="5410602" y="4597176"/>
            <a:ext cx="2299010" cy="1585912"/>
          </a:xfrm>
          <a:prstGeom prst="rect">
            <a:avLst/>
          </a:prstGeom>
        </p:spPr>
      </p:pic>
      <p:sp>
        <p:nvSpPr>
          <p:cNvPr id="15" name="TextBox 14">
            <a:extLst>
              <a:ext uri="{FF2B5EF4-FFF2-40B4-BE49-F238E27FC236}">
                <a16:creationId xmlns:a16="http://schemas.microsoft.com/office/drawing/2014/main" id="{3A95DE74-C3EF-4EE4-A955-32E2CE090B02}"/>
              </a:ext>
            </a:extLst>
          </p:cNvPr>
          <p:cNvSpPr txBox="1"/>
          <p:nvPr/>
        </p:nvSpPr>
        <p:spPr>
          <a:xfrm>
            <a:off x="7886243" y="419270"/>
            <a:ext cx="3371068" cy="3108543"/>
          </a:xfrm>
          <a:prstGeom prst="rect">
            <a:avLst/>
          </a:prstGeom>
          <a:solidFill>
            <a:srgbClr val="FFFFCC"/>
          </a:solidFill>
        </p:spPr>
        <p:txBody>
          <a:bodyPr wrap="square">
            <a:spAutoFit/>
          </a:bodyPr>
          <a:lstStyle/>
          <a:p>
            <a:pPr marL="285750" indent="-285750">
              <a:buFont typeface="Arial" panose="020B0604020202020204" pitchFamily="34" charset="0"/>
              <a:buChar char="•"/>
            </a:pPr>
            <a:r>
              <a:rPr lang="pl-PL" sz="1400" b="0" i="0" dirty="0">
                <a:solidFill>
                  <a:schemeClr val="tx1">
                    <a:lumMod val="95000"/>
                    <a:lumOff val="5000"/>
                  </a:schemeClr>
                </a:solidFill>
                <a:effectLst/>
                <a:latin typeface="Arial" panose="020B0604020202020204" pitchFamily="34" charset="0"/>
              </a:rPr>
              <a:t>S</a:t>
            </a:r>
            <a:r>
              <a:rPr lang="en-US" sz="1400" b="0" i="0" dirty="0" err="1">
                <a:solidFill>
                  <a:schemeClr val="tx1">
                    <a:lumMod val="95000"/>
                    <a:lumOff val="5000"/>
                  </a:schemeClr>
                </a:solidFill>
                <a:effectLst/>
                <a:latin typeface="Arial" panose="020B0604020202020204" pitchFamily="34" charset="0"/>
              </a:rPr>
              <a:t>upport</a:t>
            </a:r>
            <a:r>
              <a:rPr lang="en-US" sz="1400" b="0" i="0" dirty="0">
                <a:solidFill>
                  <a:schemeClr val="tx1">
                    <a:lumMod val="95000"/>
                    <a:lumOff val="5000"/>
                  </a:schemeClr>
                </a:solidFill>
                <a:effectLst/>
                <a:latin typeface="Arial" panose="020B0604020202020204" pitchFamily="34" charset="0"/>
              </a:rPr>
              <a:t> vector machine constructs a </a:t>
            </a:r>
            <a:r>
              <a:rPr lang="en-US" sz="1400" b="0" i="0" strike="noStrike" dirty="0">
                <a:solidFill>
                  <a:schemeClr val="tx1">
                    <a:lumMod val="95000"/>
                    <a:lumOff val="5000"/>
                  </a:schemeClr>
                </a:solidFill>
                <a:effectLst/>
                <a:latin typeface="Arial" panose="020B0604020202020204" pitchFamily="34" charset="0"/>
                <a:hlinkClick r:id="rId5" tooltip="Hyperplane">
                  <a:extLst>
                    <a:ext uri="{A12FA001-AC4F-418D-AE19-62706E023703}">
                      <ahyp:hlinkClr xmlns:ahyp="http://schemas.microsoft.com/office/drawing/2018/hyperlinkcolor" val="tx"/>
                    </a:ext>
                  </a:extLst>
                </a:hlinkClick>
              </a:rPr>
              <a:t>hyperplane</a:t>
            </a:r>
            <a:r>
              <a:rPr lang="en-US" sz="1400" b="0" i="0" dirty="0">
                <a:solidFill>
                  <a:schemeClr val="tx1">
                    <a:lumMod val="95000"/>
                    <a:lumOff val="5000"/>
                  </a:schemeClr>
                </a:solidFill>
                <a:effectLst/>
                <a:latin typeface="Arial" panose="020B0604020202020204" pitchFamily="34" charset="0"/>
              </a:rPr>
              <a:t> or set of hyperplanes in a high or infinite-dimensional space, which can be used for </a:t>
            </a:r>
            <a:r>
              <a:rPr lang="en-US" sz="1400" b="0" i="0" strike="noStrike" dirty="0">
                <a:solidFill>
                  <a:schemeClr val="tx1">
                    <a:lumMod val="95000"/>
                    <a:lumOff val="5000"/>
                  </a:schemeClr>
                </a:solidFill>
                <a:effectLst/>
                <a:latin typeface="Arial" panose="020B0604020202020204" pitchFamily="34" charset="0"/>
                <a:hlinkClick r:id="rId6" tooltip="Statistical classification">
                  <a:extLst>
                    <a:ext uri="{A12FA001-AC4F-418D-AE19-62706E023703}">
                      <ahyp:hlinkClr xmlns:ahyp="http://schemas.microsoft.com/office/drawing/2018/hyperlinkcolor" val="tx"/>
                    </a:ext>
                  </a:extLst>
                </a:hlinkClick>
              </a:rPr>
              <a:t>classification</a:t>
            </a:r>
            <a:r>
              <a:rPr lang="en-US" sz="1400" b="0" i="0" dirty="0">
                <a:solidFill>
                  <a:schemeClr val="tx1">
                    <a:lumMod val="95000"/>
                    <a:lumOff val="5000"/>
                  </a:schemeClr>
                </a:solidFill>
                <a:effectLst/>
                <a:latin typeface="Arial" panose="020B0604020202020204" pitchFamily="34" charset="0"/>
              </a:rPr>
              <a:t>, </a:t>
            </a:r>
            <a:r>
              <a:rPr lang="en-US" sz="1400" b="0" i="0" strike="noStrike" dirty="0">
                <a:solidFill>
                  <a:schemeClr val="tx1">
                    <a:lumMod val="95000"/>
                    <a:lumOff val="5000"/>
                  </a:schemeClr>
                </a:solidFill>
                <a:effectLst/>
                <a:latin typeface="Arial" panose="020B0604020202020204" pitchFamily="34" charset="0"/>
                <a:hlinkClick r:id="rId7" tooltip="Regression analysis">
                  <a:extLst>
                    <a:ext uri="{A12FA001-AC4F-418D-AE19-62706E023703}">
                      <ahyp:hlinkClr xmlns:ahyp="http://schemas.microsoft.com/office/drawing/2018/hyperlinkcolor" val="tx"/>
                    </a:ext>
                  </a:extLst>
                </a:hlinkClick>
              </a:rPr>
              <a:t>regression</a:t>
            </a:r>
            <a:r>
              <a:rPr lang="pl-PL" sz="1400" b="0" i="0" strike="noStrike" dirty="0">
                <a:solidFill>
                  <a:schemeClr val="tx1">
                    <a:lumMod val="95000"/>
                    <a:lumOff val="5000"/>
                  </a:schemeClr>
                </a:solidFill>
                <a:effectLst/>
                <a:latin typeface="Arial" panose="020B0604020202020204" pitchFamily="34" charset="0"/>
              </a:rPr>
              <a:t>.</a:t>
            </a:r>
          </a:p>
          <a:p>
            <a:r>
              <a:rPr lang="pl-PL" sz="1400" b="0" i="0" strike="noStrike" dirty="0">
                <a:solidFill>
                  <a:schemeClr val="tx1">
                    <a:lumMod val="95000"/>
                    <a:lumOff val="5000"/>
                  </a:schemeClr>
                </a:solidFill>
                <a:effectLst/>
                <a:latin typeface="Arial" panose="020B0604020202020204" pitchFamily="34" charset="0"/>
              </a:rPr>
              <a:t> </a:t>
            </a:r>
          </a:p>
          <a:p>
            <a:pPr marL="285750" indent="-285750">
              <a:buFont typeface="Arial" panose="020B0604020202020204" pitchFamily="34" charset="0"/>
              <a:buChar char="•"/>
            </a:pPr>
            <a:r>
              <a:rPr lang="pl-PL" sz="1400" dirty="0">
                <a:solidFill>
                  <a:schemeClr val="tx1">
                    <a:lumMod val="95000"/>
                    <a:lumOff val="5000"/>
                  </a:schemeClr>
                </a:solidFill>
                <a:latin typeface="Arial" panose="020B0604020202020204" pitchFamily="34" charset="0"/>
              </a:rPr>
              <a:t>G</a:t>
            </a:r>
            <a:r>
              <a:rPr lang="en-US" sz="1400" b="0" i="0" dirty="0" err="1">
                <a:solidFill>
                  <a:schemeClr val="tx1">
                    <a:lumMod val="95000"/>
                    <a:lumOff val="5000"/>
                  </a:schemeClr>
                </a:solidFill>
                <a:effectLst/>
                <a:latin typeface="Arial" panose="020B0604020202020204" pitchFamily="34" charset="0"/>
              </a:rPr>
              <a:t>ood</a:t>
            </a:r>
            <a:r>
              <a:rPr lang="en-US" sz="1400" b="0" i="0" dirty="0">
                <a:solidFill>
                  <a:schemeClr val="tx1">
                    <a:lumMod val="95000"/>
                    <a:lumOff val="5000"/>
                  </a:schemeClr>
                </a:solidFill>
                <a:effectLst/>
                <a:latin typeface="Arial" panose="020B0604020202020204" pitchFamily="34" charset="0"/>
              </a:rPr>
              <a:t> separation is achieved by the hyperplane that has the largest distance to the nearest training-data point of any class (so-called functional margin), since in general the larger the margin, the lower the </a:t>
            </a:r>
            <a:r>
              <a:rPr lang="en-US" sz="1400" b="0" i="0" strike="noStrike" dirty="0">
                <a:solidFill>
                  <a:schemeClr val="tx1">
                    <a:lumMod val="95000"/>
                    <a:lumOff val="5000"/>
                  </a:schemeClr>
                </a:solidFill>
                <a:effectLst/>
                <a:latin typeface="Arial" panose="020B0604020202020204" pitchFamily="34" charset="0"/>
                <a:hlinkClick r:id="rId8" tooltip="Generalization error">
                  <a:extLst>
                    <a:ext uri="{A12FA001-AC4F-418D-AE19-62706E023703}">
                      <ahyp:hlinkClr xmlns:ahyp="http://schemas.microsoft.com/office/drawing/2018/hyperlinkcolor" val="tx"/>
                    </a:ext>
                  </a:extLst>
                </a:hlinkClick>
              </a:rPr>
              <a:t>generalization error</a:t>
            </a:r>
            <a:r>
              <a:rPr lang="en-US" sz="1400" b="0" i="0" dirty="0">
                <a:solidFill>
                  <a:schemeClr val="tx1">
                    <a:lumMod val="95000"/>
                    <a:lumOff val="5000"/>
                  </a:schemeClr>
                </a:solidFill>
                <a:effectLst/>
                <a:latin typeface="Arial" panose="020B0604020202020204" pitchFamily="34" charset="0"/>
              </a:rPr>
              <a:t> of the classifier.</a:t>
            </a:r>
            <a:endParaRPr lang="en-US" sz="1400" dirty="0">
              <a:solidFill>
                <a:schemeClr val="tx1">
                  <a:lumMod val="95000"/>
                  <a:lumOff val="5000"/>
                </a:schemeClr>
              </a:solidFill>
            </a:endParaRPr>
          </a:p>
        </p:txBody>
      </p:sp>
    </p:spTree>
    <p:extLst>
      <p:ext uri="{BB962C8B-B14F-4D97-AF65-F5344CB8AC3E}">
        <p14:creationId xmlns:p14="http://schemas.microsoft.com/office/powerpoint/2010/main" val="1106621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9" name="Rectangle 5128">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131" name="Arc 5130">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4ED421B7-55EC-42E6-8FE5-9415AE46462A}"/>
              </a:ext>
            </a:extLst>
          </p:cNvPr>
          <p:cNvSpPr>
            <a:spLocks noChangeArrowheads="1"/>
          </p:cNvSpPr>
          <p:nvPr/>
        </p:nvSpPr>
        <p:spPr bwMode="auto">
          <a:xfrm>
            <a:off x="656792" y="3426404"/>
            <a:ext cx="10097366" cy="2755322"/>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1400" b="0" i="0" u="none" strike="noStrike" cap="none" normalizeH="0" baseline="0" dirty="0">
              <a:ln>
                <a:noFill/>
              </a:ln>
              <a:effectLst/>
            </a:endParaRPr>
          </a:p>
        </p:txBody>
      </p:sp>
      <p:sp>
        <p:nvSpPr>
          <p:cNvPr id="18" name="TextBox 17">
            <a:extLst>
              <a:ext uri="{FF2B5EF4-FFF2-40B4-BE49-F238E27FC236}">
                <a16:creationId xmlns:a16="http://schemas.microsoft.com/office/drawing/2014/main" id="{11EB88C9-E6BE-4E52-9AA6-0B7A726DDBB9}"/>
              </a:ext>
            </a:extLst>
          </p:cNvPr>
          <p:cNvSpPr txBox="1"/>
          <p:nvPr/>
        </p:nvSpPr>
        <p:spPr>
          <a:xfrm>
            <a:off x="838200" y="307868"/>
            <a:ext cx="10515599" cy="728041"/>
          </a:xfrm>
          <a:prstGeom prst="rect">
            <a:avLst/>
          </a:prstGeom>
        </p:spPr>
        <p:txBody>
          <a:bodyPr vert="horz" lIns="91440" tIns="45720" rIns="91440" bIns="45720" rtlCol="0" anchor="b">
            <a:normAutofit/>
          </a:bodyPr>
          <a:lstStyle/>
          <a:p>
            <a:pPr>
              <a:lnSpc>
                <a:spcPct val="90000"/>
              </a:lnSpc>
              <a:spcBef>
                <a:spcPct val="0"/>
              </a:spcBef>
              <a:spcAft>
                <a:spcPts val="600"/>
              </a:spcAft>
            </a:pPr>
            <a:r>
              <a:rPr lang="pl-PL" sz="4400" b="1" i="0" kern="1200" dirty="0" err="1">
                <a:effectLst/>
                <a:latin typeface="+mj-lt"/>
                <a:ea typeface="+mj-ea"/>
                <a:cs typeface="Calibri Light"/>
              </a:rPr>
              <a:t>Decision</a:t>
            </a:r>
            <a:r>
              <a:rPr lang="pl-PL" sz="4400" b="1" i="0" kern="1200" dirty="0">
                <a:effectLst/>
                <a:latin typeface="+mj-lt"/>
                <a:ea typeface="+mj-ea"/>
                <a:cs typeface="Calibri Light"/>
              </a:rPr>
              <a:t> </a:t>
            </a:r>
            <a:r>
              <a:rPr lang="pl-PL" sz="4400" b="1" i="0" kern="1200" dirty="0" err="1">
                <a:effectLst/>
                <a:latin typeface="+mj-lt"/>
                <a:ea typeface="+mj-ea"/>
                <a:cs typeface="Calibri Light"/>
              </a:rPr>
              <a:t>Tree</a:t>
            </a:r>
            <a:endParaRPr lang="en-US" sz="4400" b="1" i="0" kern="1200" dirty="0">
              <a:effectLst/>
              <a:latin typeface="+mj-lt"/>
              <a:ea typeface="+mj-ea"/>
              <a:cs typeface="Calibri Light"/>
            </a:endParaRPr>
          </a:p>
        </p:txBody>
      </p:sp>
      <p:sp>
        <p:nvSpPr>
          <p:cNvPr id="8" name="TextBox 7">
            <a:extLst>
              <a:ext uri="{FF2B5EF4-FFF2-40B4-BE49-F238E27FC236}">
                <a16:creationId xmlns:a16="http://schemas.microsoft.com/office/drawing/2014/main" id="{F3A1F943-60CB-42D6-B973-09C57653DAC8}"/>
              </a:ext>
            </a:extLst>
          </p:cNvPr>
          <p:cNvSpPr txBox="1"/>
          <p:nvPr/>
        </p:nvSpPr>
        <p:spPr>
          <a:xfrm>
            <a:off x="353962" y="1240556"/>
            <a:ext cx="5840361" cy="4093428"/>
          </a:xfrm>
          <a:prstGeom prst="rect">
            <a:avLst/>
          </a:prstGeom>
          <a:noFill/>
        </p:spPr>
        <p:txBody>
          <a:bodyPr wrap="square">
            <a:spAutoFit/>
          </a:bodyPr>
          <a:lstStyle/>
          <a:p>
            <a:pPr marL="285750" indent="-285750">
              <a:buFont typeface="Arial" panose="020B0604020202020204" pitchFamily="34" charset="0"/>
              <a:buChar char="•"/>
            </a:pPr>
            <a:r>
              <a:rPr lang="pl-PL" sz="1600" b="0" i="0" dirty="0" err="1">
                <a:solidFill>
                  <a:srgbClr val="212529"/>
                </a:solidFill>
                <a:effectLst/>
              </a:rPr>
              <a:t>Is</a:t>
            </a:r>
            <a:r>
              <a:rPr lang="pl-PL" sz="1600" b="0" i="0" dirty="0">
                <a:solidFill>
                  <a:srgbClr val="212529"/>
                </a:solidFill>
                <a:effectLst/>
              </a:rPr>
              <a:t>  </a:t>
            </a:r>
            <a:r>
              <a:rPr lang="en-US" sz="1600" b="0" i="0" dirty="0">
                <a:solidFill>
                  <a:srgbClr val="212529"/>
                </a:solidFill>
                <a:effectLst/>
              </a:rPr>
              <a:t>a non-parametric supervised learning method </a:t>
            </a:r>
            <a:endParaRPr lang="pl-PL" sz="1600" b="0" i="0" dirty="0">
              <a:solidFill>
                <a:srgbClr val="202122"/>
              </a:solidFill>
              <a:effectLst/>
            </a:endParaRPr>
          </a:p>
          <a:p>
            <a:pPr marL="285750" indent="-285750">
              <a:buFont typeface="Arial" panose="020B0604020202020204" pitchFamily="34" charset="0"/>
              <a:buChar char="•"/>
            </a:pPr>
            <a:endParaRPr lang="pl-PL" sz="1600" dirty="0">
              <a:solidFill>
                <a:srgbClr val="202122"/>
              </a:solidFill>
            </a:endParaRPr>
          </a:p>
          <a:p>
            <a:pPr marL="285750" indent="-285750">
              <a:buFont typeface="Arial" panose="020B0604020202020204" pitchFamily="34" charset="0"/>
              <a:buChar char="•"/>
            </a:pPr>
            <a:r>
              <a:rPr lang="pl-PL" sz="1600" dirty="0">
                <a:solidFill>
                  <a:srgbClr val="202122"/>
                </a:solidFill>
              </a:rPr>
              <a:t>W</a:t>
            </a:r>
            <a:r>
              <a:rPr lang="en-US" sz="1600" b="0" i="0" dirty="0" err="1">
                <a:solidFill>
                  <a:srgbClr val="202122"/>
                </a:solidFill>
                <a:effectLst/>
              </a:rPr>
              <a:t>ork</a:t>
            </a:r>
            <a:r>
              <a:rPr lang="pl-PL" sz="1600" b="0" i="0" dirty="0">
                <a:solidFill>
                  <a:srgbClr val="202122"/>
                </a:solidFill>
                <a:effectLst/>
              </a:rPr>
              <a:t>s</a:t>
            </a:r>
            <a:r>
              <a:rPr lang="en-US" sz="1600" b="0" i="0" dirty="0">
                <a:solidFill>
                  <a:srgbClr val="202122"/>
                </a:solidFill>
                <a:effectLst/>
              </a:rPr>
              <a:t> better</a:t>
            </a:r>
            <a:r>
              <a:rPr lang="pl-PL" sz="1600" b="0" i="0" dirty="0">
                <a:solidFill>
                  <a:srgbClr val="202122"/>
                </a:solidFill>
                <a:effectLst/>
              </a:rPr>
              <a:t> with </a:t>
            </a:r>
            <a:r>
              <a:rPr lang="pl-PL" sz="1600" b="0" i="0" dirty="0" err="1">
                <a:solidFill>
                  <a:srgbClr val="202122"/>
                </a:solidFill>
                <a:effectLst/>
              </a:rPr>
              <a:t>complex</a:t>
            </a:r>
            <a:r>
              <a:rPr lang="pl-PL" sz="1600" b="0" i="0" dirty="0">
                <a:solidFill>
                  <a:srgbClr val="202122"/>
                </a:solidFill>
                <a:effectLst/>
              </a:rPr>
              <a:t> </a:t>
            </a:r>
            <a:r>
              <a:rPr lang="pl-PL" sz="1600" b="0" i="0" dirty="0" err="1">
                <a:solidFill>
                  <a:srgbClr val="202122"/>
                </a:solidFill>
                <a:effectLst/>
              </a:rPr>
              <a:t>interaction</a:t>
            </a:r>
            <a:r>
              <a:rPr lang="pl-PL" sz="1600" b="0" i="0" dirty="0">
                <a:solidFill>
                  <a:srgbClr val="202122"/>
                </a:solidFill>
                <a:effectLst/>
              </a:rPr>
              <a:t> of </a:t>
            </a:r>
            <a:r>
              <a:rPr lang="pl-PL" sz="1600" b="0" i="0" dirty="0" err="1">
                <a:solidFill>
                  <a:srgbClr val="202122"/>
                </a:solidFill>
                <a:effectLst/>
              </a:rPr>
              <a:t>features</a:t>
            </a:r>
            <a:endParaRPr lang="pl-PL" sz="1600" b="0" i="0" dirty="0">
              <a:solidFill>
                <a:srgbClr val="202122"/>
              </a:solidFill>
              <a:effectLst/>
            </a:endParaRPr>
          </a:p>
          <a:p>
            <a:pPr marL="285750" indent="-285750">
              <a:buFont typeface="Arial" panose="020B0604020202020204" pitchFamily="34" charset="0"/>
              <a:buChar char="•"/>
            </a:pPr>
            <a:endParaRPr lang="pl-PL" sz="1600" dirty="0">
              <a:solidFill>
                <a:srgbClr val="202122"/>
              </a:solidFill>
            </a:endParaRPr>
          </a:p>
          <a:p>
            <a:pPr marL="285750" indent="-285750">
              <a:buFont typeface="Arial" panose="020B0604020202020204" pitchFamily="34" charset="0"/>
              <a:buChar char="•"/>
            </a:pPr>
            <a:r>
              <a:rPr lang="pl-PL" sz="1600" b="0" i="0" dirty="0" err="1">
                <a:solidFill>
                  <a:srgbClr val="202122"/>
                </a:solidFill>
                <a:effectLst/>
              </a:rPr>
              <a:t>Can</a:t>
            </a:r>
            <a:r>
              <a:rPr lang="pl-PL" sz="1600" b="0" i="0" dirty="0">
                <a:solidFill>
                  <a:srgbClr val="202122"/>
                </a:solidFill>
                <a:effectLst/>
              </a:rPr>
              <a:t> </a:t>
            </a:r>
            <a:r>
              <a:rPr lang="en-US" sz="1600" b="0" i="0" dirty="0">
                <a:solidFill>
                  <a:srgbClr val="202122"/>
                </a:solidFill>
                <a:effectLst/>
              </a:rPr>
              <a:t>easily handle heterogeneous data</a:t>
            </a:r>
            <a:endParaRPr lang="pl-PL" sz="1600" b="0" i="0" dirty="0">
              <a:solidFill>
                <a:srgbClr val="202122"/>
              </a:solidFill>
              <a:effectLst/>
            </a:endParaRPr>
          </a:p>
          <a:p>
            <a:pPr marL="285750" indent="-285750">
              <a:buFont typeface="Arial" panose="020B0604020202020204" pitchFamily="34" charset="0"/>
              <a:buChar char="•"/>
            </a:pPr>
            <a:endParaRPr lang="pl-PL" sz="1600" dirty="0">
              <a:solidFill>
                <a:srgbClr val="202122"/>
              </a:solidFill>
            </a:endParaRPr>
          </a:p>
          <a:p>
            <a:pPr marL="285750" indent="-285750">
              <a:buFont typeface="Arial" panose="020B0604020202020204" pitchFamily="34" charset="0"/>
              <a:buChar char="•"/>
            </a:pPr>
            <a:r>
              <a:rPr lang="pl-PL" sz="1600" b="0" i="0" dirty="0">
                <a:solidFill>
                  <a:srgbClr val="202122"/>
                </a:solidFill>
                <a:effectLst/>
              </a:rPr>
              <a:t>Simple to </a:t>
            </a:r>
            <a:r>
              <a:rPr lang="pl-PL" sz="1600" b="0" i="0" dirty="0" err="1">
                <a:solidFill>
                  <a:srgbClr val="202122"/>
                </a:solidFill>
                <a:effectLst/>
              </a:rPr>
              <a:t>interpret</a:t>
            </a:r>
            <a:r>
              <a:rPr lang="pl-PL" sz="1600" b="0" i="0" dirty="0">
                <a:solidFill>
                  <a:srgbClr val="202122"/>
                </a:solidFill>
                <a:effectLst/>
              </a:rPr>
              <a:t> and </a:t>
            </a:r>
            <a:r>
              <a:rPr lang="pl-PL" sz="1600" b="0" i="0" dirty="0" err="1">
                <a:solidFill>
                  <a:srgbClr val="202122"/>
                </a:solidFill>
                <a:effectLst/>
              </a:rPr>
              <a:t>visualized</a:t>
            </a:r>
            <a:endParaRPr lang="pl-PL" sz="1600" b="0" i="0" dirty="0">
              <a:solidFill>
                <a:srgbClr val="202122"/>
              </a:solidFill>
              <a:effectLst/>
            </a:endParaRPr>
          </a:p>
          <a:p>
            <a:pPr marL="285750" indent="-285750">
              <a:buFont typeface="Arial" panose="020B0604020202020204" pitchFamily="34" charset="0"/>
              <a:buChar char="•"/>
            </a:pPr>
            <a:endParaRPr lang="pl-PL" sz="1600" b="0" i="0" dirty="0">
              <a:solidFill>
                <a:srgbClr val="202122"/>
              </a:solidFill>
              <a:effectLst/>
            </a:endParaRPr>
          </a:p>
          <a:p>
            <a:pPr marL="285750" indent="-285750">
              <a:buFont typeface="Arial" panose="020B0604020202020204" pitchFamily="34" charset="0"/>
              <a:buChar char="•"/>
            </a:pPr>
            <a:r>
              <a:rPr lang="pl-PL" sz="1600" b="0" i="0" dirty="0">
                <a:solidFill>
                  <a:srgbClr val="212529"/>
                </a:solidFill>
                <a:effectLst/>
                <a:latin typeface="-apple-system"/>
              </a:rPr>
              <a:t>C</a:t>
            </a:r>
            <a:r>
              <a:rPr lang="en-US" sz="1600" b="0" i="0" dirty="0">
                <a:solidFill>
                  <a:srgbClr val="212529"/>
                </a:solidFill>
                <a:effectLst/>
                <a:latin typeface="-apple-system"/>
              </a:rPr>
              <a:t>an be unstable because small variations in the data might result in a completely different tree being generated</a:t>
            </a:r>
            <a:r>
              <a:rPr lang="pl-PL" sz="1600" b="0" i="0" dirty="0">
                <a:solidFill>
                  <a:srgbClr val="212529"/>
                </a:solidFill>
                <a:effectLst/>
                <a:latin typeface="-apple-system"/>
              </a:rPr>
              <a:t>  </a:t>
            </a:r>
            <a:r>
              <a:rPr lang="pl-PL" sz="1600" b="0" i="0" dirty="0">
                <a:solidFill>
                  <a:srgbClr val="212529"/>
                </a:solidFill>
                <a:effectLst/>
                <a:latin typeface="-apple-system"/>
                <a:sym typeface="Wingdings" panose="05000000000000000000" pitchFamily="2" charset="2"/>
              </a:rPr>
              <a:t> </a:t>
            </a:r>
            <a:r>
              <a:rPr lang="pl-PL" sz="1600" b="0" i="0" dirty="0" err="1">
                <a:solidFill>
                  <a:srgbClr val="212529"/>
                </a:solidFill>
                <a:effectLst/>
                <a:latin typeface="-apple-system"/>
                <a:sym typeface="Wingdings" panose="05000000000000000000" pitchFamily="2" charset="2"/>
              </a:rPr>
              <a:t>use</a:t>
            </a:r>
            <a:r>
              <a:rPr lang="pl-PL" sz="1600" b="0" i="0" dirty="0">
                <a:solidFill>
                  <a:srgbClr val="212529"/>
                </a:solidFill>
                <a:effectLst/>
                <a:latin typeface="-apple-system"/>
                <a:sym typeface="Wingdings" panose="05000000000000000000" pitchFamily="2" charset="2"/>
              </a:rPr>
              <a:t> </a:t>
            </a:r>
            <a:r>
              <a:rPr lang="pl-PL" sz="1600" b="0" i="0" dirty="0" err="1">
                <a:solidFill>
                  <a:srgbClr val="212529"/>
                </a:solidFill>
                <a:effectLst/>
                <a:latin typeface="-apple-system"/>
                <a:sym typeface="Wingdings" panose="05000000000000000000" pitchFamily="2" charset="2"/>
              </a:rPr>
              <a:t>an</a:t>
            </a:r>
            <a:r>
              <a:rPr lang="pl-PL" sz="1600" b="0" i="0" dirty="0">
                <a:solidFill>
                  <a:srgbClr val="212529"/>
                </a:solidFill>
                <a:effectLst/>
                <a:latin typeface="-apple-system"/>
                <a:sym typeface="Wingdings" panose="05000000000000000000" pitchFamily="2" charset="2"/>
              </a:rPr>
              <a:t> ensemble</a:t>
            </a:r>
          </a:p>
          <a:p>
            <a:pPr marL="285750" indent="-285750">
              <a:buFont typeface="Arial" panose="020B0604020202020204" pitchFamily="34" charset="0"/>
              <a:buChar char="•"/>
            </a:pPr>
            <a:endParaRPr lang="pl-PL" sz="1600" dirty="0">
              <a:solidFill>
                <a:srgbClr val="212529"/>
              </a:solidFill>
              <a:latin typeface="-apple-system"/>
              <a:sym typeface="Wingdings" panose="05000000000000000000" pitchFamily="2" charset="2"/>
            </a:endParaRPr>
          </a:p>
          <a:p>
            <a:pPr marL="285750" indent="-285750">
              <a:buFont typeface="Arial" panose="020B0604020202020204" pitchFamily="34" charset="0"/>
              <a:buChar char="•"/>
            </a:pPr>
            <a:r>
              <a:rPr lang="en-US" sz="1600" b="0" i="0" dirty="0">
                <a:solidFill>
                  <a:srgbClr val="212529"/>
                </a:solidFill>
                <a:effectLst/>
                <a:latin typeface="-apple-system"/>
              </a:rPr>
              <a:t> </a:t>
            </a:r>
            <a:r>
              <a:rPr lang="pl-PL" sz="1600" b="0" i="0" dirty="0">
                <a:solidFill>
                  <a:srgbClr val="212529"/>
                </a:solidFill>
                <a:effectLst/>
                <a:latin typeface="-apple-system"/>
              </a:rPr>
              <a:t>I</a:t>
            </a:r>
            <a:r>
              <a:rPr lang="en-US" sz="1600" b="0" i="0" dirty="0">
                <a:solidFill>
                  <a:srgbClr val="212529"/>
                </a:solidFill>
                <a:effectLst/>
                <a:latin typeface="-apple-system"/>
              </a:rPr>
              <a:t>f some classes dominate</a:t>
            </a:r>
            <a:r>
              <a:rPr lang="pl-PL" sz="1600" b="0" i="0" dirty="0">
                <a:solidFill>
                  <a:srgbClr val="212529"/>
                </a:solidFill>
                <a:effectLst/>
                <a:latin typeface="-apple-system"/>
              </a:rPr>
              <a:t>, we </a:t>
            </a:r>
            <a:r>
              <a:rPr lang="pl-PL" sz="1600" b="0" i="0" dirty="0" err="1">
                <a:solidFill>
                  <a:srgbClr val="212529"/>
                </a:solidFill>
                <a:effectLst/>
                <a:latin typeface="-apple-system"/>
              </a:rPr>
              <a:t>get</a:t>
            </a:r>
            <a:r>
              <a:rPr lang="pl-PL" sz="1600" b="0" i="0" dirty="0">
                <a:solidFill>
                  <a:srgbClr val="212529"/>
                </a:solidFill>
                <a:effectLst/>
                <a:latin typeface="-apple-system"/>
              </a:rPr>
              <a:t> </a:t>
            </a:r>
            <a:r>
              <a:rPr lang="pl-PL" sz="1600" b="0" i="0" dirty="0" err="1">
                <a:solidFill>
                  <a:srgbClr val="212529"/>
                </a:solidFill>
                <a:effectLst/>
                <a:latin typeface="-apple-system"/>
              </a:rPr>
              <a:t>biased</a:t>
            </a:r>
            <a:r>
              <a:rPr lang="pl-PL" sz="1600" b="0" i="0" dirty="0">
                <a:solidFill>
                  <a:srgbClr val="212529"/>
                </a:solidFill>
                <a:effectLst/>
                <a:latin typeface="-apple-system"/>
              </a:rPr>
              <a:t> </a:t>
            </a:r>
            <a:r>
              <a:rPr lang="pl-PL" sz="1600" b="0" i="0" dirty="0" err="1">
                <a:solidFill>
                  <a:srgbClr val="212529"/>
                </a:solidFill>
                <a:effectLst/>
                <a:latin typeface="-apple-system"/>
              </a:rPr>
              <a:t>results</a:t>
            </a:r>
            <a:r>
              <a:rPr lang="pl-PL" sz="1600" b="0" i="0" dirty="0">
                <a:solidFill>
                  <a:srgbClr val="212529"/>
                </a:solidFill>
                <a:effectLst/>
                <a:latin typeface="-apple-system"/>
              </a:rPr>
              <a:t>, we </a:t>
            </a:r>
            <a:r>
              <a:rPr lang="pl-PL" sz="1600" b="0" i="0" dirty="0" err="1">
                <a:solidFill>
                  <a:srgbClr val="212529"/>
                </a:solidFill>
                <a:effectLst/>
                <a:latin typeface="-apple-system"/>
              </a:rPr>
              <a:t>need</a:t>
            </a:r>
            <a:r>
              <a:rPr lang="pl-PL" sz="1600" b="0" i="0" dirty="0">
                <a:solidFill>
                  <a:srgbClr val="212529"/>
                </a:solidFill>
                <a:effectLst/>
                <a:latin typeface="-apple-system"/>
              </a:rPr>
              <a:t> </a:t>
            </a:r>
            <a:r>
              <a:rPr lang="en-US" sz="1600" b="0" i="0" dirty="0">
                <a:solidFill>
                  <a:srgbClr val="212529"/>
                </a:solidFill>
                <a:effectLst/>
                <a:latin typeface="-apple-system"/>
              </a:rPr>
              <a:t>to balance the dataset prior to fitting with the decision tree.</a:t>
            </a:r>
            <a:endParaRPr lang="pl-PL" sz="1600" b="0" i="0" dirty="0">
              <a:solidFill>
                <a:srgbClr val="202122"/>
              </a:solidFill>
              <a:effectLst/>
            </a:endParaRPr>
          </a:p>
          <a:p>
            <a:endParaRPr lang="pl-PL" dirty="0">
              <a:solidFill>
                <a:srgbClr val="202122"/>
              </a:solidFill>
              <a:latin typeface="Arial" panose="020B0604020202020204" pitchFamily="34" charset="0"/>
            </a:endParaRPr>
          </a:p>
          <a:p>
            <a:endParaRPr lang="en-US" dirty="0"/>
          </a:p>
        </p:txBody>
      </p:sp>
      <p:pic>
        <p:nvPicPr>
          <p:cNvPr id="10" name="Picture 9">
            <a:extLst>
              <a:ext uri="{FF2B5EF4-FFF2-40B4-BE49-F238E27FC236}">
                <a16:creationId xmlns:a16="http://schemas.microsoft.com/office/drawing/2014/main" id="{EDC676F3-AEA7-4DB4-AB59-02A2374EB4F4}"/>
              </a:ext>
            </a:extLst>
          </p:cNvPr>
          <p:cNvPicPr>
            <a:picLocks noChangeAspect="1"/>
          </p:cNvPicPr>
          <p:nvPr/>
        </p:nvPicPr>
        <p:blipFill>
          <a:blip r:embed="rId2"/>
          <a:stretch>
            <a:fillRect/>
          </a:stretch>
        </p:blipFill>
        <p:spPr>
          <a:xfrm>
            <a:off x="6105584" y="671888"/>
            <a:ext cx="5926339" cy="4478594"/>
          </a:xfrm>
          <a:prstGeom prst="rect">
            <a:avLst/>
          </a:prstGeom>
        </p:spPr>
      </p:pic>
    </p:spTree>
    <p:extLst>
      <p:ext uri="{BB962C8B-B14F-4D97-AF65-F5344CB8AC3E}">
        <p14:creationId xmlns:p14="http://schemas.microsoft.com/office/powerpoint/2010/main" val="2163880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9" name="Rectangle 5128">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131" name="Arc 5130">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4ED421B7-55EC-42E6-8FE5-9415AE46462A}"/>
              </a:ext>
            </a:extLst>
          </p:cNvPr>
          <p:cNvSpPr>
            <a:spLocks noChangeArrowheads="1"/>
          </p:cNvSpPr>
          <p:nvPr/>
        </p:nvSpPr>
        <p:spPr bwMode="auto">
          <a:xfrm>
            <a:off x="656792" y="3426404"/>
            <a:ext cx="10097366" cy="2755322"/>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1400" b="0" i="0" u="none" strike="noStrike" cap="none" normalizeH="0" baseline="0" dirty="0">
              <a:ln>
                <a:noFill/>
              </a:ln>
              <a:effectLst/>
            </a:endParaRPr>
          </a:p>
        </p:txBody>
      </p:sp>
      <p:sp>
        <p:nvSpPr>
          <p:cNvPr id="18" name="TextBox 17">
            <a:extLst>
              <a:ext uri="{FF2B5EF4-FFF2-40B4-BE49-F238E27FC236}">
                <a16:creationId xmlns:a16="http://schemas.microsoft.com/office/drawing/2014/main" id="{11EB88C9-E6BE-4E52-9AA6-0B7A726DDBB9}"/>
              </a:ext>
            </a:extLst>
          </p:cNvPr>
          <p:cNvSpPr txBox="1"/>
          <p:nvPr/>
        </p:nvSpPr>
        <p:spPr>
          <a:xfrm>
            <a:off x="838200" y="307868"/>
            <a:ext cx="10515599" cy="932688"/>
          </a:xfrm>
          <a:prstGeom prst="rect">
            <a:avLst/>
          </a:prstGeom>
        </p:spPr>
        <p:txBody>
          <a:bodyPr vert="horz" lIns="91440" tIns="45720" rIns="91440" bIns="45720" rtlCol="0" anchor="b">
            <a:normAutofit fontScale="55000" lnSpcReduction="20000"/>
          </a:bodyPr>
          <a:lstStyle/>
          <a:p>
            <a:pPr>
              <a:lnSpc>
                <a:spcPct val="90000"/>
              </a:lnSpc>
              <a:spcBef>
                <a:spcPct val="0"/>
              </a:spcBef>
              <a:spcAft>
                <a:spcPts val="600"/>
              </a:spcAft>
            </a:pPr>
            <a:r>
              <a:rPr lang="en-US" sz="7000" b="0" i="0" dirty="0">
                <a:solidFill>
                  <a:srgbClr val="212529"/>
                </a:solidFill>
                <a:effectLst/>
                <a:latin typeface="-apple-system"/>
              </a:rPr>
              <a:t>Ensemble methods</a:t>
            </a:r>
          </a:p>
          <a:p>
            <a:pPr>
              <a:lnSpc>
                <a:spcPct val="90000"/>
              </a:lnSpc>
              <a:spcBef>
                <a:spcPct val="0"/>
              </a:spcBef>
              <a:spcAft>
                <a:spcPts val="600"/>
              </a:spcAft>
            </a:pPr>
            <a:r>
              <a:rPr lang="pl-PL" sz="5400" b="1" i="0" kern="1200" dirty="0" err="1">
                <a:effectLst/>
                <a:latin typeface="+mj-lt"/>
                <a:ea typeface="+mj-ea"/>
                <a:cs typeface="Calibri Light"/>
              </a:rPr>
              <a:t>Random</a:t>
            </a:r>
            <a:r>
              <a:rPr lang="pl-PL" sz="5400" b="1" i="0" kern="1200" dirty="0">
                <a:effectLst/>
                <a:latin typeface="+mj-lt"/>
                <a:ea typeface="+mj-ea"/>
                <a:cs typeface="Calibri Light"/>
              </a:rPr>
              <a:t> </a:t>
            </a:r>
            <a:r>
              <a:rPr lang="pl-PL" sz="5400" b="1" i="0" kern="1200" dirty="0" err="1">
                <a:effectLst/>
                <a:latin typeface="+mj-lt"/>
                <a:ea typeface="+mj-ea"/>
                <a:cs typeface="Calibri Light"/>
              </a:rPr>
              <a:t>Forest</a:t>
            </a:r>
            <a:r>
              <a:rPr lang="pl-PL" sz="5400" b="1" i="0" kern="1200" dirty="0">
                <a:effectLst/>
                <a:latin typeface="+mj-lt"/>
                <a:ea typeface="+mj-ea"/>
                <a:cs typeface="Calibri Light"/>
              </a:rPr>
              <a:t>/ </a:t>
            </a:r>
            <a:r>
              <a:rPr lang="pl-PL" sz="5400" b="1" i="0" kern="1200" dirty="0" err="1">
                <a:effectLst/>
                <a:latin typeface="+mj-lt"/>
                <a:ea typeface="+mj-ea"/>
                <a:cs typeface="Calibri Light"/>
              </a:rPr>
              <a:t>AdaBoost</a:t>
            </a:r>
            <a:r>
              <a:rPr lang="pl-PL" sz="5400" b="1" i="0" kern="1200" dirty="0">
                <a:effectLst/>
                <a:latin typeface="+mj-lt"/>
                <a:ea typeface="+mj-ea"/>
                <a:cs typeface="Calibri Light"/>
              </a:rPr>
              <a:t>/Gradient </a:t>
            </a:r>
            <a:r>
              <a:rPr lang="pl-PL" sz="5400" b="1" i="0" kern="1200" dirty="0" err="1">
                <a:effectLst/>
                <a:latin typeface="+mj-lt"/>
                <a:ea typeface="+mj-ea"/>
                <a:cs typeface="Calibri Light"/>
              </a:rPr>
              <a:t>Tree</a:t>
            </a:r>
            <a:r>
              <a:rPr lang="pl-PL" sz="5400" b="1" i="0" kern="1200" dirty="0">
                <a:effectLst/>
                <a:latin typeface="+mj-lt"/>
                <a:ea typeface="+mj-ea"/>
                <a:cs typeface="Calibri Light"/>
              </a:rPr>
              <a:t> </a:t>
            </a:r>
            <a:r>
              <a:rPr lang="pl-PL" sz="5400" b="1" i="0" kern="1200" dirty="0" err="1">
                <a:effectLst/>
                <a:latin typeface="+mj-lt"/>
                <a:ea typeface="+mj-ea"/>
                <a:cs typeface="Calibri Light"/>
              </a:rPr>
              <a:t>Boosting</a:t>
            </a:r>
            <a:endParaRPr lang="en-US" sz="5400" b="1" i="0" kern="1200" dirty="0">
              <a:effectLst/>
              <a:latin typeface="+mj-lt"/>
              <a:ea typeface="+mj-ea"/>
              <a:cs typeface="Calibri Light"/>
            </a:endParaRPr>
          </a:p>
        </p:txBody>
      </p:sp>
      <p:sp>
        <p:nvSpPr>
          <p:cNvPr id="7" name="TextBox 6">
            <a:extLst>
              <a:ext uri="{FF2B5EF4-FFF2-40B4-BE49-F238E27FC236}">
                <a16:creationId xmlns:a16="http://schemas.microsoft.com/office/drawing/2014/main" id="{EA416C5C-B1D6-4A26-80A9-C88DE1F53E56}"/>
              </a:ext>
            </a:extLst>
          </p:cNvPr>
          <p:cNvSpPr txBox="1"/>
          <p:nvPr/>
        </p:nvSpPr>
        <p:spPr>
          <a:xfrm>
            <a:off x="656792" y="1775855"/>
            <a:ext cx="6094602" cy="2308324"/>
          </a:xfrm>
          <a:prstGeom prst="rect">
            <a:avLst/>
          </a:prstGeom>
          <a:noFill/>
        </p:spPr>
        <p:txBody>
          <a:bodyPr wrap="square">
            <a:spAutoFit/>
          </a:bodyPr>
          <a:lstStyle/>
          <a:p>
            <a:pPr marL="285750" indent="-285750">
              <a:buFont typeface="Arial" panose="020B0604020202020204" pitchFamily="34" charset="0"/>
              <a:buChar char="•"/>
            </a:pPr>
            <a:r>
              <a:rPr lang="pl-PL" dirty="0">
                <a:solidFill>
                  <a:srgbClr val="202122"/>
                </a:solidFill>
                <a:latin typeface="Arial" panose="020B0604020202020204" pitchFamily="34" charset="0"/>
              </a:rPr>
              <a:t>W</a:t>
            </a:r>
            <a:r>
              <a:rPr lang="en-US" b="0" i="0" dirty="0" err="1">
                <a:solidFill>
                  <a:srgbClr val="202122"/>
                </a:solidFill>
                <a:effectLst/>
                <a:latin typeface="Arial" panose="020B0604020202020204" pitchFamily="34" charset="0"/>
              </a:rPr>
              <a:t>ork</a:t>
            </a:r>
            <a:r>
              <a:rPr lang="pl-PL" b="0" i="0" dirty="0">
                <a:solidFill>
                  <a:srgbClr val="202122"/>
                </a:solidFill>
                <a:effectLst/>
                <a:latin typeface="Arial" panose="020B0604020202020204" pitchFamily="34" charset="0"/>
              </a:rPr>
              <a:t>s</a:t>
            </a:r>
            <a:r>
              <a:rPr lang="en-US" b="0" i="0" dirty="0">
                <a:solidFill>
                  <a:srgbClr val="202122"/>
                </a:solidFill>
                <a:effectLst/>
                <a:latin typeface="Arial" panose="020B0604020202020204" pitchFamily="34" charset="0"/>
              </a:rPr>
              <a:t> better</a:t>
            </a:r>
            <a:r>
              <a:rPr lang="pl-PL" b="0" i="0" dirty="0">
                <a:solidFill>
                  <a:srgbClr val="202122"/>
                </a:solidFill>
                <a:effectLst/>
                <a:latin typeface="Arial" panose="020B0604020202020204" pitchFamily="34" charset="0"/>
              </a:rPr>
              <a:t> with </a:t>
            </a:r>
            <a:r>
              <a:rPr lang="pl-PL" b="0" i="0" dirty="0" err="1">
                <a:solidFill>
                  <a:srgbClr val="202122"/>
                </a:solidFill>
                <a:effectLst/>
                <a:latin typeface="Arial" panose="020B0604020202020204" pitchFamily="34" charset="0"/>
              </a:rPr>
              <a:t>complex</a:t>
            </a:r>
            <a:r>
              <a:rPr lang="pl-PL" b="0" i="0" dirty="0">
                <a:solidFill>
                  <a:srgbClr val="202122"/>
                </a:solidFill>
                <a:effectLst/>
                <a:latin typeface="Arial" panose="020B0604020202020204" pitchFamily="34" charset="0"/>
              </a:rPr>
              <a:t> </a:t>
            </a:r>
            <a:r>
              <a:rPr lang="pl-PL" b="0" i="0" dirty="0" err="1">
                <a:solidFill>
                  <a:srgbClr val="202122"/>
                </a:solidFill>
                <a:effectLst/>
                <a:latin typeface="Arial" panose="020B0604020202020204" pitchFamily="34" charset="0"/>
              </a:rPr>
              <a:t>interaction</a:t>
            </a:r>
            <a:r>
              <a:rPr lang="pl-PL" b="0" i="0" dirty="0">
                <a:solidFill>
                  <a:srgbClr val="202122"/>
                </a:solidFill>
                <a:effectLst/>
                <a:latin typeface="Arial" panose="020B0604020202020204" pitchFamily="34" charset="0"/>
              </a:rPr>
              <a:t> of </a:t>
            </a:r>
            <a:r>
              <a:rPr lang="pl-PL" b="0" i="0" dirty="0" err="1">
                <a:solidFill>
                  <a:srgbClr val="202122"/>
                </a:solidFill>
                <a:effectLst/>
                <a:latin typeface="Arial" panose="020B0604020202020204" pitchFamily="34" charset="0"/>
              </a:rPr>
              <a:t>features</a:t>
            </a:r>
            <a:endParaRPr lang="pl-PL" b="0" i="0" dirty="0">
              <a:solidFill>
                <a:srgbClr val="202122"/>
              </a:solidFill>
              <a:effectLst/>
              <a:latin typeface="Arial" panose="020B0604020202020204" pitchFamily="34" charset="0"/>
            </a:endParaRPr>
          </a:p>
          <a:p>
            <a:pPr marL="285750" indent="-285750">
              <a:buFont typeface="Arial" panose="020B0604020202020204" pitchFamily="34" charset="0"/>
              <a:buChar char="•"/>
            </a:pPr>
            <a:endParaRPr lang="pl-PL" dirty="0">
              <a:solidFill>
                <a:srgbClr val="202122"/>
              </a:solidFill>
              <a:latin typeface="Arial" panose="020B0604020202020204" pitchFamily="34" charset="0"/>
            </a:endParaRPr>
          </a:p>
          <a:p>
            <a:pPr marL="285750" indent="-285750">
              <a:buFont typeface="Arial" panose="020B0604020202020204" pitchFamily="34" charset="0"/>
              <a:buChar char="•"/>
            </a:pPr>
            <a:r>
              <a:rPr lang="pl-PL" b="0" i="0" dirty="0" err="1">
                <a:solidFill>
                  <a:srgbClr val="202122"/>
                </a:solidFill>
                <a:effectLst/>
                <a:latin typeface="Arial" panose="020B0604020202020204" pitchFamily="34" charset="0"/>
              </a:rPr>
              <a:t>Can</a:t>
            </a:r>
            <a:r>
              <a:rPr lang="pl-PL" b="0" i="0" dirty="0">
                <a:solidFill>
                  <a:srgbClr val="202122"/>
                </a:solidFill>
                <a:effectLst/>
                <a:latin typeface="Arial" panose="020B0604020202020204" pitchFamily="34" charset="0"/>
              </a:rPr>
              <a:t> </a:t>
            </a:r>
            <a:r>
              <a:rPr lang="en-US" b="0" i="0" dirty="0">
                <a:solidFill>
                  <a:srgbClr val="202122"/>
                </a:solidFill>
                <a:effectLst/>
                <a:latin typeface="Arial" panose="020B0604020202020204" pitchFamily="34" charset="0"/>
              </a:rPr>
              <a:t>easily handle heterogeneous data</a:t>
            </a:r>
            <a:endParaRPr lang="pl-PL" b="0" i="0" dirty="0">
              <a:solidFill>
                <a:srgbClr val="202122"/>
              </a:solidFill>
              <a:effectLst/>
              <a:latin typeface="Arial" panose="020B0604020202020204" pitchFamily="34" charset="0"/>
            </a:endParaRPr>
          </a:p>
          <a:p>
            <a:pPr marL="285750" indent="-285750">
              <a:buFont typeface="Arial" panose="020B0604020202020204" pitchFamily="34" charset="0"/>
              <a:buChar char="•"/>
            </a:pPr>
            <a:endParaRPr lang="pl-PL" dirty="0">
              <a:solidFill>
                <a:srgbClr val="202122"/>
              </a:solidFill>
              <a:latin typeface="Arial" panose="020B0604020202020204" pitchFamily="34" charset="0"/>
            </a:endParaRPr>
          </a:p>
          <a:p>
            <a:pPr marL="285750" indent="-285750">
              <a:buFont typeface="Arial" panose="020B0604020202020204" pitchFamily="34" charset="0"/>
              <a:buChar char="•"/>
            </a:pPr>
            <a:r>
              <a:rPr lang="en-US" b="0" i="0" dirty="0">
                <a:solidFill>
                  <a:srgbClr val="111111"/>
                </a:solidFill>
                <a:effectLst/>
                <a:latin typeface="Roboto" panose="02000000000000000000" pitchFamily="2" charset="0"/>
              </a:rPr>
              <a:t>A random forest is a</a:t>
            </a:r>
            <a:r>
              <a:rPr lang="en-US" b="1" i="0" dirty="0">
                <a:solidFill>
                  <a:srgbClr val="111111"/>
                </a:solidFill>
                <a:effectLst/>
                <a:latin typeface="Roboto" panose="02000000000000000000" pitchFamily="2" charset="0"/>
              </a:rPr>
              <a:t> meta estimator</a:t>
            </a:r>
            <a:r>
              <a:rPr lang="en-US" b="0" i="0" dirty="0">
                <a:solidFill>
                  <a:srgbClr val="111111"/>
                </a:solidFill>
                <a:effectLst/>
                <a:latin typeface="Roboto" panose="02000000000000000000" pitchFamily="2" charset="0"/>
              </a:rPr>
              <a:t> that fits a number of decision tree classifiers on various sub-samples of the dataset and uses averaging to improve the predictive accuracy and control over-fitting.</a:t>
            </a:r>
            <a:endParaRPr lang="pl-PL" b="0" i="0" dirty="0">
              <a:solidFill>
                <a:srgbClr val="202122"/>
              </a:solidFill>
              <a:effectLst/>
              <a:latin typeface="Arial" panose="020B0604020202020204" pitchFamily="34" charset="0"/>
            </a:endParaRPr>
          </a:p>
        </p:txBody>
      </p:sp>
      <p:pic>
        <p:nvPicPr>
          <p:cNvPr id="4" name="Picture 3">
            <a:extLst>
              <a:ext uri="{FF2B5EF4-FFF2-40B4-BE49-F238E27FC236}">
                <a16:creationId xmlns:a16="http://schemas.microsoft.com/office/drawing/2014/main" id="{74BD801C-52C3-4A6A-957E-5C55F3194DCB}"/>
              </a:ext>
            </a:extLst>
          </p:cNvPr>
          <p:cNvPicPr>
            <a:picLocks noChangeAspect="1"/>
          </p:cNvPicPr>
          <p:nvPr/>
        </p:nvPicPr>
        <p:blipFill>
          <a:blip r:embed="rId2"/>
          <a:stretch>
            <a:fillRect/>
          </a:stretch>
        </p:blipFill>
        <p:spPr>
          <a:xfrm>
            <a:off x="6910785" y="1763940"/>
            <a:ext cx="4860406" cy="2320239"/>
          </a:xfrm>
          <a:prstGeom prst="rect">
            <a:avLst/>
          </a:prstGeom>
        </p:spPr>
      </p:pic>
      <p:sp>
        <p:nvSpPr>
          <p:cNvPr id="5" name="Rectangle 1">
            <a:extLst>
              <a:ext uri="{FF2B5EF4-FFF2-40B4-BE49-F238E27FC236}">
                <a16:creationId xmlns:a16="http://schemas.microsoft.com/office/drawing/2014/main" id="{65692795-E397-47CD-BB70-83B74EB420D0}"/>
              </a:ext>
            </a:extLst>
          </p:cNvPr>
          <p:cNvSpPr>
            <a:spLocks noChangeArrowheads="1"/>
          </p:cNvSpPr>
          <p:nvPr/>
        </p:nvSpPr>
        <p:spPr bwMode="auto">
          <a:xfrm>
            <a:off x="838200" y="4804008"/>
            <a:ext cx="4890780" cy="1575816"/>
          </a:xfrm>
          <a:prstGeom prst="rect">
            <a:avLst/>
          </a:prstGeom>
          <a:solidFill>
            <a:srgbClr val="FFFFCC"/>
          </a:solidFill>
          <a:ln>
            <a:noFill/>
          </a:ln>
          <a:effec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400" b="1" i="0" u="none" strike="noStrike" cap="none" normalizeH="0" baseline="0" dirty="0">
                <a:ln>
                  <a:noFill/>
                </a:ln>
                <a:solidFill>
                  <a:schemeClr val="tx1">
                    <a:lumMod val="95000"/>
                    <a:lumOff val="5000"/>
                  </a:schemeClr>
                </a:solidFill>
                <a:effectLst/>
              </a:rPr>
              <a:t>from</a:t>
            </a:r>
            <a:r>
              <a:rPr kumimoji="0" lang="en-US" altLang="en-US" sz="1400" b="0" i="0" u="none" strike="noStrike" cap="none" normalizeH="0" baseline="0" dirty="0">
                <a:ln>
                  <a:noFill/>
                </a:ln>
                <a:solidFill>
                  <a:schemeClr val="tx1">
                    <a:lumMod val="95000"/>
                    <a:lumOff val="5000"/>
                  </a:schemeClr>
                </a:solidFill>
                <a:effectLst/>
              </a:rPr>
              <a:t> </a:t>
            </a:r>
            <a:r>
              <a:rPr kumimoji="0" lang="en-US" altLang="en-US" sz="1400" b="1" i="0" u="none" strike="noStrike" cap="none" normalizeH="0" baseline="0" dirty="0" err="1">
                <a:ln>
                  <a:noFill/>
                </a:ln>
                <a:solidFill>
                  <a:schemeClr val="tx1">
                    <a:lumMod val="95000"/>
                    <a:lumOff val="5000"/>
                  </a:schemeClr>
                </a:solidFill>
                <a:effectLst/>
              </a:rPr>
              <a:t>sklearn.ensemble</a:t>
            </a:r>
            <a:r>
              <a:rPr kumimoji="0" lang="en-US" altLang="en-US" sz="1400" b="0" i="0" u="none" strike="noStrike" cap="none" normalizeH="0" baseline="0" dirty="0">
                <a:ln>
                  <a:noFill/>
                </a:ln>
                <a:solidFill>
                  <a:schemeClr val="tx1">
                    <a:lumMod val="95000"/>
                    <a:lumOff val="5000"/>
                  </a:schemeClr>
                </a:solidFill>
                <a:effectLst/>
              </a:rPr>
              <a:t> </a:t>
            </a:r>
            <a:r>
              <a:rPr kumimoji="0" lang="en-US" altLang="en-US" sz="1400" b="1" i="0" u="none" strike="noStrike" cap="none" normalizeH="0" baseline="0" dirty="0">
                <a:ln>
                  <a:noFill/>
                </a:ln>
                <a:solidFill>
                  <a:schemeClr val="tx1">
                    <a:lumMod val="95000"/>
                    <a:lumOff val="5000"/>
                  </a:schemeClr>
                </a:solidFill>
                <a:effectLst/>
              </a:rPr>
              <a:t>import</a:t>
            </a:r>
            <a:r>
              <a:rPr kumimoji="0" lang="en-US" altLang="en-US" sz="1400" b="0" i="0" u="none" strike="noStrike" cap="none" normalizeH="0" baseline="0" dirty="0">
                <a:ln>
                  <a:noFill/>
                </a:ln>
                <a:solidFill>
                  <a:schemeClr val="tx1">
                    <a:lumMod val="95000"/>
                    <a:lumOff val="5000"/>
                  </a:schemeClr>
                </a:solidFill>
                <a:effectLst/>
              </a:rPr>
              <a:t> </a:t>
            </a:r>
            <a:r>
              <a:rPr kumimoji="0" lang="en-US" altLang="en-US" sz="1400" b="0" i="0" u="none" strike="noStrike" cap="none" normalizeH="0" baseline="0" dirty="0" err="1">
                <a:ln>
                  <a:noFill/>
                </a:ln>
                <a:solidFill>
                  <a:schemeClr val="tx1">
                    <a:lumMod val="95000"/>
                    <a:lumOff val="5000"/>
                  </a:schemeClr>
                </a:solidFill>
                <a:effectLst/>
              </a:rPr>
              <a:t>RandomForestClassifier</a:t>
            </a:r>
            <a:r>
              <a:rPr kumimoji="0" lang="en-US" altLang="en-US" sz="1400" b="0" i="0" u="none" strike="noStrike" cap="none" normalizeH="0" baseline="0" dirty="0">
                <a:ln>
                  <a:noFill/>
                </a:ln>
                <a:solidFill>
                  <a:schemeClr val="tx1">
                    <a:lumMod val="95000"/>
                    <a:lumOff val="5000"/>
                  </a:schemeClr>
                </a:solidFill>
                <a:effectLst/>
              </a:rPr>
              <a:t> </a:t>
            </a:r>
            <a:endParaRPr lang="pl-PL" altLang="en-US" sz="1400" b="1" dirty="0">
              <a:solidFill>
                <a:schemeClr val="tx1">
                  <a:lumMod val="95000"/>
                  <a:lumOff val="5000"/>
                </a:schemeClr>
              </a:solidFill>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400" b="1" i="0" u="none" strike="noStrike" cap="none" normalizeH="0" baseline="0" dirty="0">
                <a:ln>
                  <a:noFill/>
                </a:ln>
                <a:solidFill>
                  <a:schemeClr val="tx1">
                    <a:lumMod val="95000"/>
                    <a:lumOff val="5000"/>
                  </a:schemeClr>
                </a:solidFill>
                <a:effectLst/>
              </a:rPr>
              <a:t>from</a:t>
            </a:r>
            <a:r>
              <a:rPr kumimoji="0" lang="en-US" altLang="en-US" sz="1400" b="0" i="0" u="none" strike="noStrike" cap="none" normalizeH="0" baseline="0" dirty="0">
                <a:ln>
                  <a:noFill/>
                </a:ln>
                <a:solidFill>
                  <a:schemeClr val="tx1">
                    <a:lumMod val="95000"/>
                    <a:lumOff val="5000"/>
                  </a:schemeClr>
                </a:solidFill>
                <a:effectLst/>
              </a:rPr>
              <a:t> </a:t>
            </a:r>
            <a:r>
              <a:rPr kumimoji="0" lang="en-US" altLang="en-US" sz="1400" b="1" i="0" u="none" strike="noStrike" cap="none" normalizeH="0" baseline="0" dirty="0" err="1">
                <a:ln>
                  <a:noFill/>
                </a:ln>
                <a:solidFill>
                  <a:schemeClr val="tx1">
                    <a:lumMod val="95000"/>
                    <a:lumOff val="5000"/>
                  </a:schemeClr>
                </a:solidFill>
                <a:effectLst/>
              </a:rPr>
              <a:t>sklearn.ensemble</a:t>
            </a:r>
            <a:r>
              <a:rPr kumimoji="0" lang="en-US" altLang="en-US" sz="1400" b="0" i="0" u="none" strike="noStrike" cap="none" normalizeH="0" baseline="0" dirty="0">
                <a:ln>
                  <a:noFill/>
                </a:ln>
                <a:solidFill>
                  <a:schemeClr val="tx1">
                    <a:lumMod val="95000"/>
                    <a:lumOff val="5000"/>
                  </a:schemeClr>
                </a:solidFill>
                <a:effectLst/>
              </a:rPr>
              <a:t> </a:t>
            </a:r>
            <a:r>
              <a:rPr kumimoji="0" lang="en-US" altLang="en-US" sz="1400" b="1" i="0" u="none" strike="noStrike" cap="none" normalizeH="0" baseline="0" dirty="0">
                <a:ln>
                  <a:noFill/>
                </a:ln>
                <a:solidFill>
                  <a:schemeClr val="tx1">
                    <a:lumMod val="95000"/>
                    <a:lumOff val="5000"/>
                  </a:schemeClr>
                </a:solidFill>
                <a:effectLst/>
              </a:rPr>
              <a:t>import</a:t>
            </a:r>
            <a:r>
              <a:rPr kumimoji="0" lang="en-US" altLang="en-US" sz="1400" b="0" i="0" u="none" strike="noStrike" cap="none" normalizeH="0" baseline="0" dirty="0">
                <a:ln>
                  <a:noFill/>
                </a:ln>
                <a:solidFill>
                  <a:schemeClr val="tx1">
                    <a:lumMod val="95000"/>
                    <a:lumOff val="5000"/>
                  </a:schemeClr>
                </a:solidFill>
                <a:effectLst/>
              </a:rPr>
              <a:t> </a:t>
            </a:r>
            <a:r>
              <a:rPr kumimoji="0" lang="en-US" altLang="en-US" sz="1400" b="0" i="0" u="none" strike="noStrike" cap="none" normalizeH="0" baseline="0" dirty="0" err="1">
                <a:ln>
                  <a:noFill/>
                </a:ln>
                <a:solidFill>
                  <a:schemeClr val="tx1">
                    <a:lumMod val="95000"/>
                    <a:lumOff val="5000"/>
                  </a:schemeClr>
                </a:solidFill>
                <a:effectLst/>
              </a:rPr>
              <a:t>ExtraTreesClassifier</a:t>
            </a:r>
            <a:endParaRPr kumimoji="0" lang="pl-PL" altLang="en-US" sz="1400" b="0" i="0" u="none" strike="noStrike" cap="none" normalizeH="0" baseline="0" dirty="0">
              <a:ln>
                <a:noFill/>
              </a:ln>
              <a:solidFill>
                <a:schemeClr val="tx1">
                  <a:lumMod val="95000"/>
                  <a:lumOff val="5000"/>
                </a:schemeClr>
              </a:solidFill>
              <a:effectLst/>
            </a:endParaRPr>
          </a:p>
          <a:p>
            <a:pPr eaLnBrk="0" fontAlgn="base" hangingPunct="0">
              <a:spcBef>
                <a:spcPct val="30000"/>
              </a:spcBef>
              <a:spcAft>
                <a:spcPct val="0"/>
              </a:spcAft>
            </a:pPr>
            <a:r>
              <a:rPr kumimoji="0" lang="en-US" altLang="en-US" sz="1400" b="1" i="0" u="none" strike="noStrike" cap="none" normalizeH="0" baseline="0" dirty="0">
                <a:ln>
                  <a:noFill/>
                </a:ln>
                <a:solidFill>
                  <a:schemeClr val="tx1">
                    <a:lumMod val="95000"/>
                    <a:lumOff val="5000"/>
                  </a:schemeClr>
                </a:solidFill>
                <a:effectLst/>
              </a:rPr>
              <a:t>from</a:t>
            </a:r>
            <a:r>
              <a:rPr kumimoji="0" lang="en-US" altLang="en-US" sz="1400" b="0" i="0" u="none" strike="noStrike" cap="none" normalizeH="0" baseline="0" dirty="0">
                <a:ln>
                  <a:noFill/>
                </a:ln>
                <a:solidFill>
                  <a:schemeClr val="tx1">
                    <a:lumMod val="95000"/>
                    <a:lumOff val="5000"/>
                  </a:schemeClr>
                </a:solidFill>
                <a:effectLst/>
              </a:rPr>
              <a:t> </a:t>
            </a:r>
            <a:r>
              <a:rPr kumimoji="0" lang="en-US" altLang="en-US" sz="1400" b="1" i="0" u="none" strike="noStrike" cap="none" normalizeH="0" baseline="0" dirty="0" err="1">
                <a:ln>
                  <a:noFill/>
                </a:ln>
                <a:solidFill>
                  <a:schemeClr val="tx1">
                    <a:lumMod val="95000"/>
                    <a:lumOff val="5000"/>
                  </a:schemeClr>
                </a:solidFill>
                <a:effectLst/>
              </a:rPr>
              <a:t>sklearn.ensemble</a:t>
            </a:r>
            <a:r>
              <a:rPr kumimoji="0" lang="en-US" altLang="en-US" sz="1400" b="0" i="0" u="none" strike="noStrike" cap="none" normalizeH="0" baseline="0" dirty="0">
                <a:ln>
                  <a:noFill/>
                </a:ln>
                <a:solidFill>
                  <a:schemeClr val="tx1">
                    <a:lumMod val="95000"/>
                    <a:lumOff val="5000"/>
                  </a:schemeClr>
                </a:solidFill>
                <a:effectLst/>
              </a:rPr>
              <a:t> </a:t>
            </a:r>
            <a:r>
              <a:rPr kumimoji="0" lang="en-US" altLang="en-US" sz="1400" b="1" i="0" u="none" strike="noStrike" cap="none" normalizeH="0" baseline="0" dirty="0">
                <a:ln>
                  <a:noFill/>
                </a:ln>
                <a:solidFill>
                  <a:schemeClr val="tx1">
                    <a:lumMod val="95000"/>
                    <a:lumOff val="5000"/>
                  </a:schemeClr>
                </a:solidFill>
                <a:effectLst/>
              </a:rPr>
              <a:t>import</a:t>
            </a:r>
            <a:r>
              <a:rPr kumimoji="0" lang="en-US" altLang="en-US" sz="1400" b="0" i="0" u="none" strike="noStrike" cap="none" normalizeH="0" baseline="0" dirty="0">
                <a:ln>
                  <a:noFill/>
                </a:ln>
                <a:solidFill>
                  <a:schemeClr val="tx1">
                    <a:lumMod val="95000"/>
                    <a:lumOff val="5000"/>
                  </a:schemeClr>
                </a:solidFill>
                <a:effectLst/>
              </a:rPr>
              <a:t> </a:t>
            </a:r>
            <a:r>
              <a:rPr kumimoji="0" lang="en-US" altLang="en-US" sz="1400" b="0" i="0" u="none" strike="noStrike" cap="none" normalizeH="0" baseline="0" dirty="0" err="1">
                <a:ln>
                  <a:noFill/>
                </a:ln>
                <a:solidFill>
                  <a:schemeClr val="tx1">
                    <a:lumMod val="95000"/>
                    <a:lumOff val="5000"/>
                  </a:schemeClr>
                </a:solidFill>
                <a:effectLst/>
              </a:rPr>
              <a:t>AdaBoostClassifier</a:t>
            </a:r>
            <a:endParaRPr kumimoji="0" lang="pl-PL" altLang="en-US" sz="1400" b="0" i="0" u="none" strike="noStrike" cap="none" normalizeH="0" baseline="0" dirty="0">
              <a:ln>
                <a:noFill/>
              </a:ln>
              <a:solidFill>
                <a:schemeClr val="tx1">
                  <a:lumMod val="95000"/>
                  <a:lumOff val="5000"/>
                </a:schemeClr>
              </a:solidFill>
              <a:effectLst/>
            </a:endParaRPr>
          </a:p>
          <a:p>
            <a:pPr eaLnBrk="0" fontAlgn="base" hangingPunct="0">
              <a:spcBef>
                <a:spcPct val="30000"/>
              </a:spcBef>
              <a:spcAft>
                <a:spcPct val="0"/>
              </a:spcAft>
            </a:pPr>
            <a:r>
              <a:rPr kumimoji="0" lang="en-US" altLang="en-US" sz="1400" b="1" i="0" u="none" strike="noStrike" cap="none" normalizeH="0" baseline="0" dirty="0">
                <a:ln>
                  <a:noFill/>
                </a:ln>
                <a:solidFill>
                  <a:schemeClr val="tx1">
                    <a:lumMod val="95000"/>
                    <a:lumOff val="5000"/>
                  </a:schemeClr>
                </a:solidFill>
                <a:effectLst/>
              </a:rPr>
              <a:t>from</a:t>
            </a:r>
            <a:r>
              <a:rPr kumimoji="0" lang="en-US" altLang="en-US" sz="1400" b="0" i="0" u="none" strike="noStrike" cap="none" normalizeH="0" baseline="0" dirty="0">
                <a:ln>
                  <a:noFill/>
                </a:ln>
                <a:solidFill>
                  <a:schemeClr val="tx1">
                    <a:lumMod val="95000"/>
                    <a:lumOff val="5000"/>
                  </a:schemeClr>
                </a:solidFill>
                <a:effectLst/>
              </a:rPr>
              <a:t> </a:t>
            </a:r>
            <a:r>
              <a:rPr kumimoji="0" lang="en-US" altLang="en-US" sz="1400" b="1" i="0" u="none" strike="noStrike" cap="none" normalizeH="0" baseline="0" dirty="0" err="1">
                <a:ln>
                  <a:noFill/>
                </a:ln>
                <a:solidFill>
                  <a:schemeClr val="tx1">
                    <a:lumMod val="95000"/>
                    <a:lumOff val="5000"/>
                  </a:schemeClr>
                </a:solidFill>
                <a:effectLst/>
              </a:rPr>
              <a:t>sklearn.ensemble</a:t>
            </a:r>
            <a:r>
              <a:rPr kumimoji="0" lang="en-US" altLang="en-US" sz="1400" b="0" i="0" u="none" strike="noStrike" cap="none" normalizeH="0" baseline="0" dirty="0">
                <a:ln>
                  <a:noFill/>
                </a:ln>
                <a:solidFill>
                  <a:schemeClr val="tx1">
                    <a:lumMod val="95000"/>
                    <a:lumOff val="5000"/>
                  </a:schemeClr>
                </a:solidFill>
                <a:effectLst/>
              </a:rPr>
              <a:t> </a:t>
            </a:r>
            <a:r>
              <a:rPr kumimoji="0" lang="en-US" altLang="en-US" sz="1400" b="1" i="0" u="none" strike="noStrike" cap="none" normalizeH="0" baseline="0" dirty="0">
                <a:ln>
                  <a:noFill/>
                </a:ln>
                <a:solidFill>
                  <a:schemeClr val="tx1">
                    <a:lumMod val="95000"/>
                    <a:lumOff val="5000"/>
                  </a:schemeClr>
                </a:solidFill>
                <a:effectLst/>
              </a:rPr>
              <a:t>import</a:t>
            </a:r>
            <a:r>
              <a:rPr kumimoji="0" lang="en-US" altLang="en-US" sz="1400" b="0" i="0" u="none" strike="noStrike" cap="none" normalizeH="0" baseline="0" dirty="0">
                <a:ln>
                  <a:noFill/>
                </a:ln>
                <a:solidFill>
                  <a:schemeClr val="tx1">
                    <a:lumMod val="95000"/>
                    <a:lumOff val="5000"/>
                  </a:schemeClr>
                </a:solidFill>
                <a:effectLst/>
              </a:rPr>
              <a:t> </a:t>
            </a:r>
            <a:r>
              <a:rPr kumimoji="0" lang="en-US" altLang="en-US" sz="1400" b="0" i="0" u="none" strike="noStrike" cap="none" normalizeH="0" baseline="0" dirty="0" err="1">
                <a:ln>
                  <a:noFill/>
                </a:ln>
                <a:solidFill>
                  <a:schemeClr val="tx1">
                    <a:lumMod val="95000"/>
                    <a:lumOff val="5000"/>
                  </a:schemeClr>
                </a:solidFill>
                <a:effectLst/>
              </a:rPr>
              <a:t>GradientBoostingRegressor</a:t>
            </a:r>
            <a:endParaRPr kumimoji="0" lang="pl-PL" altLang="en-US" sz="1400" b="0" i="0" u="none" strike="noStrike" cap="none" normalizeH="0" baseline="0" dirty="0">
              <a:ln>
                <a:noFill/>
              </a:ln>
              <a:solidFill>
                <a:schemeClr val="tx1">
                  <a:lumMod val="95000"/>
                  <a:lumOff val="5000"/>
                </a:schemeClr>
              </a:solidFill>
              <a:effectLst/>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chemeClr val="tx1">
                    <a:lumMod val="95000"/>
                    <a:lumOff val="5000"/>
                  </a:schemeClr>
                </a:solidFill>
                <a:effectLst/>
              </a:rPr>
              <a:t> </a:t>
            </a:r>
            <a:endParaRPr kumimoji="0" lang="pl-PL" altLang="en-US" sz="1200" b="0" i="0" u="none" strike="noStrike" cap="none" normalizeH="0" baseline="0" dirty="0">
              <a:ln>
                <a:noFill/>
              </a:ln>
              <a:solidFill>
                <a:schemeClr val="tx1">
                  <a:lumMod val="95000"/>
                  <a:lumOff val="5000"/>
                </a:schemeClr>
              </a:solidFill>
              <a:effectLst/>
            </a:endParaRPr>
          </a:p>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sz="1400" b="0" i="0" u="none" strike="noStrike" cap="none" normalizeH="0" baseline="0" dirty="0">
              <a:ln>
                <a:noFill/>
              </a:ln>
              <a:solidFill>
                <a:schemeClr val="tx1">
                  <a:lumMod val="95000"/>
                  <a:lumOff val="5000"/>
                </a:schemeClr>
              </a:solidFill>
              <a:effectLst/>
            </a:endParaRPr>
          </a:p>
        </p:txBody>
      </p:sp>
    </p:spTree>
    <p:extLst>
      <p:ext uri="{BB962C8B-B14F-4D97-AF65-F5344CB8AC3E}">
        <p14:creationId xmlns:p14="http://schemas.microsoft.com/office/powerpoint/2010/main" val="1082159859"/>
      </p:ext>
    </p:extLst>
  </p:cSld>
  <p:clrMapOvr>
    <a:masterClrMapping/>
  </p:clrMapOvr>
</p:sld>
</file>

<file path=ppt/theme/theme1.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734</TotalTime>
  <Words>952</Words>
  <Application>Microsoft Office PowerPoint</Application>
  <PresentationFormat>Widescreen</PresentationFormat>
  <Paragraphs>135</Paragraphs>
  <Slides>14</Slides>
  <Notes>0</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30" baseType="lpstr">
      <vt:lpstr>Meiryo</vt:lpstr>
      <vt:lpstr>-apple-system</vt:lpstr>
      <vt:lpstr>Arial</vt:lpstr>
      <vt:lpstr>Calibri</vt:lpstr>
      <vt:lpstr>Calibri Light</vt:lpstr>
      <vt:lpstr>circular-book</vt:lpstr>
      <vt:lpstr>Courier New</vt:lpstr>
      <vt:lpstr>Helvetica Neue</vt:lpstr>
      <vt:lpstr>inherit</vt:lpstr>
      <vt:lpstr>Nunito</vt:lpstr>
      <vt:lpstr>Roboto</vt:lpstr>
      <vt:lpstr>SFMono-Regular</vt:lpstr>
      <vt:lpstr>urw-din</vt:lpstr>
      <vt:lpstr>Verdana</vt:lpstr>
      <vt:lpstr>Office Theme</vt:lpstr>
      <vt:lpstr>Slide</vt:lpstr>
      <vt:lpstr>Machine Learning- introduction</vt:lpstr>
      <vt:lpstr>Agenda for workshops:</vt:lpstr>
      <vt:lpstr>Agenda for today: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introduction</dc:title>
  <dc:creator>Rokicka, Magdalena</dc:creator>
  <cp:lastModifiedBy>Rokicka, Magdalena</cp:lastModifiedBy>
  <cp:revision>104</cp:revision>
  <dcterms:created xsi:type="dcterms:W3CDTF">2022-10-04T08:45:15Z</dcterms:created>
  <dcterms:modified xsi:type="dcterms:W3CDTF">2022-12-13T14:00:47Z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4e47c19-e68f-4046-bf94-918d2dcc81ee_Enabled">
    <vt:lpwstr>true</vt:lpwstr>
  </property>
  <property fmtid="{D5CDD505-2E9C-101B-9397-08002B2CF9AE}" pid="3" name="MSIP_Label_a4e47c19-e68f-4046-bf94-918d2dcc81ee_SetDate">
    <vt:lpwstr>2022-10-04T09:41:04Z</vt:lpwstr>
  </property>
  <property fmtid="{D5CDD505-2E9C-101B-9397-08002B2CF9AE}" pid="4" name="MSIP_Label_a4e47c19-e68f-4046-bf94-918d2dcc81ee_Method">
    <vt:lpwstr>Standard</vt:lpwstr>
  </property>
  <property fmtid="{D5CDD505-2E9C-101B-9397-08002B2CF9AE}" pid="5" name="MSIP_Label_a4e47c19-e68f-4046-bf94-918d2dcc81ee_Name">
    <vt:lpwstr>Business Use Only</vt:lpwstr>
  </property>
  <property fmtid="{D5CDD505-2E9C-101B-9397-08002B2CF9AE}" pid="6" name="MSIP_Label_a4e47c19-e68f-4046-bf94-918d2dcc81ee_SiteId">
    <vt:lpwstr>34cd94b5-d86c-447f-8d9b-81b4ff94d329</vt:lpwstr>
  </property>
  <property fmtid="{D5CDD505-2E9C-101B-9397-08002B2CF9AE}" pid="7" name="MSIP_Label_a4e47c19-e68f-4046-bf94-918d2dcc81ee_ActionId">
    <vt:lpwstr>588d90a6-5b91-4963-a4e0-5782463cbd56</vt:lpwstr>
  </property>
  <property fmtid="{D5CDD505-2E9C-101B-9397-08002B2CF9AE}" pid="8" name="MSIP_Label_a4e47c19-e68f-4046-bf94-918d2dcc81ee_ContentBits">
    <vt:lpwstr>0</vt:lpwstr>
  </property>
</Properties>
</file>