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B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79990-7999-7F8B-0AFE-954320548C1C}" v="22" dt="2023-03-31T10:18:01.521"/>
    <p1510:client id="{BB18C605-8416-F269-6B78-3FC3725DB678}" v="172" dt="2023-03-31T02:55:29.735"/>
    <p1510:client id="{E69EE6D7-10CE-4191-9CA2-AD76DB02C8F8}" v="951" dt="2023-03-31T04:23:26.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93" autoAdjust="0"/>
    <p:restoredTop sz="94033" autoAdjust="0"/>
  </p:normalViewPr>
  <p:slideViewPr>
    <p:cSldViewPr snapToGrid="0">
      <p:cViewPr varScale="1">
        <p:scale>
          <a:sx n="119" d="100"/>
          <a:sy n="119" d="100"/>
        </p:scale>
        <p:origin x="3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AE5D5-E9C3-47E7-A1EF-4197643F872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451D48E7-BB0F-4886-BE08-A89DD070315C}">
      <dgm:prSet custT="1"/>
      <dgm:spPr/>
      <dgm:t>
        <a:bodyPr/>
        <a:lstStyle/>
        <a:p>
          <a:pPr>
            <a:lnSpc>
              <a:spcPct val="100000"/>
            </a:lnSpc>
          </a:pPr>
          <a:r>
            <a:rPr lang="en-US" sz="2400" dirty="0"/>
            <a:t>Insite on the project.</a:t>
          </a:r>
        </a:p>
      </dgm:t>
    </dgm:pt>
    <dgm:pt modelId="{E2A83987-A27F-44F6-B714-8D4DFE03DDAF}" type="parTrans" cxnId="{9A426653-EF85-410A-B11B-859FE3753FB4}">
      <dgm:prSet/>
      <dgm:spPr/>
      <dgm:t>
        <a:bodyPr/>
        <a:lstStyle/>
        <a:p>
          <a:endParaRPr lang="en-US"/>
        </a:p>
      </dgm:t>
    </dgm:pt>
    <dgm:pt modelId="{8FFDD78E-64AC-4937-87D6-204D1AB52256}" type="sibTrans" cxnId="{9A426653-EF85-410A-B11B-859FE3753FB4}">
      <dgm:prSet/>
      <dgm:spPr/>
      <dgm:t>
        <a:bodyPr/>
        <a:lstStyle/>
        <a:p>
          <a:endParaRPr lang="en-US"/>
        </a:p>
      </dgm:t>
    </dgm:pt>
    <dgm:pt modelId="{E577CB9F-0263-49DB-8950-BE5CC61DE784}">
      <dgm:prSet custT="1"/>
      <dgm:spPr/>
      <dgm:t>
        <a:bodyPr/>
        <a:lstStyle/>
        <a:p>
          <a:pPr>
            <a:lnSpc>
              <a:spcPct val="100000"/>
            </a:lnSpc>
          </a:pPr>
          <a:r>
            <a:rPr lang="en-US" sz="2400" dirty="0"/>
            <a:t>Implemented technology.</a:t>
          </a:r>
        </a:p>
      </dgm:t>
    </dgm:pt>
    <dgm:pt modelId="{E932DFC0-24FA-48B6-8987-C9384C51C2FA}" type="parTrans" cxnId="{1AC591A3-1E0A-4072-AE45-5140ACCE21EC}">
      <dgm:prSet/>
      <dgm:spPr/>
      <dgm:t>
        <a:bodyPr/>
        <a:lstStyle/>
        <a:p>
          <a:endParaRPr lang="en-US"/>
        </a:p>
      </dgm:t>
    </dgm:pt>
    <dgm:pt modelId="{24116036-195A-4A02-8A93-9EF8CACE8FCC}" type="sibTrans" cxnId="{1AC591A3-1E0A-4072-AE45-5140ACCE21EC}">
      <dgm:prSet/>
      <dgm:spPr/>
      <dgm:t>
        <a:bodyPr/>
        <a:lstStyle/>
        <a:p>
          <a:endParaRPr lang="en-US"/>
        </a:p>
      </dgm:t>
    </dgm:pt>
    <dgm:pt modelId="{0D87A44A-B229-4380-BC89-02972FF4646D}">
      <dgm:prSet custT="1"/>
      <dgm:spPr/>
      <dgm:t>
        <a:bodyPr/>
        <a:lstStyle/>
        <a:p>
          <a:pPr>
            <a:lnSpc>
              <a:spcPct val="100000"/>
            </a:lnSpc>
          </a:pPr>
          <a:r>
            <a:rPr lang="en-US" sz="2400" dirty="0"/>
            <a:t>Display a DEMO</a:t>
          </a:r>
        </a:p>
      </dgm:t>
    </dgm:pt>
    <dgm:pt modelId="{827C7A37-E5B3-4081-A658-A2114C97F220}" type="parTrans" cxnId="{9334C922-0C41-4EEB-894D-AF2E52E9D642}">
      <dgm:prSet/>
      <dgm:spPr/>
      <dgm:t>
        <a:bodyPr/>
        <a:lstStyle/>
        <a:p>
          <a:endParaRPr lang="en-US"/>
        </a:p>
      </dgm:t>
    </dgm:pt>
    <dgm:pt modelId="{43B34786-DBDA-4922-AA7F-9AF8FE37726B}" type="sibTrans" cxnId="{9334C922-0C41-4EEB-894D-AF2E52E9D642}">
      <dgm:prSet/>
      <dgm:spPr/>
      <dgm:t>
        <a:bodyPr/>
        <a:lstStyle/>
        <a:p>
          <a:endParaRPr lang="en-US"/>
        </a:p>
      </dgm:t>
    </dgm:pt>
    <dgm:pt modelId="{D9BFBF04-ED7F-4108-8FE6-10F4B8617F02}">
      <dgm:prSet custT="1"/>
      <dgm:spPr/>
      <dgm:t>
        <a:bodyPr/>
        <a:lstStyle/>
        <a:p>
          <a:pPr>
            <a:lnSpc>
              <a:spcPct val="100000"/>
            </a:lnSpc>
          </a:pPr>
          <a:r>
            <a:rPr lang="en-US" sz="2400" dirty="0"/>
            <a:t>Lessons learnt.</a:t>
          </a:r>
        </a:p>
      </dgm:t>
    </dgm:pt>
    <dgm:pt modelId="{4113CDA3-41CD-4D56-9250-795581AC7E5C}" type="parTrans" cxnId="{EFEF054B-2A4F-49FF-A7F0-037E255BB080}">
      <dgm:prSet/>
      <dgm:spPr/>
      <dgm:t>
        <a:bodyPr/>
        <a:lstStyle/>
        <a:p>
          <a:endParaRPr lang="en-US"/>
        </a:p>
      </dgm:t>
    </dgm:pt>
    <dgm:pt modelId="{2CC3D9BB-0983-4F92-9923-ED310308D570}" type="sibTrans" cxnId="{EFEF054B-2A4F-49FF-A7F0-037E255BB080}">
      <dgm:prSet/>
      <dgm:spPr/>
      <dgm:t>
        <a:bodyPr/>
        <a:lstStyle/>
        <a:p>
          <a:endParaRPr lang="en-US"/>
        </a:p>
      </dgm:t>
    </dgm:pt>
    <dgm:pt modelId="{A2F5255A-EA3D-4F3A-804C-D449EC660811}">
      <dgm:prSet custT="1"/>
      <dgm:spPr/>
      <dgm:t>
        <a:bodyPr/>
        <a:lstStyle/>
        <a:p>
          <a:pPr algn="ctr">
            <a:lnSpc>
              <a:spcPct val="100000"/>
            </a:lnSpc>
          </a:pPr>
          <a:r>
            <a:rPr lang="en-US" sz="2400" dirty="0"/>
            <a:t>Alterations that could be made</a:t>
          </a:r>
        </a:p>
      </dgm:t>
    </dgm:pt>
    <dgm:pt modelId="{92887A41-D2A7-4B15-996F-71CA1AA5DA24}" type="parTrans" cxnId="{F460C076-9D9F-4F0E-BB4A-3173B0D38EAA}">
      <dgm:prSet/>
      <dgm:spPr/>
      <dgm:t>
        <a:bodyPr/>
        <a:lstStyle/>
        <a:p>
          <a:endParaRPr lang="en-US"/>
        </a:p>
      </dgm:t>
    </dgm:pt>
    <dgm:pt modelId="{3D39534B-6F2A-47D8-90E5-B01593AA845A}" type="sibTrans" cxnId="{F460C076-9D9F-4F0E-BB4A-3173B0D38EAA}">
      <dgm:prSet/>
      <dgm:spPr/>
      <dgm:t>
        <a:bodyPr/>
        <a:lstStyle/>
        <a:p>
          <a:endParaRPr lang="en-US"/>
        </a:p>
      </dgm:t>
    </dgm:pt>
    <dgm:pt modelId="{F47A010B-A03F-417E-B477-A740BEE6EE4C}">
      <dgm:prSet custT="1"/>
      <dgm:spPr/>
      <dgm:t>
        <a:bodyPr/>
        <a:lstStyle/>
        <a:p>
          <a:pPr>
            <a:lnSpc>
              <a:spcPct val="100000"/>
            </a:lnSpc>
          </a:pPr>
          <a:r>
            <a:rPr lang="en-US" sz="2400" dirty="0"/>
            <a:t>Future Plans</a:t>
          </a:r>
        </a:p>
      </dgm:t>
    </dgm:pt>
    <dgm:pt modelId="{E47CFE71-A6FA-4686-B5C7-9498A48A9F4B}" type="parTrans" cxnId="{14407281-B42E-4E52-96D0-FF4F1ED785D8}">
      <dgm:prSet/>
      <dgm:spPr/>
      <dgm:t>
        <a:bodyPr/>
        <a:lstStyle/>
        <a:p>
          <a:endParaRPr lang="en-US"/>
        </a:p>
      </dgm:t>
    </dgm:pt>
    <dgm:pt modelId="{9B4F7F1C-745F-4B7E-A5C1-B920BDCF08C2}" type="sibTrans" cxnId="{14407281-B42E-4E52-96D0-FF4F1ED785D8}">
      <dgm:prSet/>
      <dgm:spPr/>
      <dgm:t>
        <a:bodyPr/>
        <a:lstStyle/>
        <a:p>
          <a:endParaRPr lang="en-US"/>
        </a:p>
      </dgm:t>
    </dgm:pt>
    <dgm:pt modelId="{FA889843-8064-4915-BB74-51EA1D79A736}" type="pres">
      <dgm:prSet presAssocID="{3EBAE5D5-E9C3-47E7-A1EF-4197643F8728}" presName="root" presStyleCnt="0">
        <dgm:presLayoutVars>
          <dgm:dir/>
          <dgm:resizeHandles val="exact"/>
        </dgm:presLayoutVars>
      </dgm:prSet>
      <dgm:spPr/>
    </dgm:pt>
    <dgm:pt modelId="{E0041EDF-B9AE-4364-B402-ABBDA29D77F3}" type="pres">
      <dgm:prSet presAssocID="{451D48E7-BB0F-4886-BE08-A89DD070315C}" presName="compNode" presStyleCnt="0"/>
      <dgm:spPr/>
    </dgm:pt>
    <dgm:pt modelId="{8BFECD9C-4337-4C45-8933-EB6558ED2A7F}" type="pres">
      <dgm:prSet presAssocID="{451D48E7-BB0F-4886-BE08-A89DD070315C}" presName="bgRect" presStyleLbl="bgShp" presStyleIdx="0" presStyleCnt="6"/>
      <dgm:spPr/>
    </dgm:pt>
    <dgm:pt modelId="{595A0BAF-F8FB-4CB3-AADF-B4AD2EE3C121}" type="pres">
      <dgm:prSet presAssocID="{451D48E7-BB0F-4886-BE08-A89DD070315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3466CD02-FCC4-4FD2-AD1F-AFD65CC77379}" type="pres">
      <dgm:prSet presAssocID="{451D48E7-BB0F-4886-BE08-A89DD070315C}" presName="spaceRect" presStyleCnt="0"/>
      <dgm:spPr/>
    </dgm:pt>
    <dgm:pt modelId="{13CE2EB8-F987-4C2B-A0FC-39D21718CF26}" type="pres">
      <dgm:prSet presAssocID="{451D48E7-BB0F-4886-BE08-A89DD070315C}" presName="parTx" presStyleLbl="revTx" presStyleIdx="0" presStyleCnt="6">
        <dgm:presLayoutVars>
          <dgm:chMax val="0"/>
          <dgm:chPref val="0"/>
        </dgm:presLayoutVars>
      </dgm:prSet>
      <dgm:spPr/>
    </dgm:pt>
    <dgm:pt modelId="{B935994E-1CF4-4E97-86FF-A286126B3792}" type="pres">
      <dgm:prSet presAssocID="{8FFDD78E-64AC-4937-87D6-204D1AB52256}" presName="sibTrans" presStyleCnt="0"/>
      <dgm:spPr/>
    </dgm:pt>
    <dgm:pt modelId="{B1C2111C-B8F9-4769-BC4B-481F61974401}" type="pres">
      <dgm:prSet presAssocID="{E577CB9F-0263-49DB-8950-BE5CC61DE784}" presName="compNode" presStyleCnt="0"/>
      <dgm:spPr/>
    </dgm:pt>
    <dgm:pt modelId="{CCF7E4D2-4D70-4142-B925-38A4CE71F42F}" type="pres">
      <dgm:prSet presAssocID="{E577CB9F-0263-49DB-8950-BE5CC61DE784}" presName="bgRect" presStyleLbl="bgShp" presStyleIdx="1" presStyleCnt="6"/>
      <dgm:spPr/>
    </dgm:pt>
    <dgm:pt modelId="{25039AE5-3E2C-4261-962B-7424F8395775}" type="pres">
      <dgm:prSet presAssocID="{E577CB9F-0263-49DB-8950-BE5CC61DE78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A430202D-FF31-4731-BC32-1B0996CF9B42}" type="pres">
      <dgm:prSet presAssocID="{E577CB9F-0263-49DB-8950-BE5CC61DE784}" presName="spaceRect" presStyleCnt="0"/>
      <dgm:spPr/>
    </dgm:pt>
    <dgm:pt modelId="{83D00972-8DB2-49AE-9D6F-B0ADAE83EB98}" type="pres">
      <dgm:prSet presAssocID="{E577CB9F-0263-49DB-8950-BE5CC61DE784}" presName="parTx" presStyleLbl="revTx" presStyleIdx="1" presStyleCnt="6">
        <dgm:presLayoutVars>
          <dgm:chMax val="0"/>
          <dgm:chPref val="0"/>
        </dgm:presLayoutVars>
      </dgm:prSet>
      <dgm:spPr/>
    </dgm:pt>
    <dgm:pt modelId="{C5DF05F1-A4BC-4B2D-9C7D-F87CAD923A50}" type="pres">
      <dgm:prSet presAssocID="{24116036-195A-4A02-8A93-9EF8CACE8FCC}" presName="sibTrans" presStyleCnt="0"/>
      <dgm:spPr/>
    </dgm:pt>
    <dgm:pt modelId="{4F6B48FD-2889-4340-8509-C46DBB53D83E}" type="pres">
      <dgm:prSet presAssocID="{0D87A44A-B229-4380-BC89-02972FF4646D}" presName="compNode" presStyleCnt="0"/>
      <dgm:spPr/>
    </dgm:pt>
    <dgm:pt modelId="{86C72719-6238-4449-B850-5B37D73D3DA6}" type="pres">
      <dgm:prSet presAssocID="{0D87A44A-B229-4380-BC89-02972FF4646D}" presName="bgRect" presStyleLbl="bgShp" presStyleIdx="2" presStyleCnt="6"/>
      <dgm:spPr/>
    </dgm:pt>
    <dgm:pt modelId="{1719C4CA-CD57-4343-BA81-5D5DF943FECD}" type="pres">
      <dgm:prSet presAssocID="{0D87A44A-B229-4380-BC89-02972FF4646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
        </a:ext>
      </dgm:extLst>
    </dgm:pt>
    <dgm:pt modelId="{A03A14F2-6CCD-4149-890A-406A01A9DD1B}" type="pres">
      <dgm:prSet presAssocID="{0D87A44A-B229-4380-BC89-02972FF4646D}" presName="spaceRect" presStyleCnt="0"/>
      <dgm:spPr/>
    </dgm:pt>
    <dgm:pt modelId="{CF118655-78AE-47BD-B08D-1FFF874A1E8B}" type="pres">
      <dgm:prSet presAssocID="{0D87A44A-B229-4380-BC89-02972FF4646D}" presName="parTx" presStyleLbl="revTx" presStyleIdx="2" presStyleCnt="6">
        <dgm:presLayoutVars>
          <dgm:chMax val="0"/>
          <dgm:chPref val="0"/>
        </dgm:presLayoutVars>
      </dgm:prSet>
      <dgm:spPr/>
    </dgm:pt>
    <dgm:pt modelId="{7C258CDA-96C9-4B8E-87A6-937A876A3838}" type="pres">
      <dgm:prSet presAssocID="{43B34786-DBDA-4922-AA7F-9AF8FE37726B}" presName="sibTrans" presStyleCnt="0"/>
      <dgm:spPr/>
    </dgm:pt>
    <dgm:pt modelId="{233B0534-1155-4076-A34C-FCC233EA347F}" type="pres">
      <dgm:prSet presAssocID="{D9BFBF04-ED7F-4108-8FE6-10F4B8617F02}" presName="compNode" presStyleCnt="0"/>
      <dgm:spPr/>
    </dgm:pt>
    <dgm:pt modelId="{4F14F549-CF3C-4E43-87D1-7F983A670492}" type="pres">
      <dgm:prSet presAssocID="{D9BFBF04-ED7F-4108-8FE6-10F4B8617F02}" presName="bgRect" presStyleLbl="bgShp" presStyleIdx="3" presStyleCnt="6"/>
      <dgm:spPr/>
    </dgm:pt>
    <dgm:pt modelId="{7049D6CB-064F-4B7A-8143-B714DAF478FB}" type="pres">
      <dgm:prSet presAssocID="{D9BFBF04-ED7F-4108-8FE6-10F4B8617F0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75719538-C19E-4E25-A6B9-776DC7D219B3}" type="pres">
      <dgm:prSet presAssocID="{D9BFBF04-ED7F-4108-8FE6-10F4B8617F02}" presName="spaceRect" presStyleCnt="0"/>
      <dgm:spPr/>
    </dgm:pt>
    <dgm:pt modelId="{482A27F2-6C4B-4EEC-8797-60A7ABD3B76D}" type="pres">
      <dgm:prSet presAssocID="{D9BFBF04-ED7F-4108-8FE6-10F4B8617F02}" presName="parTx" presStyleLbl="revTx" presStyleIdx="3" presStyleCnt="6">
        <dgm:presLayoutVars>
          <dgm:chMax val="0"/>
          <dgm:chPref val="0"/>
        </dgm:presLayoutVars>
      </dgm:prSet>
      <dgm:spPr/>
    </dgm:pt>
    <dgm:pt modelId="{B3531143-16A8-414F-861F-F1032A6508F5}" type="pres">
      <dgm:prSet presAssocID="{2CC3D9BB-0983-4F92-9923-ED310308D570}" presName="sibTrans" presStyleCnt="0"/>
      <dgm:spPr/>
    </dgm:pt>
    <dgm:pt modelId="{D2D08289-27EC-4380-AD2B-F77FE8848283}" type="pres">
      <dgm:prSet presAssocID="{A2F5255A-EA3D-4F3A-804C-D449EC660811}" presName="compNode" presStyleCnt="0"/>
      <dgm:spPr/>
    </dgm:pt>
    <dgm:pt modelId="{70AB7D0B-026C-4628-A4F3-0050227BB8E4}" type="pres">
      <dgm:prSet presAssocID="{A2F5255A-EA3D-4F3A-804C-D449EC660811}" presName="bgRect" presStyleLbl="bgShp" presStyleIdx="4" presStyleCnt="6" custScaleY="142730"/>
      <dgm:spPr/>
    </dgm:pt>
    <dgm:pt modelId="{F57D42B9-88D5-4147-9DEF-4A44E328F12E}" type="pres">
      <dgm:prSet presAssocID="{A2F5255A-EA3D-4F3A-804C-D449EC66081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B5F2F476-7BB6-47BE-B05D-B72A6984E44E}" type="pres">
      <dgm:prSet presAssocID="{A2F5255A-EA3D-4F3A-804C-D449EC660811}" presName="spaceRect" presStyleCnt="0"/>
      <dgm:spPr/>
    </dgm:pt>
    <dgm:pt modelId="{E368CF63-8275-44A2-BC9E-9DC794F0136F}" type="pres">
      <dgm:prSet presAssocID="{A2F5255A-EA3D-4F3A-804C-D449EC660811}" presName="parTx" presStyleLbl="revTx" presStyleIdx="4" presStyleCnt="6" custLinFactNeighborY="-14171">
        <dgm:presLayoutVars>
          <dgm:chMax val="0"/>
          <dgm:chPref val="0"/>
        </dgm:presLayoutVars>
      </dgm:prSet>
      <dgm:spPr/>
    </dgm:pt>
    <dgm:pt modelId="{F4C72F2C-39DF-4644-B29B-D1523CA673F3}" type="pres">
      <dgm:prSet presAssocID="{3D39534B-6F2A-47D8-90E5-B01593AA845A}" presName="sibTrans" presStyleCnt="0"/>
      <dgm:spPr/>
    </dgm:pt>
    <dgm:pt modelId="{1F44C5FC-7066-45DE-B749-CE5685A7C461}" type="pres">
      <dgm:prSet presAssocID="{F47A010B-A03F-417E-B477-A740BEE6EE4C}" presName="compNode" presStyleCnt="0"/>
      <dgm:spPr/>
    </dgm:pt>
    <dgm:pt modelId="{142F53B9-FF38-4531-B1B0-CAA0B2937760}" type="pres">
      <dgm:prSet presAssocID="{F47A010B-A03F-417E-B477-A740BEE6EE4C}" presName="bgRect" presStyleLbl="bgShp" presStyleIdx="5" presStyleCnt="6" custLinFactNeighborX="2365" custLinFactNeighborY="8161"/>
      <dgm:spPr/>
    </dgm:pt>
    <dgm:pt modelId="{802188C1-B63E-46CD-A9BA-73927525A72B}" type="pres">
      <dgm:prSet presAssocID="{F47A010B-A03F-417E-B477-A740BEE6EE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D2A5A72E-E99C-441F-B704-BB75D034DABC}" type="pres">
      <dgm:prSet presAssocID="{F47A010B-A03F-417E-B477-A740BEE6EE4C}" presName="spaceRect" presStyleCnt="0"/>
      <dgm:spPr/>
    </dgm:pt>
    <dgm:pt modelId="{4FB5B396-45F0-4587-BEB8-0C4393237B6E}" type="pres">
      <dgm:prSet presAssocID="{F47A010B-A03F-417E-B477-A740BEE6EE4C}" presName="parTx" presStyleLbl="revTx" presStyleIdx="5" presStyleCnt="6" custLinFactNeighborX="-678" custLinFactNeighborY="-10122">
        <dgm:presLayoutVars>
          <dgm:chMax val="0"/>
          <dgm:chPref val="0"/>
        </dgm:presLayoutVars>
      </dgm:prSet>
      <dgm:spPr/>
    </dgm:pt>
  </dgm:ptLst>
  <dgm:cxnLst>
    <dgm:cxn modelId="{543A4E0B-5586-40E1-925D-D983E7F3CA19}" type="presOf" srcId="{0D87A44A-B229-4380-BC89-02972FF4646D}" destId="{CF118655-78AE-47BD-B08D-1FFF874A1E8B}" srcOrd="0" destOrd="0" presId="urn:microsoft.com/office/officeart/2018/2/layout/IconVerticalSolidList"/>
    <dgm:cxn modelId="{9334C922-0C41-4EEB-894D-AF2E52E9D642}" srcId="{3EBAE5D5-E9C3-47E7-A1EF-4197643F8728}" destId="{0D87A44A-B229-4380-BC89-02972FF4646D}" srcOrd="2" destOrd="0" parTransId="{827C7A37-E5B3-4081-A658-A2114C97F220}" sibTransId="{43B34786-DBDA-4922-AA7F-9AF8FE37726B}"/>
    <dgm:cxn modelId="{2B414734-F1E2-4AA4-ACE3-4932E9D8F57A}" type="presOf" srcId="{E577CB9F-0263-49DB-8950-BE5CC61DE784}" destId="{83D00972-8DB2-49AE-9D6F-B0ADAE83EB98}" srcOrd="0" destOrd="0" presId="urn:microsoft.com/office/officeart/2018/2/layout/IconVerticalSolidList"/>
    <dgm:cxn modelId="{EFEF054B-2A4F-49FF-A7F0-037E255BB080}" srcId="{3EBAE5D5-E9C3-47E7-A1EF-4197643F8728}" destId="{D9BFBF04-ED7F-4108-8FE6-10F4B8617F02}" srcOrd="3" destOrd="0" parTransId="{4113CDA3-41CD-4D56-9250-795581AC7E5C}" sibTransId="{2CC3D9BB-0983-4F92-9923-ED310308D570}"/>
    <dgm:cxn modelId="{9A426653-EF85-410A-B11B-859FE3753FB4}" srcId="{3EBAE5D5-E9C3-47E7-A1EF-4197643F8728}" destId="{451D48E7-BB0F-4886-BE08-A89DD070315C}" srcOrd="0" destOrd="0" parTransId="{E2A83987-A27F-44F6-B714-8D4DFE03DDAF}" sibTransId="{8FFDD78E-64AC-4937-87D6-204D1AB52256}"/>
    <dgm:cxn modelId="{8B2C7D5B-3205-4673-864C-374446F6C52A}" type="presOf" srcId="{A2F5255A-EA3D-4F3A-804C-D449EC660811}" destId="{E368CF63-8275-44A2-BC9E-9DC794F0136F}" srcOrd="0" destOrd="0" presId="urn:microsoft.com/office/officeart/2018/2/layout/IconVerticalSolidList"/>
    <dgm:cxn modelId="{F460C076-9D9F-4F0E-BB4A-3173B0D38EAA}" srcId="{3EBAE5D5-E9C3-47E7-A1EF-4197643F8728}" destId="{A2F5255A-EA3D-4F3A-804C-D449EC660811}" srcOrd="4" destOrd="0" parTransId="{92887A41-D2A7-4B15-996F-71CA1AA5DA24}" sibTransId="{3D39534B-6F2A-47D8-90E5-B01593AA845A}"/>
    <dgm:cxn modelId="{14407281-B42E-4E52-96D0-FF4F1ED785D8}" srcId="{3EBAE5D5-E9C3-47E7-A1EF-4197643F8728}" destId="{F47A010B-A03F-417E-B477-A740BEE6EE4C}" srcOrd="5" destOrd="0" parTransId="{E47CFE71-A6FA-4686-B5C7-9498A48A9F4B}" sibTransId="{9B4F7F1C-745F-4B7E-A5C1-B920BDCF08C2}"/>
    <dgm:cxn modelId="{F14C2D83-688F-4C96-9803-FE2795AEF7A8}" type="presOf" srcId="{D9BFBF04-ED7F-4108-8FE6-10F4B8617F02}" destId="{482A27F2-6C4B-4EEC-8797-60A7ABD3B76D}" srcOrd="0" destOrd="0" presId="urn:microsoft.com/office/officeart/2018/2/layout/IconVerticalSolidList"/>
    <dgm:cxn modelId="{1AC591A3-1E0A-4072-AE45-5140ACCE21EC}" srcId="{3EBAE5D5-E9C3-47E7-A1EF-4197643F8728}" destId="{E577CB9F-0263-49DB-8950-BE5CC61DE784}" srcOrd="1" destOrd="0" parTransId="{E932DFC0-24FA-48B6-8987-C9384C51C2FA}" sibTransId="{24116036-195A-4A02-8A93-9EF8CACE8FCC}"/>
    <dgm:cxn modelId="{E90406C0-7D2E-4C12-B17D-CF0381C048F7}" type="presOf" srcId="{3EBAE5D5-E9C3-47E7-A1EF-4197643F8728}" destId="{FA889843-8064-4915-BB74-51EA1D79A736}" srcOrd="0" destOrd="0" presId="urn:microsoft.com/office/officeart/2018/2/layout/IconVerticalSolidList"/>
    <dgm:cxn modelId="{4AEA0DC2-C79A-4D6B-88E3-6F3BAAB4C863}" type="presOf" srcId="{451D48E7-BB0F-4886-BE08-A89DD070315C}" destId="{13CE2EB8-F987-4C2B-A0FC-39D21718CF26}" srcOrd="0" destOrd="0" presId="urn:microsoft.com/office/officeart/2018/2/layout/IconVerticalSolidList"/>
    <dgm:cxn modelId="{EF2B2BE0-A794-4F8A-BB51-2C555D121CDD}" type="presOf" srcId="{F47A010B-A03F-417E-B477-A740BEE6EE4C}" destId="{4FB5B396-45F0-4587-BEB8-0C4393237B6E}" srcOrd="0" destOrd="0" presId="urn:microsoft.com/office/officeart/2018/2/layout/IconVerticalSolidList"/>
    <dgm:cxn modelId="{F39DA807-5849-4009-BF39-0BD6D9D2DFC2}" type="presParOf" srcId="{FA889843-8064-4915-BB74-51EA1D79A736}" destId="{E0041EDF-B9AE-4364-B402-ABBDA29D77F3}" srcOrd="0" destOrd="0" presId="urn:microsoft.com/office/officeart/2018/2/layout/IconVerticalSolidList"/>
    <dgm:cxn modelId="{1498177F-A052-4C82-ADD6-70AF3C7A9890}" type="presParOf" srcId="{E0041EDF-B9AE-4364-B402-ABBDA29D77F3}" destId="{8BFECD9C-4337-4C45-8933-EB6558ED2A7F}" srcOrd="0" destOrd="0" presId="urn:microsoft.com/office/officeart/2018/2/layout/IconVerticalSolidList"/>
    <dgm:cxn modelId="{12BE272C-3DB2-4DAB-831A-582BA15B0825}" type="presParOf" srcId="{E0041EDF-B9AE-4364-B402-ABBDA29D77F3}" destId="{595A0BAF-F8FB-4CB3-AADF-B4AD2EE3C121}" srcOrd="1" destOrd="0" presId="urn:microsoft.com/office/officeart/2018/2/layout/IconVerticalSolidList"/>
    <dgm:cxn modelId="{84D94C0A-9AC0-4F5A-B08E-496F636DBE07}" type="presParOf" srcId="{E0041EDF-B9AE-4364-B402-ABBDA29D77F3}" destId="{3466CD02-FCC4-4FD2-AD1F-AFD65CC77379}" srcOrd="2" destOrd="0" presId="urn:microsoft.com/office/officeart/2018/2/layout/IconVerticalSolidList"/>
    <dgm:cxn modelId="{DEDF39A8-A777-4E0D-99F7-27CAA678C766}" type="presParOf" srcId="{E0041EDF-B9AE-4364-B402-ABBDA29D77F3}" destId="{13CE2EB8-F987-4C2B-A0FC-39D21718CF26}" srcOrd="3" destOrd="0" presId="urn:microsoft.com/office/officeart/2018/2/layout/IconVerticalSolidList"/>
    <dgm:cxn modelId="{D4C691B8-A87C-4285-B52C-AE1E17D665A0}" type="presParOf" srcId="{FA889843-8064-4915-BB74-51EA1D79A736}" destId="{B935994E-1CF4-4E97-86FF-A286126B3792}" srcOrd="1" destOrd="0" presId="urn:microsoft.com/office/officeart/2018/2/layout/IconVerticalSolidList"/>
    <dgm:cxn modelId="{FB2172F8-52B9-481C-A61F-35272CF29432}" type="presParOf" srcId="{FA889843-8064-4915-BB74-51EA1D79A736}" destId="{B1C2111C-B8F9-4769-BC4B-481F61974401}" srcOrd="2" destOrd="0" presId="urn:microsoft.com/office/officeart/2018/2/layout/IconVerticalSolidList"/>
    <dgm:cxn modelId="{FBB1EF87-C992-4E14-BCBD-19768D317F62}" type="presParOf" srcId="{B1C2111C-B8F9-4769-BC4B-481F61974401}" destId="{CCF7E4D2-4D70-4142-B925-38A4CE71F42F}" srcOrd="0" destOrd="0" presId="urn:microsoft.com/office/officeart/2018/2/layout/IconVerticalSolidList"/>
    <dgm:cxn modelId="{6ECCAEEF-86E7-4D30-9A86-CA00C20C3B78}" type="presParOf" srcId="{B1C2111C-B8F9-4769-BC4B-481F61974401}" destId="{25039AE5-3E2C-4261-962B-7424F8395775}" srcOrd="1" destOrd="0" presId="urn:microsoft.com/office/officeart/2018/2/layout/IconVerticalSolidList"/>
    <dgm:cxn modelId="{332463C1-A03D-4327-B60A-C3F8DF1E086D}" type="presParOf" srcId="{B1C2111C-B8F9-4769-BC4B-481F61974401}" destId="{A430202D-FF31-4731-BC32-1B0996CF9B42}" srcOrd="2" destOrd="0" presId="urn:microsoft.com/office/officeart/2018/2/layout/IconVerticalSolidList"/>
    <dgm:cxn modelId="{33462495-75C9-4C7C-B130-9C126F062979}" type="presParOf" srcId="{B1C2111C-B8F9-4769-BC4B-481F61974401}" destId="{83D00972-8DB2-49AE-9D6F-B0ADAE83EB98}" srcOrd="3" destOrd="0" presId="urn:microsoft.com/office/officeart/2018/2/layout/IconVerticalSolidList"/>
    <dgm:cxn modelId="{0EAD3B73-4B9E-4210-9354-65DE3EF12DE3}" type="presParOf" srcId="{FA889843-8064-4915-BB74-51EA1D79A736}" destId="{C5DF05F1-A4BC-4B2D-9C7D-F87CAD923A50}" srcOrd="3" destOrd="0" presId="urn:microsoft.com/office/officeart/2018/2/layout/IconVerticalSolidList"/>
    <dgm:cxn modelId="{E5A85A53-595F-4296-9FD5-1288D43DD832}" type="presParOf" srcId="{FA889843-8064-4915-BB74-51EA1D79A736}" destId="{4F6B48FD-2889-4340-8509-C46DBB53D83E}" srcOrd="4" destOrd="0" presId="urn:microsoft.com/office/officeart/2018/2/layout/IconVerticalSolidList"/>
    <dgm:cxn modelId="{D8578CD7-41B2-4235-AC89-07AA2BCF1B4B}" type="presParOf" srcId="{4F6B48FD-2889-4340-8509-C46DBB53D83E}" destId="{86C72719-6238-4449-B850-5B37D73D3DA6}" srcOrd="0" destOrd="0" presId="urn:microsoft.com/office/officeart/2018/2/layout/IconVerticalSolidList"/>
    <dgm:cxn modelId="{838D926E-AF85-4A3B-8E84-8CF044A9A49C}" type="presParOf" srcId="{4F6B48FD-2889-4340-8509-C46DBB53D83E}" destId="{1719C4CA-CD57-4343-BA81-5D5DF943FECD}" srcOrd="1" destOrd="0" presId="urn:microsoft.com/office/officeart/2018/2/layout/IconVerticalSolidList"/>
    <dgm:cxn modelId="{74AEA3E4-F5CF-431C-A932-7B80D1918A21}" type="presParOf" srcId="{4F6B48FD-2889-4340-8509-C46DBB53D83E}" destId="{A03A14F2-6CCD-4149-890A-406A01A9DD1B}" srcOrd="2" destOrd="0" presId="urn:microsoft.com/office/officeart/2018/2/layout/IconVerticalSolidList"/>
    <dgm:cxn modelId="{19FCCD7D-AE8F-4D38-A51D-9B5B8E78F2AC}" type="presParOf" srcId="{4F6B48FD-2889-4340-8509-C46DBB53D83E}" destId="{CF118655-78AE-47BD-B08D-1FFF874A1E8B}" srcOrd="3" destOrd="0" presId="urn:microsoft.com/office/officeart/2018/2/layout/IconVerticalSolidList"/>
    <dgm:cxn modelId="{1D238D1A-E90A-4072-A161-679DAD2E21D4}" type="presParOf" srcId="{FA889843-8064-4915-BB74-51EA1D79A736}" destId="{7C258CDA-96C9-4B8E-87A6-937A876A3838}" srcOrd="5" destOrd="0" presId="urn:microsoft.com/office/officeart/2018/2/layout/IconVerticalSolidList"/>
    <dgm:cxn modelId="{B6A25D86-81B6-4F2F-B166-86C464F18051}" type="presParOf" srcId="{FA889843-8064-4915-BB74-51EA1D79A736}" destId="{233B0534-1155-4076-A34C-FCC233EA347F}" srcOrd="6" destOrd="0" presId="urn:microsoft.com/office/officeart/2018/2/layout/IconVerticalSolidList"/>
    <dgm:cxn modelId="{52DD9828-8360-4742-B06B-20F1939D8BD1}" type="presParOf" srcId="{233B0534-1155-4076-A34C-FCC233EA347F}" destId="{4F14F549-CF3C-4E43-87D1-7F983A670492}" srcOrd="0" destOrd="0" presId="urn:microsoft.com/office/officeart/2018/2/layout/IconVerticalSolidList"/>
    <dgm:cxn modelId="{FC7A7239-2027-43A0-B282-E01484740310}" type="presParOf" srcId="{233B0534-1155-4076-A34C-FCC233EA347F}" destId="{7049D6CB-064F-4B7A-8143-B714DAF478FB}" srcOrd="1" destOrd="0" presId="urn:microsoft.com/office/officeart/2018/2/layout/IconVerticalSolidList"/>
    <dgm:cxn modelId="{DE0A2DB4-A197-461B-9BEF-C3D7D51B8AD3}" type="presParOf" srcId="{233B0534-1155-4076-A34C-FCC233EA347F}" destId="{75719538-C19E-4E25-A6B9-776DC7D219B3}" srcOrd="2" destOrd="0" presId="urn:microsoft.com/office/officeart/2018/2/layout/IconVerticalSolidList"/>
    <dgm:cxn modelId="{96ED6185-D079-4BAF-94E1-2F6B9D3D6BA7}" type="presParOf" srcId="{233B0534-1155-4076-A34C-FCC233EA347F}" destId="{482A27F2-6C4B-4EEC-8797-60A7ABD3B76D}" srcOrd="3" destOrd="0" presId="urn:microsoft.com/office/officeart/2018/2/layout/IconVerticalSolidList"/>
    <dgm:cxn modelId="{A83E4A1B-50C7-4139-87AD-B9A8A73922A2}" type="presParOf" srcId="{FA889843-8064-4915-BB74-51EA1D79A736}" destId="{B3531143-16A8-414F-861F-F1032A6508F5}" srcOrd="7" destOrd="0" presId="urn:microsoft.com/office/officeart/2018/2/layout/IconVerticalSolidList"/>
    <dgm:cxn modelId="{753AA33C-F520-46F8-808E-637B6A14126D}" type="presParOf" srcId="{FA889843-8064-4915-BB74-51EA1D79A736}" destId="{D2D08289-27EC-4380-AD2B-F77FE8848283}" srcOrd="8" destOrd="0" presId="urn:microsoft.com/office/officeart/2018/2/layout/IconVerticalSolidList"/>
    <dgm:cxn modelId="{3227490C-AA06-4531-922F-873C56AF61CF}" type="presParOf" srcId="{D2D08289-27EC-4380-AD2B-F77FE8848283}" destId="{70AB7D0B-026C-4628-A4F3-0050227BB8E4}" srcOrd="0" destOrd="0" presId="urn:microsoft.com/office/officeart/2018/2/layout/IconVerticalSolidList"/>
    <dgm:cxn modelId="{FCC34802-DB84-4A4E-937A-9B7FA6225D8C}" type="presParOf" srcId="{D2D08289-27EC-4380-AD2B-F77FE8848283}" destId="{F57D42B9-88D5-4147-9DEF-4A44E328F12E}" srcOrd="1" destOrd="0" presId="urn:microsoft.com/office/officeart/2018/2/layout/IconVerticalSolidList"/>
    <dgm:cxn modelId="{A463B126-76FD-48E7-9DBD-387C7DB66CC7}" type="presParOf" srcId="{D2D08289-27EC-4380-AD2B-F77FE8848283}" destId="{B5F2F476-7BB6-47BE-B05D-B72A6984E44E}" srcOrd="2" destOrd="0" presId="urn:microsoft.com/office/officeart/2018/2/layout/IconVerticalSolidList"/>
    <dgm:cxn modelId="{01D740C6-6728-4912-9629-4461E3CA3F92}" type="presParOf" srcId="{D2D08289-27EC-4380-AD2B-F77FE8848283}" destId="{E368CF63-8275-44A2-BC9E-9DC794F0136F}" srcOrd="3" destOrd="0" presId="urn:microsoft.com/office/officeart/2018/2/layout/IconVerticalSolidList"/>
    <dgm:cxn modelId="{BE7153CD-7E5D-4EC5-9763-7B769319D90C}" type="presParOf" srcId="{FA889843-8064-4915-BB74-51EA1D79A736}" destId="{F4C72F2C-39DF-4644-B29B-D1523CA673F3}" srcOrd="9" destOrd="0" presId="urn:microsoft.com/office/officeart/2018/2/layout/IconVerticalSolidList"/>
    <dgm:cxn modelId="{81309A5F-FB76-46CB-A347-68C70CF79269}" type="presParOf" srcId="{FA889843-8064-4915-BB74-51EA1D79A736}" destId="{1F44C5FC-7066-45DE-B749-CE5685A7C461}" srcOrd="10" destOrd="0" presId="urn:microsoft.com/office/officeart/2018/2/layout/IconVerticalSolidList"/>
    <dgm:cxn modelId="{AE290FD9-B2DD-455C-B93C-C77C3C377436}" type="presParOf" srcId="{1F44C5FC-7066-45DE-B749-CE5685A7C461}" destId="{142F53B9-FF38-4531-B1B0-CAA0B2937760}" srcOrd="0" destOrd="0" presId="urn:microsoft.com/office/officeart/2018/2/layout/IconVerticalSolidList"/>
    <dgm:cxn modelId="{DEE85589-D4A9-4C50-8269-754E4A699EAB}" type="presParOf" srcId="{1F44C5FC-7066-45DE-B749-CE5685A7C461}" destId="{802188C1-B63E-46CD-A9BA-73927525A72B}" srcOrd="1" destOrd="0" presId="urn:microsoft.com/office/officeart/2018/2/layout/IconVerticalSolidList"/>
    <dgm:cxn modelId="{309BA7E5-577D-46C9-8089-674ECD5EB898}" type="presParOf" srcId="{1F44C5FC-7066-45DE-B749-CE5685A7C461}" destId="{D2A5A72E-E99C-441F-B704-BB75D034DABC}" srcOrd="2" destOrd="0" presId="urn:microsoft.com/office/officeart/2018/2/layout/IconVerticalSolidList"/>
    <dgm:cxn modelId="{E1EEDFED-E6EA-4DB5-8106-3482081CCA4A}" type="presParOf" srcId="{1F44C5FC-7066-45DE-B749-CE5685A7C461}" destId="{4FB5B396-45F0-4587-BEB8-0C4393237B6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11FC57-F228-489A-A127-61A3BF085D4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59371F-260F-4A27-A456-404D716788B1}">
      <dgm:prSet/>
      <dgm:spPr/>
      <dgm:t>
        <a:bodyPr/>
        <a:lstStyle/>
        <a:p>
          <a:r>
            <a:rPr lang="en-US"/>
            <a:t>Became familiar with the Haar-Cascade Face Detection Algorithm.</a:t>
          </a:r>
        </a:p>
      </dgm:t>
    </dgm:pt>
    <dgm:pt modelId="{902A7D47-1D3C-40BD-AD78-356A265F2E52}" type="parTrans" cxnId="{61D7A9DE-366E-448F-B287-834925BE489D}">
      <dgm:prSet/>
      <dgm:spPr/>
      <dgm:t>
        <a:bodyPr/>
        <a:lstStyle/>
        <a:p>
          <a:endParaRPr lang="en-US"/>
        </a:p>
      </dgm:t>
    </dgm:pt>
    <dgm:pt modelId="{C728BBE2-DF4F-466F-ADE6-CBF9FABACFBC}" type="sibTrans" cxnId="{61D7A9DE-366E-448F-B287-834925BE489D}">
      <dgm:prSet/>
      <dgm:spPr/>
      <dgm:t>
        <a:bodyPr/>
        <a:lstStyle/>
        <a:p>
          <a:endParaRPr lang="en-US"/>
        </a:p>
      </dgm:t>
    </dgm:pt>
    <dgm:pt modelId="{33F16D11-8BF6-412F-877D-4162D280ACCB}">
      <dgm:prSet/>
      <dgm:spPr/>
      <dgm:t>
        <a:bodyPr/>
        <a:lstStyle/>
        <a:p>
          <a:r>
            <a:rPr lang="en-US" dirty="0"/>
            <a:t>Discovered KIVY</a:t>
          </a:r>
        </a:p>
      </dgm:t>
    </dgm:pt>
    <dgm:pt modelId="{2EFF2067-940B-43F7-B545-C4E7F5829387}" type="parTrans" cxnId="{16B3F234-DE1C-4B65-BA04-8735C13B8725}">
      <dgm:prSet/>
      <dgm:spPr/>
      <dgm:t>
        <a:bodyPr/>
        <a:lstStyle/>
        <a:p>
          <a:endParaRPr lang="en-US"/>
        </a:p>
      </dgm:t>
    </dgm:pt>
    <dgm:pt modelId="{8F897992-8E52-454C-A86F-250BD441A71F}" type="sibTrans" cxnId="{16B3F234-DE1C-4B65-BA04-8735C13B8725}">
      <dgm:prSet/>
      <dgm:spPr/>
      <dgm:t>
        <a:bodyPr/>
        <a:lstStyle/>
        <a:p>
          <a:endParaRPr lang="en-US"/>
        </a:p>
      </dgm:t>
    </dgm:pt>
    <dgm:pt modelId="{A35B86C9-1CC7-46DB-9CF5-D2DB0E27449F}">
      <dgm:prSet/>
      <dgm:spPr/>
      <dgm:t>
        <a:bodyPr/>
        <a:lstStyle/>
        <a:p>
          <a:r>
            <a:rPr lang="en-US" dirty="0"/>
            <a:t>Discovered Rembg</a:t>
          </a:r>
        </a:p>
      </dgm:t>
    </dgm:pt>
    <dgm:pt modelId="{F82B5532-401B-4038-A1C6-BD03739EF9BC}" type="parTrans" cxnId="{99019BA5-0A8D-4DF7-8690-066FADB9B35D}">
      <dgm:prSet/>
      <dgm:spPr/>
      <dgm:t>
        <a:bodyPr/>
        <a:lstStyle/>
        <a:p>
          <a:endParaRPr lang="en-US"/>
        </a:p>
      </dgm:t>
    </dgm:pt>
    <dgm:pt modelId="{280068B9-7A63-4B67-871F-42D8679A0AF1}" type="sibTrans" cxnId="{99019BA5-0A8D-4DF7-8690-066FADB9B35D}">
      <dgm:prSet/>
      <dgm:spPr/>
      <dgm:t>
        <a:bodyPr/>
        <a:lstStyle/>
        <a:p>
          <a:endParaRPr lang="en-US"/>
        </a:p>
      </dgm:t>
    </dgm:pt>
    <dgm:pt modelId="{8078A861-E4B8-4B24-91C1-20F37663D07A}" type="pres">
      <dgm:prSet presAssocID="{3511FC57-F228-489A-A127-61A3BF085D42}" presName="root" presStyleCnt="0">
        <dgm:presLayoutVars>
          <dgm:dir/>
          <dgm:resizeHandles val="exact"/>
        </dgm:presLayoutVars>
      </dgm:prSet>
      <dgm:spPr/>
    </dgm:pt>
    <dgm:pt modelId="{F65B398B-9D88-4270-A922-770577F122E3}" type="pres">
      <dgm:prSet presAssocID="{4259371F-260F-4A27-A456-404D716788B1}" presName="compNode" presStyleCnt="0"/>
      <dgm:spPr/>
    </dgm:pt>
    <dgm:pt modelId="{07159741-8436-4EDD-84C0-C8F1FCDCD252}" type="pres">
      <dgm:prSet presAssocID="{4259371F-260F-4A27-A456-404D716788B1}" presName="bgRect" presStyleLbl="bgShp" presStyleIdx="0" presStyleCnt="3"/>
      <dgm:spPr/>
    </dgm:pt>
    <dgm:pt modelId="{C8122868-64D7-4B22-A054-B85421FBEE0E}" type="pres">
      <dgm:prSet presAssocID="{4259371F-260F-4A27-A456-404D716788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53044D34-2397-428A-BCC8-CCA05B760931}" type="pres">
      <dgm:prSet presAssocID="{4259371F-260F-4A27-A456-404D716788B1}" presName="spaceRect" presStyleCnt="0"/>
      <dgm:spPr/>
    </dgm:pt>
    <dgm:pt modelId="{10A2FD87-2F96-495B-B475-305CE7213560}" type="pres">
      <dgm:prSet presAssocID="{4259371F-260F-4A27-A456-404D716788B1}" presName="parTx" presStyleLbl="revTx" presStyleIdx="0" presStyleCnt="3">
        <dgm:presLayoutVars>
          <dgm:chMax val="0"/>
          <dgm:chPref val="0"/>
        </dgm:presLayoutVars>
      </dgm:prSet>
      <dgm:spPr/>
    </dgm:pt>
    <dgm:pt modelId="{279B456E-B390-49F5-9325-C890B2B4A275}" type="pres">
      <dgm:prSet presAssocID="{C728BBE2-DF4F-466F-ADE6-CBF9FABACFBC}" presName="sibTrans" presStyleCnt="0"/>
      <dgm:spPr/>
    </dgm:pt>
    <dgm:pt modelId="{E0C95C46-AEBC-4873-AFF2-C1DF0E76CC05}" type="pres">
      <dgm:prSet presAssocID="{33F16D11-8BF6-412F-877D-4162D280ACCB}" presName="compNode" presStyleCnt="0"/>
      <dgm:spPr/>
    </dgm:pt>
    <dgm:pt modelId="{B174CEA1-7E4B-4797-B362-729FBB8C2E4C}" type="pres">
      <dgm:prSet presAssocID="{33F16D11-8BF6-412F-877D-4162D280ACCB}" presName="bgRect" presStyleLbl="bgShp" presStyleIdx="1" presStyleCnt="3"/>
      <dgm:spPr/>
    </dgm:pt>
    <dgm:pt modelId="{B999547A-2BA8-4403-ADFD-A5CF91841222}" type="pres">
      <dgm:prSet presAssocID="{33F16D11-8BF6-412F-877D-4162D280AC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407CBA33-4B62-478F-A331-E84C2C36F192}" type="pres">
      <dgm:prSet presAssocID="{33F16D11-8BF6-412F-877D-4162D280ACCB}" presName="spaceRect" presStyleCnt="0"/>
      <dgm:spPr/>
    </dgm:pt>
    <dgm:pt modelId="{D3603983-ECFE-43C3-9D81-8B3FE36C1EB1}" type="pres">
      <dgm:prSet presAssocID="{33F16D11-8BF6-412F-877D-4162D280ACCB}" presName="parTx" presStyleLbl="revTx" presStyleIdx="1" presStyleCnt="3">
        <dgm:presLayoutVars>
          <dgm:chMax val="0"/>
          <dgm:chPref val="0"/>
        </dgm:presLayoutVars>
      </dgm:prSet>
      <dgm:spPr/>
    </dgm:pt>
    <dgm:pt modelId="{646312BA-6A3D-49A0-BEC1-ADB7D5665664}" type="pres">
      <dgm:prSet presAssocID="{8F897992-8E52-454C-A86F-250BD441A71F}" presName="sibTrans" presStyleCnt="0"/>
      <dgm:spPr/>
    </dgm:pt>
    <dgm:pt modelId="{C2EEA438-AD5C-4AAB-B1C9-6CA49ECF1623}" type="pres">
      <dgm:prSet presAssocID="{A35B86C9-1CC7-46DB-9CF5-D2DB0E27449F}" presName="compNode" presStyleCnt="0"/>
      <dgm:spPr/>
    </dgm:pt>
    <dgm:pt modelId="{8A105113-05C9-4084-B1FC-F9DE9E220138}" type="pres">
      <dgm:prSet presAssocID="{A35B86C9-1CC7-46DB-9CF5-D2DB0E27449F}" presName="bgRect" presStyleLbl="bgShp" presStyleIdx="2" presStyleCnt="3"/>
      <dgm:spPr/>
    </dgm:pt>
    <dgm:pt modelId="{E77ED2B5-1686-4F9C-810A-E8190C226BF9}" type="pres">
      <dgm:prSet presAssocID="{A35B86C9-1CC7-46DB-9CF5-D2DB0E2744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378D27D0-1DD4-4FBE-B5F2-EB90765EC4E1}" type="pres">
      <dgm:prSet presAssocID="{A35B86C9-1CC7-46DB-9CF5-D2DB0E27449F}" presName="spaceRect" presStyleCnt="0"/>
      <dgm:spPr/>
    </dgm:pt>
    <dgm:pt modelId="{6228FA8E-90FA-4491-8079-27672E90C383}" type="pres">
      <dgm:prSet presAssocID="{A35B86C9-1CC7-46DB-9CF5-D2DB0E27449F}" presName="parTx" presStyleLbl="revTx" presStyleIdx="2" presStyleCnt="3">
        <dgm:presLayoutVars>
          <dgm:chMax val="0"/>
          <dgm:chPref val="0"/>
        </dgm:presLayoutVars>
      </dgm:prSet>
      <dgm:spPr/>
    </dgm:pt>
  </dgm:ptLst>
  <dgm:cxnLst>
    <dgm:cxn modelId="{5B145800-0CD5-4950-90B1-9B6DE80C51D9}" type="presOf" srcId="{3511FC57-F228-489A-A127-61A3BF085D42}" destId="{8078A861-E4B8-4B24-91C1-20F37663D07A}" srcOrd="0" destOrd="0" presId="urn:microsoft.com/office/officeart/2018/2/layout/IconVerticalSolidList"/>
    <dgm:cxn modelId="{16B3F234-DE1C-4B65-BA04-8735C13B8725}" srcId="{3511FC57-F228-489A-A127-61A3BF085D42}" destId="{33F16D11-8BF6-412F-877D-4162D280ACCB}" srcOrd="1" destOrd="0" parTransId="{2EFF2067-940B-43F7-B545-C4E7F5829387}" sibTransId="{8F897992-8E52-454C-A86F-250BD441A71F}"/>
    <dgm:cxn modelId="{64C02552-403F-4B11-9094-EC0061064B95}" type="presOf" srcId="{33F16D11-8BF6-412F-877D-4162D280ACCB}" destId="{D3603983-ECFE-43C3-9D81-8B3FE36C1EB1}" srcOrd="0" destOrd="0" presId="urn:microsoft.com/office/officeart/2018/2/layout/IconVerticalSolidList"/>
    <dgm:cxn modelId="{73D26B7C-17AF-4274-88A3-6FEF931525E9}" type="presOf" srcId="{A35B86C9-1CC7-46DB-9CF5-D2DB0E27449F}" destId="{6228FA8E-90FA-4491-8079-27672E90C383}" srcOrd="0" destOrd="0" presId="urn:microsoft.com/office/officeart/2018/2/layout/IconVerticalSolidList"/>
    <dgm:cxn modelId="{99019BA5-0A8D-4DF7-8690-066FADB9B35D}" srcId="{3511FC57-F228-489A-A127-61A3BF085D42}" destId="{A35B86C9-1CC7-46DB-9CF5-D2DB0E27449F}" srcOrd="2" destOrd="0" parTransId="{F82B5532-401B-4038-A1C6-BD03739EF9BC}" sibTransId="{280068B9-7A63-4B67-871F-42D8679A0AF1}"/>
    <dgm:cxn modelId="{26D60BCD-5CCF-493C-9FC4-549C4197B50D}" type="presOf" srcId="{4259371F-260F-4A27-A456-404D716788B1}" destId="{10A2FD87-2F96-495B-B475-305CE7213560}" srcOrd="0" destOrd="0" presId="urn:microsoft.com/office/officeart/2018/2/layout/IconVerticalSolidList"/>
    <dgm:cxn modelId="{61D7A9DE-366E-448F-B287-834925BE489D}" srcId="{3511FC57-F228-489A-A127-61A3BF085D42}" destId="{4259371F-260F-4A27-A456-404D716788B1}" srcOrd="0" destOrd="0" parTransId="{902A7D47-1D3C-40BD-AD78-356A265F2E52}" sibTransId="{C728BBE2-DF4F-466F-ADE6-CBF9FABACFBC}"/>
    <dgm:cxn modelId="{C30AB9D1-EBCE-4DF8-A420-95A81D0E8222}" type="presParOf" srcId="{8078A861-E4B8-4B24-91C1-20F37663D07A}" destId="{F65B398B-9D88-4270-A922-770577F122E3}" srcOrd="0" destOrd="0" presId="urn:microsoft.com/office/officeart/2018/2/layout/IconVerticalSolidList"/>
    <dgm:cxn modelId="{2F15F146-E7A5-4BAA-B6B7-8E0C2EB95712}" type="presParOf" srcId="{F65B398B-9D88-4270-A922-770577F122E3}" destId="{07159741-8436-4EDD-84C0-C8F1FCDCD252}" srcOrd="0" destOrd="0" presId="urn:microsoft.com/office/officeart/2018/2/layout/IconVerticalSolidList"/>
    <dgm:cxn modelId="{E96575A2-6B17-4725-86AF-BF90FCFBA24B}" type="presParOf" srcId="{F65B398B-9D88-4270-A922-770577F122E3}" destId="{C8122868-64D7-4B22-A054-B85421FBEE0E}" srcOrd="1" destOrd="0" presId="urn:microsoft.com/office/officeart/2018/2/layout/IconVerticalSolidList"/>
    <dgm:cxn modelId="{04A13FB3-091C-4312-8069-C9DF997DF6EF}" type="presParOf" srcId="{F65B398B-9D88-4270-A922-770577F122E3}" destId="{53044D34-2397-428A-BCC8-CCA05B760931}" srcOrd="2" destOrd="0" presId="urn:microsoft.com/office/officeart/2018/2/layout/IconVerticalSolidList"/>
    <dgm:cxn modelId="{A4141D99-ADA4-4867-9A17-FDE88592B567}" type="presParOf" srcId="{F65B398B-9D88-4270-A922-770577F122E3}" destId="{10A2FD87-2F96-495B-B475-305CE7213560}" srcOrd="3" destOrd="0" presId="urn:microsoft.com/office/officeart/2018/2/layout/IconVerticalSolidList"/>
    <dgm:cxn modelId="{BE92B6EB-D737-4C40-ADF3-7EDE76DB3BA4}" type="presParOf" srcId="{8078A861-E4B8-4B24-91C1-20F37663D07A}" destId="{279B456E-B390-49F5-9325-C890B2B4A275}" srcOrd="1" destOrd="0" presId="urn:microsoft.com/office/officeart/2018/2/layout/IconVerticalSolidList"/>
    <dgm:cxn modelId="{CB1D6100-D617-4534-9BB3-FE339A861168}" type="presParOf" srcId="{8078A861-E4B8-4B24-91C1-20F37663D07A}" destId="{E0C95C46-AEBC-4873-AFF2-C1DF0E76CC05}" srcOrd="2" destOrd="0" presId="urn:microsoft.com/office/officeart/2018/2/layout/IconVerticalSolidList"/>
    <dgm:cxn modelId="{31A95D34-2B52-4EC5-9991-0023582E9963}" type="presParOf" srcId="{E0C95C46-AEBC-4873-AFF2-C1DF0E76CC05}" destId="{B174CEA1-7E4B-4797-B362-729FBB8C2E4C}" srcOrd="0" destOrd="0" presId="urn:microsoft.com/office/officeart/2018/2/layout/IconVerticalSolidList"/>
    <dgm:cxn modelId="{F0D6FE92-5960-43BE-97DE-9757481649AE}" type="presParOf" srcId="{E0C95C46-AEBC-4873-AFF2-C1DF0E76CC05}" destId="{B999547A-2BA8-4403-ADFD-A5CF91841222}" srcOrd="1" destOrd="0" presId="urn:microsoft.com/office/officeart/2018/2/layout/IconVerticalSolidList"/>
    <dgm:cxn modelId="{A941E36D-0897-4F44-9BFF-3C7C0DF76116}" type="presParOf" srcId="{E0C95C46-AEBC-4873-AFF2-C1DF0E76CC05}" destId="{407CBA33-4B62-478F-A331-E84C2C36F192}" srcOrd="2" destOrd="0" presId="urn:microsoft.com/office/officeart/2018/2/layout/IconVerticalSolidList"/>
    <dgm:cxn modelId="{0A745909-B203-4E38-811D-144236509488}" type="presParOf" srcId="{E0C95C46-AEBC-4873-AFF2-C1DF0E76CC05}" destId="{D3603983-ECFE-43C3-9D81-8B3FE36C1EB1}" srcOrd="3" destOrd="0" presId="urn:microsoft.com/office/officeart/2018/2/layout/IconVerticalSolidList"/>
    <dgm:cxn modelId="{B670E18D-DD3E-4A91-A194-C0A724A4D9BE}" type="presParOf" srcId="{8078A861-E4B8-4B24-91C1-20F37663D07A}" destId="{646312BA-6A3D-49A0-BEC1-ADB7D5665664}" srcOrd="3" destOrd="0" presId="urn:microsoft.com/office/officeart/2018/2/layout/IconVerticalSolidList"/>
    <dgm:cxn modelId="{7CA65FB5-A322-4B9E-8314-A1C37520E273}" type="presParOf" srcId="{8078A861-E4B8-4B24-91C1-20F37663D07A}" destId="{C2EEA438-AD5C-4AAB-B1C9-6CA49ECF1623}" srcOrd="4" destOrd="0" presId="urn:microsoft.com/office/officeart/2018/2/layout/IconVerticalSolidList"/>
    <dgm:cxn modelId="{BE976ED7-80B9-49B2-A1A6-7E6F1D427F00}" type="presParOf" srcId="{C2EEA438-AD5C-4AAB-B1C9-6CA49ECF1623}" destId="{8A105113-05C9-4084-B1FC-F9DE9E220138}" srcOrd="0" destOrd="0" presId="urn:microsoft.com/office/officeart/2018/2/layout/IconVerticalSolidList"/>
    <dgm:cxn modelId="{5E30BC16-1B0A-45AC-B03B-C876BF68F27B}" type="presParOf" srcId="{C2EEA438-AD5C-4AAB-B1C9-6CA49ECF1623}" destId="{E77ED2B5-1686-4F9C-810A-E8190C226BF9}" srcOrd="1" destOrd="0" presId="urn:microsoft.com/office/officeart/2018/2/layout/IconVerticalSolidList"/>
    <dgm:cxn modelId="{FB2E88CC-2CE7-4EFA-8BD8-B9CDBCD98CF8}" type="presParOf" srcId="{C2EEA438-AD5C-4AAB-B1C9-6CA49ECF1623}" destId="{378D27D0-1DD4-4FBE-B5F2-EB90765EC4E1}" srcOrd="2" destOrd="0" presId="urn:microsoft.com/office/officeart/2018/2/layout/IconVerticalSolidList"/>
    <dgm:cxn modelId="{1118E1E5-D053-4888-B6A4-278C25D8F771}" type="presParOf" srcId="{C2EEA438-AD5C-4AAB-B1C9-6CA49ECF1623}" destId="{6228FA8E-90FA-4491-8079-27672E90C3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A1468C-7FD2-46CF-9512-7787D1419EEF}"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76ED4A11-54EA-4788-9467-3F2527F09C3C}">
      <dgm:prSet/>
      <dgm:spPr/>
      <dgm:t>
        <a:bodyPr/>
        <a:lstStyle/>
        <a:p>
          <a:r>
            <a:rPr lang="en-US" dirty="0"/>
            <a:t>Use</a:t>
          </a:r>
        </a:p>
      </dgm:t>
    </dgm:pt>
    <dgm:pt modelId="{EBAD3438-71F3-4F66-B483-D2685D8EC5ED}" type="parTrans" cxnId="{0E29D6FB-D1FA-4F92-BE27-A912EFDABA90}">
      <dgm:prSet/>
      <dgm:spPr/>
      <dgm:t>
        <a:bodyPr/>
        <a:lstStyle/>
        <a:p>
          <a:endParaRPr lang="en-US"/>
        </a:p>
      </dgm:t>
    </dgm:pt>
    <dgm:pt modelId="{A7C15B2D-0E6B-43E7-9289-690803341A9C}" type="sibTrans" cxnId="{0E29D6FB-D1FA-4F92-BE27-A912EFDABA90}">
      <dgm:prSet/>
      <dgm:spPr/>
      <dgm:t>
        <a:bodyPr/>
        <a:lstStyle/>
        <a:p>
          <a:endParaRPr lang="en-US"/>
        </a:p>
      </dgm:t>
    </dgm:pt>
    <dgm:pt modelId="{293B23AB-53FB-4373-891A-718F57C6C39B}">
      <dgm:prSet/>
      <dgm:spPr/>
      <dgm:t>
        <a:bodyPr/>
        <a:lstStyle/>
        <a:p>
          <a:r>
            <a:rPr lang="en-US" dirty="0"/>
            <a:t>Include</a:t>
          </a:r>
        </a:p>
      </dgm:t>
    </dgm:pt>
    <dgm:pt modelId="{BCB61D9D-D6AB-43D6-AAE4-F77ED800613F}" type="parTrans" cxnId="{4C930714-CB86-4E5B-961C-621C4FD6FD96}">
      <dgm:prSet/>
      <dgm:spPr/>
      <dgm:t>
        <a:bodyPr/>
        <a:lstStyle/>
        <a:p>
          <a:endParaRPr lang="en-US"/>
        </a:p>
      </dgm:t>
    </dgm:pt>
    <dgm:pt modelId="{870F74A7-6309-410E-BCCD-38E830CAE6B2}" type="sibTrans" cxnId="{4C930714-CB86-4E5B-961C-621C4FD6FD96}">
      <dgm:prSet/>
      <dgm:spPr/>
      <dgm:t>
        <a:bodyPr/>
        <a:lstStyle/>
        <a:p>
          <a:endParaRPr lang="en-US"/>
        </a:p>
      </dgm:t>
    </dgm:pt>
    <dgm:pt modelId="{8B9BDFA8-2BCB-40D9-8475-D527F5D4527C}">
      <dgm:prSet custT="1"/>
      <dgm:spPr/>
      <dgm:t>
        <a:bodyPr/>
        <a:lstStyle/>
        <a:p>
          <a:r>
            <a:rPr lang="en-US" sz="2100" dirty="0"/>
            <a:t>a field for you to enter your age and a validation check.</a:t>
          </a:r>
        </a:p>
      </dgm:t>
    </dgm:pt>
    <dgm:pt modelId="{3C4AAEAA-A43C-452E-BD97-43FDAFC3115D}" type="parTrans" cxnId="{ACE9C3C1-9F87-43A3-997F-5E1FF0030BC1}">
      <dgm:prSet/>
      <dgm:spPr/>
      <dgm:t>
        <a:bodyPr/>
        <a:lstStyle/>
        <a:p>
          <a:endParaRPr lang="en-US"/>
        </a:p>
      </dgm:t>
    </dgm:pt>
    <dgm:pt modelId="{A7A5C5C0-DBC0-41E4-A1E0-6481D7A4AFF7}" type="sibTrans" cxnId="{ACE9C3C1-9F87-43A3-997F-5E1FF0030BC1}">
      <dgm:prSet/>
      <dgm:spPr/>
      <dgm:t>
        <a:bodyPr/>
        <a:lstStyle/>
        <a:p>
          <a:endParaRPr lang="en-US"/>
        </a:p>
      </dgm:t>
    </dgm:pt>
    <dgm:pt modelId="{9EFFCA96-928E-4440-8F6C-BBC6CD243047}">
      <dgm:prSet custT="1"/>
      <dgm:spPr/>
      <dgm:t>
        <a:bodyPr/>
        <a:lstStyle/>
        <a:p>
          <a:r>
            <a:rPr lang="en-US" sz="2100" dirty="0">
              <a:latin typeface="Gill Sans MT" panose="02020404030301010803"/>
            </a:rPr>
            <a:t>weigh</a:t>
          </a:r>
          <a:r>
            <a:rPr lang="en-US" sz="2100" dirty="0"/>
            <a:t> by using a predictive algorithm.</a:t>
          </a:r>
        </a:p>
      </dgm:t>
    </dgm:pt>
    <dgm:pt modelId="{5F7D9535-B991-4A1A-A109-BCEF2E633D2C}" type="parTrans" cxnId="{B4BDCD3C-25F1-4330-8113-AF886C7CABA1}">
      <dgm:prSet/>
      <dgm:spPr/>
      <dgm:t>
        <a:bodyPr/>
        <a:lstStyle/>
        <a:p>
          <a:endParaRPr lang="en-US"/>
        </a:p>
      </dgm:t>
    </dgm:pt>
    <dgm:pt modelId="{0F80E959-2942-427B-98F5-12964946508F}" type="sibTrans" cxnId="{B4BDCD3C-25F1-4330-8113-AF886C7CABA1}">
      <dgm:prSet/>
      <dgm:spPr/>
      <dgm:t>
        <a:bodyPr/>
        <a:lstStyle/>
        <a:p>
          <a:endParaRPr lang="en-US"/>
        </a:p>
      </dgm:t>
    </dgm:pt>
    <dgm:pt modelId="{DCF12581-B220-4E4A-8BC9-6AF6BFB6CBA8}">
      <dgm:prSet custT="1"/>
      <dgm:spPr/>
      <dgm:t>
        <a:bodyPr/>
        <a:lstStyle/>
        <a:p>
          <a:r>
            <a:rPr lang="en-US" sz="2100" dirty="0"/>
            <a:t>a camera lens to calculate the user's height, weight, and result.</a:t>
          </a:r>
        </a:p>
      </dgm:t>
    </dgm:pt>
    <dgm:pt modelId="{2300D0A8-77C2-40D3-A9E3-7EF9E5ADB283}" type="sibTrans" cxnId="{70E2F3B9-1090-4F42-9EF3-B15DC48BABB0}">
      <dgm:prSet/>
      <dgm:spPr/>
      <dgm:t>
        <a:bodyPr/>
        <a:lstStyle/>
        <a:p>
          <a:endParaRPr lang="en-US"/>
        </a:p>
      </dgm:t>
    </dgm:pt>
    <dgm:pt modelId="{F0D56CC6-C9AD-4736-AB44-6542F7858E30}" type="parTrans" cxnId="{70E2F3B9-1090-4F42-9EF3-B15DC48BABB0}">
      <dgm:prSet/>
      <dgm:spPr/>
      <dgm:t>
        <a:bodyPr/>
        <a:lstStyle/>
        <a:p>
          <a:endParaRPr lang="en-US"/>
        </a:p>
      </dgm:t>
    </dgm:pt>
    <dgm:pt modelId="{8153DEEA-C395-494C-9C84-C35635DE992D}">
      <dgm:prSet custT="1"/>
      <dgm:spPr/>
      <dgm:t>
        <a:bodyPr/>
        <a:lstStyle/>
        <a:p>
          <a:r>
            <a:rPr lang="en-US" sz="3400" dirty="0"/>
            <a:t>Check</a:t>
          </a:r>
        </a:p>
      </dgm:t>
    </dgm:pt>
    <dgm:pt modelId="{733B2C4D-2C9D-40DC-AF73-FF8C40553B6E}" type="parTrans" cxnId="{F9C80018-DB2B-4828-A333-10FB1A8C65B8}">
      <dgm:prSet/>
      <dgm:spPr/>
      <dgm:t>
        <a:bodyPr/>
        <a:lstStyle/>
        <a:p>
          <a:endParaRPr lang="en-BS"/>
        </a:p>
      </dgm:t>
    </dgm:pt>
    <dgm:pt modelId="{1B4313CB-9CA7-4141-950D-445AA9B25410}" type="sibTrans" cxnId="{F9C80018-DB2B-4828-A333-10FB1A8C65B8}">
      <dgm:prSet/>
      <dgm:spPr/>
      <dgm:t>
        <a:bodyPr/>
        <a:lstStyle/>
        <a:p>
          <a:endParaRPr lang="en-BS"/>
        </a:p>
      </dgm:t>
    </dgm:pt>
    <dgm:pt modelId="{F8ED5B43-46A8-4CC4-8338-E1396E3E303C}" type="pres">
      <dgm:prSet presAssocID="{A0A1468C-7FD2-46CF-9512-7787D1419EEF}" presName="linearFlow" presStyleCnt="0">
        <dgm:presLayoutVars>
          <dgm:dir/>
          <dgm:animLvl val="lvl"/>
          <dgm:resizeHandles val="exact"/>
        </dgm:presLayoutVars>
      </dgm:prSet>
      <dgm:spPr/>
    </dgm:pt>
    <dgm:pt modelId="{B81AB17E-BED0-40C6-A452-2CD5BD27ED34}" type="pres">
      <dgm:prSet presAssocID="{76ED4A11-54EA-4788-9467-3F2527F09C3C}" presName="composite" presStyleCnt="0"/>
      <dgm:spPr/>
    </dgm:pt>
    <dgm:pt modelId="{05BB6B14-A0C7-4AA8-9E94-33565C2C13FC}" type="pres">
      <dgm:prSet presAssocID="{76ED4A11-54EA-4788-9467-3F2527F09C3C}" presName="parentText" presStyleLbl="alignNode1" presStyleIdx="0" presStyleCnt="3">
        <dgm:presLayoutVars>
          <dgm:chMax val="1"/>
          <dgm:bulletEnabled val="1"/>
        </dgm:presLayoutVars>
      </dgm:prSet>
      <dgm:spPr/>
    </dgm:pt>
    <dgm:pt modelId="{D9D29422-6D63-4CE3-AB9E-CFDB63CECB4E}" type="pres">
      <dgm:prSet presAssocID="{76ED4A11-54EA-4788-9467-3F2527F09C3C}" presName="descendantText" presStyleLbl="alignAcc1" presStyleIdx="0" presStyleCnt="3">
        <dgm:presLayoutVars>
          <dgm:bulletEnabled val="1"/>
        </dgm:presLayoutVars>
      </dgm:prSet>
      <dgm:spPr/>
    </dgm:pt>
    <dgm:pt modelId="{260E13C6-FC9F-4E53-B516-3D098921568A}" type="pres">
      <dgm:prSet presAssocID="{A7C15B2D-0E6B-43E7-9289-690803341A9C}" presName="sp" presStyleCnt="0"/>
      <dgm:spPr/>
    </dgm:pt>
    <dgm:pt modelId="{4804B7F9-514F-4D93-859D-F109FB22A429}" type="pres">
      <dgm:prSet presAssocID="{293B23AB-53FB-4373-891A-718F57C6C39B}" presName="composite" presStyleCnt="0"/>
      <dgm:spPr/>
    </dgm:pt>
    <dgm:pt modelId="{7DBAA6A0-D1B5-4A55-8487-3A6D8F43B9B6}" type="pres">
      <dgm:prSet presAssocID="{293B23AB-53FB-4373-891A-718F57C6C39B}" presName="parentText" presStyleLbl="alignNode1" presStyleIdx="1" presStyleCnt="3">
        <dgm:presLayoutVars>
          <dgm:chMax val="1"/>
          <dgm:bulletEnabled val="1"/>
        </dgm:presLayoutVars>
      </dgm:prSet>
      <dgm:spPr/>
    </dgm:pt>
    <dgm:pt modelId="{9830CBA9-9FA8-45B8-98D3-09E1E6F24A86}" type="pres">
      <dgm:prSet presAssocID="{293B23AB-53FB-4373-891A-718F57C6C39B}" presName="descendantText" presStyleLbl="alignAcc1" presStyleIdx="1" presStyleCnt="3">
        <dgm:presLayoutVars>
          <dgm:bulletEnabled val="1"/>
        </dgm:presLayoutVars>
      </dgm:prSet>
      <dgm:spPr/>
    </dgm:pt>
    <dgm:pt modelId="{5A2923AF-7EF7-4B66-A37B-DE5CE66A6D63}" type="pres">
      <dgm:prSet presAssocID="{870F74A7-6309-410E-BCCD-38E830CAE6B2}" presName="sp" presStyleCnt="0"/>
      <dgm:spPr/>
    </dgm:pt>
    <dgm:pt modelId="{78A34597-0361-46FE-8524-48A42972E00B}" type="pres">
      <dgm:prSet presAssocID="{8153DEEA-C395-494C-9C84-C35635DE992D}" presName="composite" presStyleCnt="0"/>
      <dgm:spPr/>
    </dgm:pt>
    <dgm:pt modelId="{433C2B32-4178-4223-97C2-350720D82EA1}" type="pres">
      <dgm:prSet presAssocID="{8153DEEA-C395-494C-9C84-C35635DE992D}" presName="parentText" presStyleLbl="alignNode1" presStyleIdx="2" presStyleCnt="3">
        <dgm:presLayoutVars>
          <dgm:chMax val="1"/>
          <dgm:bulletEnabled val="1"/>
        </dgm:presLayoutVars>
      </dgm:prSet>
      <dgm:spPr/>
    </dgm:pt>
    <dgm:pt modelId="{7C3AE3EA-644D-4587-AE1C-295CD8C1A9CE}" type="pres">
      <dgm:prSet presAssocID="{8153DEEA-C395-494C-9C84-C35635DE992D}" presName="descendantText" presStyleLbl="alignAcc1" presStyleIdx="2" presStyleCnt="3">
        <dgm:presLayoutVars>
          <dgm:bulletEnabled val="1"/>
        </dgm:presLayoutVars>
      </dgm:prSet>
      <dgm:spPr/>
    </dgm:pt>
  </dgm:ptLst>
  <dgm:cxnLst>
    <dgm:cxn modelId="{4C930714-CB86-4E5B-961C-621C4FD6FD96}" srcId="{A0A1468C-7FD2-46CF-9512-7787D1419EEF}" destId="{293B23AB-53FB-4373-891A-718F57C6C39B}" srcOrd="1" destOrd="0" parTransId="{BCB61D9D-D6AB-43D6-AAE4-F77ED800613F}" sibTransId="{870F74A7-6309-410E-BCCD-38E830CAE6B2}"/>
    <dgm:cxn modelId="{AB433216-1762-412C-91DC-B52663BC99C4}" type="presOf" srcId="{A0A1468C-7FD2-46CF-9512-7787D1419EEF}" destId="{F8ED5B43-46A8-4CC4-8338-E1396E3E303C}" srcOrd="0" destOrd="0" presId="urn:microsoft.com/office/officeart/2005/8/layout/chevron2"/>
    <dgm:cxn modelId="{F9C80018-DB2B-4828-A333-10FB1A8C65B8}" srcId="{A0A1468C-7FD2-46CF-9512-7787D1419EEF}" destId="{8153DEEA-C395-494C-9C84-C35635DE992D}" srcOrd="2" destOrd="0" parTransId="{733B2C4D-2C9D-40DC-AF73-FF8C40553B6E}" sibTransId="{1B4313CB-9CA7-4141-950D-445AA9B25410}"/>
    <dgm:cxn modelId="{9D763121-C5BC-44E7-852F-2EC90A4EB19A}" type="presOf" srcId="{8153DEEA-C395-494C-9C84-C35635DE992D}" destId="{433C2B32-4178-4223-97C2-350720D82EA1}" srcOrd="0" destOrd="0" presId="urn:microsoft.com/office/officeart/2005/8/layout/chevron2"/>
    <dgm:cxn modelId="{B4BDCD3C-25F1-4330-8113-AF886C7CABA1}" srcId="{8153DEEA-C395-494C-9C84-C35635DE992D}" destId="{9EFFCA96-928E-4440-8F6C-BBC6CD243047}" srcOrd="0" destOrd="0" parTransId="{5F7D9535-B991-4A1A-A109-BCEF2E633D2C}" sibTransId="{0F80E959-2942-427B-98F5-12964946508F}"/>
    <dgm:cxn modelId="{DE12D440-93CA-47C7-95A9-15E3582A211A}" type="presOf" srcId="{DCF12581-B220-4E4A-8BC9-6AF6BFB6CBA8}" destId="{D9D29422-6D63-4CE3-AB9E-CFDB63CECB4E}" srcOrd="0" destOrd="0" presId="urn:microsoft.com/office/officeart/2005/8/layout/chevron2"/>
    <dgm:cxn modelId="{AEF1F146-A5AF-4B13-AD63-E323069C0A89}" type="presOf" srcId="{76ED4A11-54EA-4788-9467-3F2527F09C3C}" destId="{05BB6B14-A0C7-4AA8-9E94-33565C2C13FC}" srcOrd="0" destOrd="0" presId="urn:microsoft.com/office/officeart/2005/8/layout/chevron2"/>
    <dgm:cxn modelId="{02D720A3-082F-41F2-B853-E44A880E49AF}" type="presOf" srcId="{8B9BDFA8-2BCB-40D9-8475-D527F5D4527C}" destId="{9830CBA9-9FA8-45B8-98D3-09E1E6F24A86}" srcOrd="0" destOrd="0" presId="urn:microsoft.com/office/officeart/2005/8/layout/chevron2"/>
    <dgm:cxn modelId="{D105D3A6-F280-4CEF-B944-01E8EDE30692}" type="presOf" srcId="{293B23AB-53FB-4373-891A-718F57C6C39B}" destId="{7DBAA6A0-D1B5-4A55-8487-3A6D8F43B9B6}" srcOrd="0" destOrd="0" presId="urn:microsoft.com/office/officeart/2005/8/layout/chevron2"/>
    <dgm:cxn modelId="{42C13AB0-89B0-46BB-A667-0894A8BC8C2B}" type="presOf" srcId="{9EFFCA96-928E-4440-8F6C-BBC6CD243047}" destId="{7C3AE3EA-644D-4587-AE1C-295CD8C1A9CE}" srcOrd="0" destOrd="0" presId="urn:microsoft.com/office/officeart/2005/8/layout/chevron2"/>
    <dgm:cxn modelId="{70E2F3B9-1090-4F42-9EF3-B15DC48BABB0}" srcId="{76ED4A11-54EA-4788-9467-3F2527F09C3C}" destId="{DCF12581-B220-4E4A-8BC9-6AF6BFB6CBA8}" srcOrd="0" destOrd="0" parTransId="{F0D56CC6-C9AD-4736-AB44-6542F7858E30}" sibTransId="{2300D0A8-77C2-40D3-A9E3-7EF9E5ADB283}"/>
    <dgm:cxn modelId="{ACE9C3C1-9F87-43A3-997F-5E1FF0030BC1}" srcId="{293B23AB-53FB-4373-891A-718F57C6C39B}" destId="{8B9BDFA8-2BCB-40D9-8475-D527F5D4527C}" srcOrd="0" destOrd="0" parTransId="{3C4AAEAA-A43C-452E-BD97-43FDAFC3115D}" sibTransId="{A7A5C5C0-DBC0-41E4-A1E0-6481D7A4AFF7}"/>
    <dgm:cxn modelId="{0E29D6FB-D1FA-4F92-BE27-A912EFDABA90}" srcId="{A0A1468C-7FD2-46CF-9512-7787D1419EEF}" destId="{76ED4A11-54EA-4788-9467-3F2527F09C3C}" srcOrd="0" destOrd="0" parTransId="{EBAD3438-71F3-4F66-B483-D2685D8EC5ED}" sibTransId="{A7C15B2D-0E6B-43E7-9289-690803341A9C}"/>
    <dgm:cxn modelId="{C1F305D6-D299-4317-B4F7-D4BDEB0B55FF}" type="presParOf" srcId="{F8ED5B43-46A8-4CC4-8338-E1396E3E303C}" destId="{B81AB17E-BED0-40C6-A452-2CD5BD27ED34}" srcOrd="0" destOrd="0" presId="urn:microsoft.com/office/officeart/2005/8/layout/chevron2"/>
    <dgm:cxn modelId="{4CC1E824-E1BC-42D6-8409-8C8F0E3A1302}" type="presParOf" srcId="{B81AB17E-BED0-40C6-A452-2CD5BD27ED34}" destId="{05BB6B14-A0C7-4AA8-9E94-33565C2C13FC}" srcOrd="0" destOrd="0" presId="urn:microsoft.com/office/officeart/2005/8/layout/chevron2"/>
    <dgm:cxn modelId="{9E63FDDA-BBE4-4988-B4E4-C1ECFF579F48}" type="presParOf" srcId="{B81AB17E-BED0-40C6-A452-2CD5BD27ED34}" destId="{D9D29422-6D63-4CE3-AB9E-CFDB63CECB4E}" srcOrd="1" destOrd="0" presId="urn:microsoft.com/office/officeart/2005/8/layout/chevron2"/>
    <dgm:cxn modelId="{32387C66-B01D-4D59-A3E9-6AA5C3898C06}" type="presParOf" srcId="{F8ED5B43-46A8-4CC4-8338-E1396E3E303C}" destId="{260E13C6-FC9F-4E53-B516-3D098921568A}" srcOrd="1" destOrd="0" presId="urn:microsoft.com/office/officeart/2005/8/layout/chevron2"/>
    <dgm:cxn modelId="{37A85BE5-9F37-4E57-8655-CC97356DBCFC}" type="presParOf" srcId="{F8ED5B43-46A8-4CC4-8338-E1396E3E303C}" destId="{4804B7F9-514F-4D93-859D-F109FB22A429}" srcOrd="2" destOrd="0" presId="urn:microsoft.com/office/officeart/2005/8/layout/chevron2"/>
    <dgm:cxn modelId="{4D3C0D22-3290-45F8-A7C6-E0A75D5047AF}" type="presParOf" srcId="{4804B7F9-514F-4D93-859D-F109FB22A429}" destId="{7DBAA6A0-D1B5-4A55-8487-3A6D8F43B9B6}" srcOrd="0" destOrd="0" presId="urn:microsoft.com/office/officeart/2005/8/layout/chevron2"/>
    <dgm:cxn modelId="{BC6508EF-A124-44B2-AE12-4F9EBDBAF7F8}" type="presParOf" srcId="{4804B7F9-514F-4D93-859D-F109FB22A429}" destId="{9830CBA9-9FA8-45B8-98D3-09E1E6F24A86}" srcOrd="1" destOrd="0" presId="urn:microsoft.com/office/officeart/2005/8/layout/chevron2"/>
    <dgm:cxn modelId="{6A336D79-F558-42DD-BB21-15357392F2B1}" type="presParOf" srcId="{F8ED5B43-46A8-4CC4-8338-E1396E3E303C}" destId="{5A2923AF-7EF7-4B66-A37B-DE5CE66A6D63}" srcOrd="3" destOrd="0" presId="urn:microsoft.com/office/officeart/2005/8/layout/chevron2"/>
    <dgm:cxn modelId="{EB2016C6-3F1D-46CA-BFC6-3B14A741313D}" type="presParOf" srcId="{F8ED5B43-46A8-4CC4-8338-E1396E3E303C}" destId="{78A34597-0361-46FE-8524-48A42972E00B}" srcOrd="4" destOrd="0" presId="urn:microsoft.com/office/officeart/2005/8/layout/chevron2"/>
    <dgm:cxn modelId="{4087329D-53CA-4145-8459-0D7AAC8EBD4C}" type="presParOf" srcId="{78A34597-0361-46FE-8524-48A42972E00B}" destId="{433C2B32-4178-4223-97C2-350720D82EA1}" srcOrd="0" destOrd="0" presId="urn:microsoft.com/office/officeart/2005/8/layout/chevron2"/>
    <dgm:cxn modelId="{8DE7FF6F-0362-4B9A-A39E-487DBE023F66}" type="presParOf" srcId="{78A34597-0361-46FE-8524-48A42972E00B}" destId="{7C3AE3EA-644D-4587-AE1C-295CD8C1A9C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ECD9C-4337-4C45-8933-EB6558ED2A7F}">
      <dsp:nvSpPr>
        <dsp:cNvPr id="0" name=""/>
        <dsp:cNvSpPr/>
      </dsp:nvSpPr>
      <dsp:spPr>
        <a:xfrm>
          <a:off x="0" y="91026"/>
          <a:ext cx="4698609" cy="501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5A0BAF-F8FB-4CB3-AADF-B4AD2EE3C121}">
      <dsp:nvSpPr>
        <dsp:cNvPr id="0" name=""/>
        <dsp:cNvSpPr/>
      </dsp:nvSpPr>
      <dsp:spPr>
        <a:xfrm>
          <a:off x="151764" y="203909"/>
          <a:ext cx="275935" cy="2759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CE2EB8-F987-4C2B-A0FC-39D21718CF26}">
      <dsp:nvSpPr>
        <dsp:cNvPr id="0" name=""/>
        <dsp:cNvSpPr/>
      </dsp:nvSpPr>
      <dsp:spPr>
        <a:xfrm>
          <a:off x="579465" y="91026"/>
          <a:ext cx="4024291" cy="67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49" tIns="71349" rIns="71349" bIns="71349" numCol="1" spcCol="1270" anchor="ctr" anchorCtr="0">
          <a:noAutofit/>
        </a:bodyPr>
        <a:lstStyle/>
        <a:p>
          <a:pPr marL="0" lvl="0" indent="0" algn="l" defTabSz="1066800">
            <a:lnSpc>
              <a:spcPct val="100000"/>
            </a:lnSpc>
            <a:spcBef>
              <a:spcPct val="0"/>
            </a:spcBef>
            <a:spcAft>
              <a:spcPct val="35000"/>
            </a:spcAft>
            <a:buNone/>
          </a:pPr>
          <a:r>
            <a:rPr lang="en-US" sz="2400" kern="1200" dirty="0"/>
            <a:t>Insite on the project.</a:t>
          </a:r>
        </a:p>
      </dsp:txBody>
      <dsp:txXfrm>
        <a:off x="579465" y="91026"/>
        <a:ext cx="4024291" cy="674161"/>
      </dsp:txXfrm>
    </dsp:sp>
    <dsp:sp modelId="{CCF7E4D2-4D70-4142-B925-38A4CE71F42F}">
      <dsp:nvSpPr>
        <dsp:cNvPr id="0" name=""/>
        <dsp:cNvSpPr/>
      </dsp:nvSpPr>
      <dsp:spPr>
        <a:xfrm>
          <a:off x="0" y="933728"/>
          <a:ext cx="4698609" cy="501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39AE5-3E2C-4261-962B-7424F8395775}">
      <dsp:nvSpPr>
        <dsp:cNvPr id="0" name=""/>
        <dsp:cNvSpPr/>
      </dsp:nvSpPr>
      <dsp:spPr>
        <a:xfrm>
          <a:off x="151764" y="1046611"/>
          <a:ext cx="275935" cy="2759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D00972-8DB2-49AE-9D6F-B0ADAE83EB98}">
      <dsp:nvSpPr>
        <dsp:cNvPr id="0" name=""/>
        <dsp:cNvSpPr/>
      </dsp:nvSpPr>
      <dsp:spPr>
        <a:xfrm>
          <a:off x="579465" y="933728"/>
          <a:ext cx="4024291" cy="67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49" tIns="71349" rIns="71349" bIns="71349" numCol="1" spcCol="1270" anchor="ctr" anchorCtr="0">
          <a:noAutofit/>
        </a:bodyPr>
        <a:lstStyle/>
        <a:p>
          <a:pPr marL="0" lvl="0" indent="0" algn="l" defTabSz="1066800">
            <a:lnSpc>
              <a:spcPct val="100000"/>
            </a:lnSpc>
            <a:spcBef>
              <a:spcPct val="0"/>
            </a:spcBef>
            <a:spcAft>
              <a:spcPct val="35000"/>
            </a:spcAft>
            <a:buNone/>
          </a:pPr>
          <a:r>
            <a:rPr lang="en-US" sz="2400" kern="1200" dirty="0"/>
            <a:t>Implemented technology.</a:t>
          </a:r>
        </a:p>
      </dsp:txBody>
      <dsp:txXfrm>
        <a:off x="579465" y="933728"/>
        <a:ext cx="4024291" cy="674161"/>
      </dsp:txXfrm>
    </dsp:sp>
    <dsp:sp modelId="{86C72719-6238-4449-B850-5B37D73D3DA6}">
      <dsp:nvSpPr>
        <dsp:cNvPr id="0" name=""/>
        <dsp:cNvSpPr/>
      </dsp:nvSpPr>
      <dsp:spPr>
        <a:xfrm>
          <a:off x="0" y="1776429"/>
          <a:ext cx="4698609" cy="501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19C4CA-CD57-4343-BA81-5D5DF943FECD}">
      <dsp:nvSpPr>
        <dsp:cNvPr id="0" name=""/>
        <dsp:cNvSpPr/>
      </dsp:nvSpPr>
      <dsp:spPr>
        <a:xfrm>
          <a:off x="151764" y="1889312"/>
          <a:ext cx="275935" cy="2759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118655-78AE-47BD-B08D-1FFF874A1E8B}">
      <dsp:nvSpPr>
        <dsp:cNvPr id="0" name=""/>
        <dsp:cNvSpPr/>
      </dsp:nvSpPr>
      <dsp:spPr>
        <a:xfrm>
          <a:off x="579465" y="1776429"/>
          <a:ext cx="4024291" cy="67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49" tIns="71349" rIns="71349" bIns="71349" numCol="1" spcCol="1270" anchor="ctr" anchorCtr="0">
          <a:noAutofit/>
        </a:bodyPr>
        <a:lstStyle/>
        <a:p>
          <a:pPr marL="0" lvl="0" indent="0" algn="l" defTabSz="1066800">
            <a:lnSpc>
              <a:spcPct val="100000"/>
            </a:lnSpc>
            <a:spcBef>
              <a:spcPct val="0"/>
            </a:spcBef>
            <a:spcAft>
              <a:spcPct val="35000"/>
            </a:spcAft>
            <a:buNone/>
          </a:pPr>
          <a:r>
            <a:rPr lang="en-US" sz="2400" kern="1200" dirty="0"/>
            <a:t>Display a DEMO</a:t>
          </a:r>
        </a:p>
      </dsp:txBody>
      <dsp:txXfrm>
        <a:off x="579465" y="1776429"/>
        <a:ext cx="4024291" cy="674161"/>
      </dsp:txXfrm>
    </dsp:sp>
    <dsp:sp modelId="{4F14F549-CF3C-4E43-87D1-7F983A670492}">
      <dsp:nvSpPr>
        <dsp:cNvPr id="0" name=""/>
        <dsp:cNvSpPr/>
      </dsp:nvSpPr>
      <dsp:spPr>
        <a:xfrm>
          <a:off x="0" y="2619131"/>
          <a:ext cx="4698609" cy="501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9D6CB-064F-4B7A-8143-B714DAF478FB}">
      <dsp:nvSpPr>
        <dsp:cNvPr id="0" name=""/>
        <dsp:cNvSpPr/>
      </dsp:nvSpPr>
      <dsp:spPr>
        <a:xfrm>
          <a:off x="151764" y="2732014"/>
          <a:ext cx="275935" cy="2759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2A27F2-6C4B-4EEC-8797-60A7ABD3B76D}">
      <dsp:nvSpPr>
        <dsp:cNvPr id="0" name=""/>
        <dsp:cNvSpPr/>
      </dsp:nvSpPr>
      <dsp:spPr>
        <a:xfrm>
          <a:off x="579465" y="2619131"/>
          <a:ext cx="4024291" cy="67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49" tIns="71349" rIns="71349" bIns="71349" numCol="1" spcCol="1270" anchor="ctr" anchorCtr="0">
          <a:noAutofit/>
        </a:bodyPr>
        <a:lstStyle/>
        <a:p>
          <a:pPr marL="0" lvl="0" indent="0" algn="l" defTabSz="1066800">
            <a:lnSpc>
              <a:spcPct val="100000"/>
            </a:lnSpc>
            <a:spcBef>
              <a:spcPct val="0"/>
            </a:spcBef>
            <a:spcAft>
              <a:spcPct val="35000"/>
            </a:spcAft>
            <a:buNone/>
          </a:pPr>
          <a:r>
            <a:rPr lang="en-US" sz="2400" kern="1200" dirty="0"/>
            <a:t>Lessons learnt.</a:t>
          </a:r>
        </a:p>
      </dsp:txBody>
      <dsp:txXfrm>
        <a:off x="579465" y="2619131"/>
        <a:ext cx="4024291" cy="674161"/>
      </dsp:txXfrm>
    </dsp:sp>
    <dsp:sp modelId="{70AB7D0B-026C-4628-A4F3-0050227BB8E4}">
      <dsp:nvSpPr>
        <dsp:cNvPr id="0" name=""/>
        <dsp:cNvSpPr/>
      </dsp:nvSpPr>
      <dsp:spPr>
        <a:xfrm>
          <a:off x="0" y="3461832"/>
          <a:ext cx="4698609" cy="7160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D42B9-88D5-4147-9DEF-4A44E328F12E}">
      <dsp:nvSpPr>
        <dsp:cNvPr id="0" name=""/>
        <dsp:cNvSpPr/>
      </dsp:nvSpPr>
      <dsp:spPr>
        <a:xfrm>
          <a:off x="151764" y="3681904"/>
          <a:ext cx="275935" cy="2759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68CF63-8275-44A2-BC9E-9DC794F0136F}">
      <dsp:nvSpPr>
        <dsp:cNvPr id="0" name=""/>
        <dsp:cNvSpPr/>
      </dsp:nvSpPr>
      <dsp:spPr>
        <a:xfrm>
          <a:off x="579465" y="3473486"/>
          <a:ext cx="4024291" cy="67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49" tIns="71349" rIns="71349" bIns="71349" numCol="1" spcCol="1270" anchor="ctr" anchorCtr="0">
          <a:noAutofit/>
        </a:bodyPr>
        <a:lstStyle/>
        <a:p>
          <a:pPr marL="0" lvl="0" indent="0" algn="ctr" defTabSz="1066800">
            <a:lnSpc>
              <a:spcPct val="100000"/>
            </a:lnSpc>
            <a:spcBef>
              <a:spcPct val="0"/>
            </a:spcBef>
            <a:spcAft>
              <a:spcPct val="35000"/>
            </a:spcAft>
            <a:buNone/>
          </a:pPr>
          <a:r>
            <a:rPr lang="en-US" sz="2400" kern="1200" dirty="0"/>
            <a:t>Alterations that could be made</a:t>
          </a:r>
        </a:p>
      </dsp:txBody>
      <dsp:txXfrm>
        <a:off x="579465" y="3473486"/>
        <a:ext cx="4024291" cy="674161"/>
      </dsp:txXfrm>
    </dsp:sp>
    <dsp:sp modelId="{142F53B9-FF38-4531-B1B0-CAA0B2937760}">
      <dsp:nvSpPr>
        <dsp:cNvPr id="0" name=""/>
        <dsp:cNvSpPr/>
      </dsp:nvSpPr>
      <dsp:spPr>
        <a:xfrm>
          <a:off x="0" y="4452666"/>
          <a:ext cx="4698609" cy="501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188C1-B63E-46CD-A9BA-73927525A72B}">
      <dsp:nvSpPr>
        <dsp:cNvPr id="0" name=""/>
        <dsp:cNvSpPr/>
      </dsp:nvSpPr>
      <dsp:spPr>
        <a:xfrm>
          <a:off x="151764" y="4524605"/>
          <a:ext cx="275935" cy="27593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B5B396-45F0-4587-BEB8-0C4393237B6E}">
      <dsp:nvSpPr>
        <dsp:cNvPr id="0" name=""/>
        <dsp:cNvSpPr/>
      </dsp:nvSpPr>
      <dsp:spPr>
        <a:xfrm>
          <a:off x="552180" y="4343484"/>
          <a:ext cx="4024291" cy="67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349" tIns="71349" rIns="71349" bIns="71349" numCol="1" spcCol="1270" anchor="ctr" anchorCtr="0">
          <a:noAutofit/>
        </a:bodyPr>
        <a:lstStyle/>
        <a:p>
          <a:pPr marL="0" lvl="0" indent="0" algn="l" defTabSz="1066800">
            <a:lnSpc>
              <a:spcPct val="100000"/>
            </a:lnSpc>
            <a:spcBef>
              <a:spcPct val="0"/>
            </a:spcBef>
            <a:spcAft>
              <a:spcPct val="35000"/>
            </a:spcAft>
            <a:buNone/>
          </a:pPr>
          <a:r>
            <a:rPr lang="en-US" sz="2400" kern="1200" dirty="0"/>
            <a:t>Future Plans</a:t>
          </a:r>
        </a:p>
      </dsp:txBody>
      <dsp:txXfrm>
        <a:off x="552180" y="4343484"/>
        <a:ext cx="4024291" cy="674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59741-8436-4EDD-84C0-C8F1FCDCD252}">
      <dsp:nvSpPr>
        <dsp:cNvPr id="0" name=""/>
        <dsp:cNvSpPr/>
      </dsp:nvSpPr>
      <dsp:spPr>
        <a:xfrm>
          <a:off x="0" y="638"/>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122868-64D7-4B22-A054-B85421FBEE0E}">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A2FD87-2F96-495B-B475-305CE7213560}">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a:t>Became familiar with the Haar-Cascade Face Detection Algorithm.</a:t>
          </a:r>
        </a:p>
      </dsp:txBody>
      <dsp:txXfrm>
        <a:off x="1725715" y="638"/>
        <a:ext cx="4180465" cy="1494125"/>
      </dsp:txXfrm>
    </dsp:sp>
    <dsp:sp modelId="{B174CEA1-7E4B-4797-B362-729FBB8C2E4C}">
      <dsp:nvSpPr>
        <dsp:cNvPr id="0" name=""/>
        <dsp:cNvSpPr/>
      </dsp:nvSpPr>
      <dsp:spPr>
        <a:xfrm>
          <a:off x="0" y="1868296"/>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9547A-2BA8-4403-ADFD-A5CF91841222}">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603983-ECFE-43C3-9D81-8B3FE36C1EB1}">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dirty="0"/>
            <a:t>Discovered KIVY</a:t>
          </a:r>
        </a:p>
      </dsp:txBody>
      <dsp:txXfrm>
        <a:off x="1725715" y="1868296"/>
        <a:ext cx="4180465" cy="1494125"/>
      </dsp:txXfrm>
    </dsp:sp>
    <dsp:sp modelId="{8A105113-05C9-4084-B1FC-F9DE9E220138}">
      <dsp:nvSpPr>
        <dsp:cNvPr id="0" name=""/>
        <dsp:cNvSpPr/>
      </dsp:nvSpPr>
      <dsp:spPr>
        <a:xfrm>
          <a:off x="0" y="3735953"/>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ED2B5-1686-4F9C-810A-E8190C226BF9}">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28FA8E-90FA-4491-8079-27672E90C383}">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dirty="0"/>
            <a:t>Discovered Rembg</a:t>
          </a:r>
        </a:p>
      </dsp:txBody>
      <dsp:txXfrm>
        <a:off x="1725715" y="3735953"/>
        <a:ext cx="4180465" cy="1494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B6B14-A0C7-4AA8-9E94-33565C2C13FC}">
      <dsp:nvSpPr>
        <dsp:cNvPr id="0" name=""/>
        <dsp:cNvSpPr/>
      </dsp:nvSpPr>
      <dsp:spPr>
        <a:xfrm rot="5400000">
          <a:off x="-280435" y="282899"/>
          <a:ext cx="1869573" cy="1308701"/>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Use</a:t>
          </a:r>
        </a:p>
      </dsp:txBody>
      <dsp:txXfrm rot="-5400000">
        <a:off x="2" y="656814"/>
        <a:ext cx="1308701" cy="560872"/>
      </dsp:txXfrm>
    </dsp:sp>
    <dsp:sp modelId="{D9D29422-6D63-4CE3-AB9E-CFDB63CECB4E}">
      <dsp:nvSpPr>
        <dsp:cNvPr id="0" name=""/>
        <dsp:cNvSpPr/>
      </dsp:nvSpPr>
      <dsp:spPr>
        <a:xfrm rot="5400000">
          <a:off x="2999829" y="-1688665"/>
          <a:ext cx="1215222" cy="4597479"/>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 camera lens to calculate the user's height, weight, and result.</a:t>
          </a:r>
        </a:p>
      </dsp:txBody>
      <dsp:txXfrm rot="-5400000">
        <a:off x="1308701" y="61785"/>
        <a:ext cx="4538157" cy="1096578"/>
      </dsp:txXfrm>
    </dsp:sp>
    <dsp:sp modelId="{7DBAA6A0-D1B5-4A55-8487-3A6D8F43B9B6}">
      <dsp:nvSpPr>
        <dsp:cNvPr id="0" name=""/>
        <dsp:cNvSpPr/>
      </dsp:nvSpPr>
      <dsp:spPr>
        <a:xfrm rot="5400000">
          <a:off x="-280435" y="1961008"/>
          <a:ext cx="1869573" cy="1308701"/>
        </a:xfrm>
        <a:prstGeom prst="chevron">
          <a:avLst/>
        </a:prstGeom>
        <a:solidFill>
          <a:schemeClr val="accent5">
            <a:hueOff val="-10661560"/>
            <a:satOff val="6060"/>
            <a:lumOff val="-5000"/>
            <a:alphaOff val="0"/>
          </a:schemeClr>
        </a:solidFill>
        <a:ln w="12700" cap="flat" cmpd="sng" algn="ctr">
          <a:solidFill>
            <a:schemeClr val="accent5">
              <a:hueOff val="-10661560"/>
              <a:satOff val="6060"/>
              <a:lumOff val="-5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Include</a:t>
          </a:r>
        </a:p>
      </dsp:txBody>
      <dsp:txXfrm rot="-5400000">
        <a:off x="2" y="2334923"/>
        <a:ext cx="1308701" cy="560872"/>
      </dsp:txXfrm>
    </dsp:sp>
    <dsp:sp modelId="{9830CBA9-9FA8-45B8-98D3-09E1E6F24A86}">
      <dsp:nvSpPr>
        <dsp:cNvPr id="0" name=""/>
        <dsp:cNvSpPr/>
      </dsp:nvSpPr>
      <dsp:spPr>
        <a:xfrm rot="5400000">
          <a:off x="2999829" y="-10556"/>
          <a:ext cx="1215222" cy="4597479"/>
        </a:xfrm>
        <a:prstGeom prst="round2SameRect">
          <a:avLst/>
        </a:prstGeom>
        <a:solidFill>
          <a:schemeClr val="lt1">
            <a:alpha val="90000"/>
            <a:hueOff val="0"/>
            <a:satOff val="0"/>
            <a:lumOff val="0"/>
            <a:alphaOff val="0"/>
          </a:schemeClr>
        </a:solidFill>
        <a:ln w="12700" cap="flat" cmpd="sng" algn="ctr">
          <a:solidFill>
            <a:schemeClr val="accent5">
              <a:hueOff val="-10661560"/>
              <a:satOff val="6060"/>
              <a:lumOff val="-50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 field for you to enter your age and a validation check.</a:t>
          </a:r>
        </a:p>
      </dsp:txBody>
      <dsp:txXfrm rot="-5400000">
        <a:off x="1308701" y="1739894"/>
        <a:ext cx="4538157" cy="1096578"/>
      </dsp:txXfrm>
    </dsp:sp>
    <dsp:sp modelId="{433C2B32-4178-4223-97C2-350720D82EA1}">
      <dsp:nvSpPr>
        <dsp:cNvPr id="0" name=""/>
        <dsp:cNvSpPr/>
      </dsp:nvSpPr>
      <dsp:spPr>
        <a:xfrm rot="5400000">
          <a:off x="-280435" y="3639117"/>
          <a:ext cx="1869573" cy="1308701"/>
        </a:xfrm>
        <a:prstGeom prst="chevron">
          <a:avLst/>
        </a:prstGeom>
        <a:solidFill>
          <a:schemeClr val="accent5">
            <a:hueOff val="-21323121"/>
            <a:satOff val="12119"/>
            <a:lumOff val="-1000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Check</a:t>
          </a:r>
        </a:p>
      </dsp:txBody>
      <dsp:txXfrm rot="-5400000">
        <a:off x="2" y="4013032"/>
        <a:ext cx="1308701" cy="560872"/>
      </dsp:txXfrm>
    </dsp:sp>
    <dsp:sp modelId="{7C3AE3EA-644D-4587-AE1C-295CD8C1A9CE}">
      <dsp:nvSpPr>
        <dsp:cNvPr id="0" name=""/>
        <dsp:cNvSpPr/>
      </dsp:nvSpPr>
      <dsp:spPr>
        <a:xfrm rot="5400000">
          <a:off x="2999829" y="1667553"/>
          <a:ext cx="1215222" cy="4597479"/>
        </a:xfrm>
        <a:prstGeom prst="round2SameRect">
          <a:avLst/>
        </a:prstGeom>
        <a:solidFill>
          <a:schemeClr val="lt1">
            <a:alpha val="90000"/>
            <a:hueOff val="0"/>
            <a:satOff val="0"/>
            <a:lumOff val="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latin typeface="Gill Sans MT" panose="02020404030301010803"/>
            </a:rPr>
            <a:t>weigh</a:t>
          </a:r>
          <a:r>
            <a:rPr lang="en-US" sz="2100" kern="1200" dirty="0"/>
            <a:t> by using a predictive algorithm.</a:t>
          </a:r>
        </a:p>
      </dsp:txBody>
      <dsp:txXfrm rot="-5400000">
        <a:off x="1308701" y="3418003"/>
        <a:ext cx="4538157" cy="10965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8148D-9719-4D8D-ADFE-18DA6BFCEB77}" type="datetimeFigureOut">
              <a:rPr lang="en-BS" smtClean="0"/>
              <a:t>3/31/23</a:t>
            </a:fld>
            <a:endParaRPr lang="en-B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FA5BB-7BD0-4A16-85A5-96E3089B5C73}" type="slidenum">
              <a:rPr lang="en-BS" smtClean="0"/>
              <a:t>‹#›</a:t>
            </a:fld>
            <a:endParaRPr lang="en-BS"/>
          </a:p>
        </p:txBody>
      </p:sp>
    </p:spTree>
    <p:extLst>
      <p:ext uri="{BB962C8B-B14F-4D97-AF65-F5344CB8AC3E}">
        <p14:creationId xmlns:p14="http://schemas.microsoft.com/office/powerpoint/2010/main" val="389760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mn-lt"/>
                <a:cs typeface="+mn-lt"/>
              </a:rPr>
              <a:t>Developed a sophisticated body mass index (BMI) system.</a:t>
            </a:r>
            <a:endParaRPr lang="en-BS" dirty="0"/>
          </a:p>
          <a:p>
            <a:pPr>
              <a:buClr>
                <a:srgbClr val="262626"/>
              </a:buClr>
            </a:pPr>
            <a:endParaRPr lang="en-BS" dirty="0"/>
          </a:p>
          <a:p>
            <a:pPr>
              <a:buClr>
                <a:srgbClr val="262626"/>
              </a:buClr>
            </a:pPr>
            <a:r>
              <a:rPr lang="en-US" dirty="0">
                <a:ea typeface="+mn-lt"/>
                <a:cs typeface="+mn-lt"/>
              </a:rPr>
              <a:t>A smart BMI system can track your height and has other features that may be used for your health in more complex situations, so everyone, regardless of their vocation, can benefit from it.</a:t>
            </a:r>
            <a:endParaRPr lang="en-BS" dirty="0"/>
          </a:p>
          <a:p>
            <a:pPr>
              <a:buClr>
                <a:srgbClr val="262626"/>
              </a:buClr>
            </a:pPr>
            <a:endParaRPr lang="en-BS" dirty="0"/>
          </a:p>
          <a:p>
            <a:pPr>
              <a:buClr>
                <a:srgbClr val="262626"/>
              </a:buClr>
            </a:pPr>
            <a:r>
              <a:rPr lang="en-US" dirty="0">
                <a:ea typeface="+mn-lt"/>
                <a:cs typeface="+mn-lt"/>
              </a:rPr>
              <a:t>In my version, I'll use a photograph taken through a camera lens to calculate the user's height, weight, and final result.</a:t>
            </a:r>
            <a:endParaRPr lang="en-BS" dirty="0"/>
          </a:p>
          <a:p>
            <a:pPr>
              <a:buClr>
                <a:srgbClr val="262626"/>
              </a:buClr>
            </a:pPr>
            <a:endParaRPr lang="en-BS" dirty="0"/>
          </a:p>
          <a:p>
            <a:pPr>
              <a:buClr>
                <a:srgbClr val="262626"/>
              </a:buClr>
            </a:pPr>
            <a:r>
              <a:rPr lang="en-US" dirty="0">
                <a:ea typeface="+mn-lt"/>
                <a:cs typeface="+mn-lt"/>
              </a:rPr>
              <a:t>Moreover, I'd like to include a field for you to enter your age and a calculation to see if your BMI is appropriate for your age group.</a:t>
            </a:r>
            <a:endParaRPr lang="en-BS" dirty="0"/>
          </a:p>
          <a:p>
            <a:endParaRPr lang="en-BS" dirty="0"/>
          </a:p>
        </p:txBody>
      </p:sp>
      <p:sp>
        <p:nvSpPr>
          <p:cNvPr id="4" name="Slide Number Placeholder 3"/>
          <p:cNvSpPr>
            <a:spLocks noGrp="1"/>
          </p:cNvSpPr>
          <p:nvPr>
            <p:ph type="sldNum" sz="quarter" idx="5"/>
          </p:nvPr>
        </p:nvSpPr>
        <p:spPr/>
        <p:txBody>
          <a:bodyPr/>
          <a:lstStyle/>
          <a:p>
            <a:fld id="{6D9FA5BB-7BD0-4A16-85A5-96E3089B5C73}" type="slidenum">
              <a:rPr lang="en-BS" smtClean="0"/>
              <a:t>3</a:t>
            </a:fld>
            <a:endParaRPr lang="en-BS"/>
          </a:p>
        </p:txBody>
      </p:sp>
    </p:spTree>
    <p:extLst>
      <p:ext uri="{BB962C8B-B14F-4D97-AF65-F5344CB8AC3E}">
        <p14:creationId xmlns:p14="http://schemas.microsoft.com/office/powerpoint/2010/main" val="173392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3/31/23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6220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0628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023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738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3/31/23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4980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3629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133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72928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3882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3/31/23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441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3/31/23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04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3/31/23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36023381"/>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29" r:id="rId5"/>
    <p:sldLayoutId id="2147484135" r:id="rId6"/>
    <p:sldLayoutId id="2147484130" r:id="rId7"/>
    <p:sldLayoutId id="2147484131" r:id="rId8"/>
    <p:sldLayoutId id="2147484132" r:id="rId9"/>
    <p:sldLayoutId id="2147484133" r:id="rId10"/>
    <p:sldLayoutId id="2147484134"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How useful is the body mass index (BMI)? - Harvard Health">
            <a:extLst>
              <a:ext uri="{FF2B5EF4-FFF2-40B4-BE49-F238E27FC236}">
                <a16:creationId xmlns:a16="http://schemas.microsoft.com/office/drawing/2014/main" id="{6629C851-62DB-6D3B-6F8A-CEF902B32D6E}"/>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t="12763" b="2651"/>
          <a:stretch/>
        </p:blipFill>
        <p:spPr bwMode="auto">
          <a:xfrm>
            <a:off x="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203" name="Rectangle 1190">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204" name="Rectangle 1192">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4" name="Title 3">
            <a:extLst>
              <a:ext uri="{FF2B5EF4-FFF2-40B4-BE49-F238E27FC236}">
                <a16:creationId xmlns:a16="http://schemas.microsoft.com/office/drawing/2014/main" id="{6AD1F33E-D716-5946-831F-6D08C5824CD3}"/>
              </a:ext>
            </a:extLst>
          </p:cNvPr>
          <p:cNvSpPr>
            <a:spLocks noGrp="1"/>
          </p:cNvSpPr>
          <p:nvPr>
            <p:ph type="ctrTitle"/>
          </p:nvPr>
        </p:nvSpPr>
        <p:spPr>
          <a:xfrm>
            <a:off x="1629103" y="2244830"/>
            <a:ext cx="8933796" cy="2437232"/>
          </a:xfrm>
        </p:spPr>
        <p:txBody>
          <a:bodyPr>
            <a:normAutofit/>
          </a:bodyPr>
          <a:lstStyle/>
          <a:p>
            <a:r>
              <a:rPr lang="en-US"/>
              <a:t>Smart BMI</a:t>
            </a:r>
            <a:br>
              <a:rPr lang="en-US"/>
            </a:br>
            <a:r>
              <a:rPr lang="en-US"/>
              <a:t> Calculator</a:t>
            </a:r>
            <a:endParaRPr lang="en-BS"/>
          </a:p>
        </p:txBody>
      </p:sp>
      <p:sp>
        <p:nvSpPr>
          <p:cNvPr id="3" name="Subtitle 2">
            <a:extLst>
              <a:ext uri="{FF2B5EF4-FFF2-40B4-BE49-F238E27FC236}">
                <a16:creationId xmlns:a16="http://schemas.microsoft.com/office/drawing/2014/main" id="{8F4FD8D3-A01A-7E1D-2A72-D1360E89E89C}"/>
              </a:ext>
            </a:extLst>
          </p:cNvPr>
          <p:cNvSpPr>
            <a:spLocks noGrp="1"/>
          </p:cNvSpPr>
          <p:nvPr>
            <p:ph type="subTitle" idx="1"/>
          </p:nvPr>
        </p:nvSpPr>
        <p:spPr>
          <a:xfrm>
            <a:off x="1629101" y="4682062"/>
            <a:ext cx="8936846" cy="457201"/>
          </a:xfrm>
        </p:spPr>
        <p:txBody>
          <a:bodyPr>
            <a:normAutofit fontScale="47500" lnSpcReduction="20000"/>
          </a:bodyPr>
          <a:lstStyle/>
          <a:p>
            <a:pPr>
              <a:spcAft>
                <a:spcPts val="600"/>
              </a:spcAft>
            </a:pPr>
            <a:r>
              <a:rPr lang="en-US" sz="2400" dirty="0"/>
              <a:t>By: Excellence </a:t>
            </a:r>
            <a:r>
              <a:rPr lang="en-US" sz="2400" dirty="0" err="1"/>
              <a:t>Sowunmi</a:t>
            </a:r>
            <a:endParaRPr lang="en-US" sz="2400" dirty="0"/>
          </a:p>
          <a:p>
            <a:pPr>
              <a:spcAft>
                <a:spcPts val="600"/>
              </a:spcAft>
            </a:pPr>
            <a:r>
              <a:rPr lang="en-CA" sz="2400" dirty="0"/>
              <a:t>Advisor : Dr Mahbub Mishu </a:t>
            </a:r>
            <a:endParaRPr lang="en-BS" sz="2400" dirty="0"/>
          </a:p>
        </p:txBody>
      </p:sp>
      <p:sp>
        <p:nvSpPr>
          <p:cNvPr id="1205" name="Rectangle 1194">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06" name="Straight Connector 1196">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07" name="Straight Connector 1198">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08" name="Straight Connector 1200">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7559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6" name="Rectangle 310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3B59073-2B19-CD83-0176-B98F491644FC}"/>
              </a:ext>
            </a:extLst>
          </p:cNvPr>
          <p:cNvPicPr>
            <a:picLocks noChangeAspect="1"/>
          </p:cNvPicPr>
          <p:nvPr/>
        </p:nvPicPr>
        <p:blipFill rotWithShape="1">
          <a:blip r:embed="rId2"/>
          <a:srcRect l="19192" r="29074"/>
          <a:stretch/>
        </p:blipFill>
        <p:spPr>
          <a:xfrm>
            <a:off x="20" y="10"/>
            <a:ext cx="6392647" cy="6857990"/>
          </a:xfrm>
          <a:prstGeom prst="rect">
            <a:avLst/>
          </a:prstGeom>
        </p:spPr>
      </p:pic>
      <p:sp>
        <p:nvSpPr>
          <p:cNvPr id="3127" name="Rectangle 31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8" name="Rectangle 31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78" name="Content Placeholder 2">
            <a:extLst>
              <a:ext uri="{FF2B5EF4-FFF2-40B4-BE49-F238E27FC236}">
                <a16:creationId xmlns:a16="http://schemas.microsoft.com/office/drawing/2014/main" id="{6D93EE4E-1661-3DB3-4279-B1D4AB9195AC}"/>
              </a:ext>
            </a:extLst>
          </p:cNvPr>
          <p:cNvGraphicFramePr>
            <a:graphicFrameLocks noGrp="1"/>
          </p:cNvGraphicFramePr>
          <p:nvPr>
            <p:ph idx="1"/>
            <p:extLst>
              <p:ext uri="{D42A27DB-BD31-4B8C-83A1-F6EECF244321}">
                <p14:modId xmlns:p14="http://schemas.microsoft.com/office/powerpoint/2010/main" val="547144698"/>
              </p:ext>
            </p:extLst>
          </p:nvPr>
        </p:nvGraphicFramePr>
        <p:xfrm>
          <a:off x="6977575" y="759655"/>
          <a:ext cx="4698609" cy="5176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785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5" name="Rectangle 11">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9D239328-E999-F8AB-855C-F83040D48893}"/>
              </a:ext>
            </a:extLst>
          </p:cNvPr>
          <p:cNvSpPr>
            <a:spLocks noGrp="1"/>
          </p:cNvSpPr>
          <p:nvPr>
            <p:ph type="title"/>
          </p:nvPr>
        </p:nvSpPr>
        <p:spPr>
          <a:xfrm>
            <a:off x="983887" y="1185059"/>
            <a:ext cx="3491832" cy="4487882"/>
          </a:xfrm>
        </p:spPr>
        <p:txBody>
          <a:bodyPr>
            <a:normAutofit/>
          </a:bodyPr>
          <a:lstStyle/>
          <a:p>
            <a:pPr algn="ctr"/>
            <a:r>
              <a:rPr lang="en-US" b="1" dirty="0">
                <a:solidFill>
                  <a:schemeClr val="tx1"/>
                </a:solidFill>
              </a:rPr>
              <a:t>Project Introduction</a:t>
            </a:r>
            <a:endParaRPr lang="en-BS" b="1" dirty="0">
              <a:solidFill>
                <a:schemeClr val="tx1"/>
              </a:solidFill>
            </a:endParaRPr>
          </a:p>
        </p:txBody>
      </p:sp>
      <p:sp>
        <p:nvSpPr>
          <p:cNvPr id="17" name="Rectangle 13">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F76F90B3-5235-99FC-55FB-DEF9307000EE}"/>
              </a:ext>
            </a:extLst>
          </p:cNvPr>
          <p:cNvSpPr>
            <a:spLocks noGrp="1"/>
          </p:cNvSpPr>
          <p:nvPr>
            <p:ph idx="1"/>
          </p:nvPr>
        </p:nvSpPr>
        <p:spPr>
          <a:xfrm>
            <a:off x="6096000" y="936416"/>
            <a:ext cx="5178168" cy="4985169"/>
          </a:xfrm>
        </p:spPr>
        <p:txBody>
          <a:bodyPr vert="horz" lIns="91440" tIns="45720" rIns="91440" bIns="45720" rtlCol="0" anchor="ctr">
            <a:normAutofit/>
          </a:bodyPr>
          <a:lstStyle/>
          <a:p>
            <a:r>
              <a:rPr lang="en-US" sz="1900" dirty="0">
                <a:ea typeface="+mn-lt"/>
                <a:cs typeface="+mn-lt"/>
              </a:rPr>
              <a:t>Developed a sophisticated body mass index (BMI) system.</a:t>
            </a:r>
            <a:endParaRPr lang="en-BS" sz="1900" dirty="0"/>
          </a:p>
          <a:p>
            <a:pPr>
              <a:buClr>
                <a:srgbClr val="262626"/>
              </a:buClr>
            </a:pPr>
            <a:endParaRPr lang="en-BS" sz="1900" dirty="0"/>
          </a:p>
          <a:p>
            <a:pPr>
              <a:buClr>
                <a:srgbClr val="262626"/>
              </a:buClr>
            </a:pPr>
            <a:r>
              <a:rPr lang="en-US" sz="1900" dirty="0">
                <a:ea typeface="+mn-lt"/>
                <a:cs typeface="+mn-lt"/>
              </a:rPr>
              <a:t>A smart BMI system can track your height and has other features that may be used for health.</a:t>
            </a:r>
          </a:p>
          <a:p>
            <a:pPr marL="0" indent="0">
              <a:buClr>
                <a:srgbClr val="262626"/>
              </a:buClr>
              <a:buNone/>
            </a:pPr>
            <a:endParaRPr lang="en-BS" sz="1900" dirty="0"/>
          </a:p>
          <a:p>
            <a:pPr>
              <a:buClr>
                <a:srgbClr val="262626"/>
              </a:buClr>
            </a:pPr>
            <a:r>
              <a:rPr lang="en-US" sz="1900" dirty="0">
                <a:ea typeface="+mn-lt"/>
                <a:cs typeface="+mn-lt"/>
              </a:rPr>
              <a:t>Used photograph taken through a camera lens to calculate the user's height, weight, and result.</a:t>
            </a:r>
            <a:endParaRPr lang="en-BS" sz="1900" dirty="0"/>
          </a:p>
          <a:p>
            <a:pPr>
              <a:buClr>
                <a:srgbClr val="262626"/>
              </a:buClr>
            </a:pPr>
            <a:endParaRPr lang="en-BS" sz="1900" dirty="0"/>
          </a:p>
          <a:p>
            <a:pPr>
              <a:buClr>
                <a:srgbClr val="262626"/>
              </a:buClr>
            </a:pPr>
            <a:r>
              <a:rPr lang="en-US" sz="1900" dirty="0">
                <a:ea typeface="+mn-lt"/>
                <a:cs typeface="+mn-lt"/>
              </a:rPr>
              <a:t>Include a field to enter an age and a calculation to see if your BMI is appropriate for the age group.</a:t>
            </a:r>
            <a:endParaRPr lang="en-BS" sz="1900" dirty="0"/>
          </a:p>
        </p:txBody>
      </p:sp>
    </p:spTree>
    <p:extLst>
      <p:ext uri="{BB962C8B-B14F-4D97-AF65-F5344CB8AC3E}">
        <p14:creationId xmlns:p14="http://schemas.microsoft.com/office/powerpoint/2010/main" val="213580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64" name="Rectangle 4163">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2" name="Picture 6" descr="OpenCV - Wikipedia">
            <a:extLst>
              <a:ext uri="{FF2B5EF4-FFF2-40B4-BE49-F238E27FC236}">
                <a16:creationId xmlns:a16="http://schemas.microsoft.com/office/drawing/2014/main" id="{20B4179B-C4E0-787B-ACFD-F9A596F640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9746" y="619331"/>
            <a:ext cx="2217504" cy="272923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ython (programming language) - Wikipedia">
            <a:extLst>
              <a:ext uri="{FF2B5EF4-FFF2-40B4-BE49-F238E27FC236}">
                <a16:creationId xmlns:a16="http://schemas.microsoft.com/office/drawing/2014/main" id="{147476BA-1B91-6B7A-0DD3-CAA10F7024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54397" y="641449"/>
            <a:ext cx="2450063" cy="2685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con&#10;&#10;Description automatically generated">
            <a:extLst>
              <a:ext uri="{FF2B5EF4-FFF2-40B4-BE49-F238E27FC236}">
                <a16:creationId xmlns:a16="http://schemas.microsoft.com/office/drawing/2014/main" id="{B42269F0-699F-B508-DF4D-53CF5DC7B3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88066" y="3509433"/>
            <a:ext cx="2771795" cy="2771795"/>
          </a:xfrm>
          <a:prstGeom prst="rect">
            <a:avLst/>
          </a:prstGeom>
          <a:noFill/>
          <a:extLst>
            <a:ext uri="{909E8E84-426E-40DD-AFC4-6F175D3DCCD1}">
              <a14:hiddenFill xmlns:a14="http://schemas.microsoft.com/office/drawing/2010/main">
                <a:solidFill>
                  <a:srgbClr val="FFFFFF"/>
                </a:solidFill>
              </a14:hiddenFill>
            </a:ext>
          </a:extLst>
        </p:spPr>
      </p:pic>
      <p:sp>
        <p:nvSpPr>
          <p:cNvPr id="4166" name="Rectangle 4165">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8" name="Rectangle 4167">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D53F3-F0F2-DB34-1858-085A2D162B35}"/>
              </a:ext>
            </a:extLst>
          </p:cNvPr>
          <p:cNvSpPr>
            <a:spLocks noGrp="1"/>
          </p:cNvSpPr>
          <p:nvPr>
            <p:ph type="title"/>
          </p:nvPr>
        </p:nvSpPr>
        <p:spPr>
          <a:xfrm>
            <a:off x="6846137" y="804073"/>
            <a:ext cx="4602152" cy="1345449"/>
          </a:xfrm>
        </p:spPr>
        <p:txBody>
          <a:bodyPr>
            <a:normAutofit/>
          </a:bodyPr>
          <a:lstStyle/>
          <a:p>
            <a:pPr algn="ctr"/>
            <a:r>
              <a:rPr lang="en-US" sz="4000" b="1" dirty="0"/>
              <a:t>Implemented Technology</a:t>
            </a:r>
            <a:endParaRPr lang="en-BS" sz="4000" b="1" dirty="0"/>
          </a:p>
        </p:txBody>
      </p:sp>
      <p:sp>
        <p:nvSpPr>
          <p:cNvPr id="3" name="Content Placeholder 2">
            <a:extLst>
              <a:ext uri="{FF2B5EF4-FFF2-40B4-BE49-F238E27FC236}">
                <a16:creationId xmlns:a16="http://schemas.microsoft.com/office/drawing/2014/main" id="{8AFA755B-E7F4-017A-4970-24108BDD747B}"/>
              </a:ext>
            </a:extLst>
          </p:cNvPr>
          <p:cNvSpPr>
            <a:spLocks noGrp="1"/>
          </p:cNvSpPr>
          <p:nvPr>
            <p:ph idx="1"/>
          </p:nvPr>
        </p:nvSpPr>
        <p:spPr>
          <a:xfrm>
            <a:off x="6646460" y="2661313"/>
            <a:ext cx="5008728" cy="3357674"/>
          </a:xfrm>
        </p:spPr>
        <p:txBody>
          <a:bodyPr vert="horz" lIns="91440" tIns="45720" rIns="91440" bIns="45720" rtlCol="0">
            <a:normAutofit/>
          </a:bodyPr>
          <a:lstStyle/>
          <a:p>
            <a:r>
              <a:rPr lang="en-US" sz="2500" dirty="0">
                <a:ea typeface="+mn-lt"/>
                <a:cs typeface="+mn-lt"/>
              </a:rPr>
              <a:t>Python</a:t>
            </a:r>
            <a:endParaRPr lang="en-BS" sz="2500" dirty="0"/>
          </a:p>
          <a:p>
            <a:pPr>
              <a:buClr>
                <a:srgbClr val="262626"/>
              </a:buClr>
            </a:pPr>
            <a:r>
              <a:rPr lang="en-CA" sz="2500" dirty="0" err="1"/>
              <a:t>Tkinter</a:t>
            </a:r>
            <a:endParaRPr lang="en-BS" sz="2500" dirty="0"/>
          </a:p>
          <a:p>
            <a:pPr>
              <a:buClr>
                <a:srgbClr val="262626"/>
              </a:buClr>
            </a:pPr>
            <a:r>
              <a:rPr lang="en-US" sz="2500" dirty="0">
                <a:ea typeface="+mn-lt"/>
                <a:cs typeface="+mn-lt"/>
              </a:rPr>
              <a:t>Rembg</a:t>
            </a:r>
            <a:endParaRPr lang="en-BS" sz="2500" dirty="0"/>
          </a:p>
          <a:p>
            <a:pPr>
              <a:buClr>
                <a:srgbClr val="262626"/>
              </a:buClr>
            </a:pPr>
            <a:r>
              <a:rPr lang="en-US" sz="2500" dirty="0">
                <a:ea typeface="+mn-lt"/>
                <a:cs typeface="+mn-lt"/>
              </a:rPr>
              <a:t>Cv2</a:t>
            </a:r>
            <a:endParaRPr lang="en-BS" sz="2500" dirty="0"/>
          </a:p>
          <a:p>
            <a:pPr>
              <a:buClr>
                <a:srgbClr val="262626"/>
              </a:buClr>
            </a:pPr>
            <a:r>
              <a:rPr lang="en-US" sz="2500" dirty="0">
                <a:ea typeface="+mn-lt"/>
                <a:cs typeface="+mn-lt"/>
              </a:rPr>
              <a:t>Haar-Cascade Face Detection Algorithm</a:t>
            </a:r>
            <a:endParaRPr lang="en-BS" sz="2500" dirty="0"/>
          </a:p>
          <a:p>
            <a:pPr>
              <a:buClr>
                <a:srgbClr val="262626"/>
              </a:buClr>
            </a:pPr>
            <a:endParaRPr lang="en-BS" sz="2500" dirty="0"/>
          </a:p>
        </p:txBody>
      </p:sp>
    </p:spTree>
    <p:extLst>
      <p:ext uri="{BB962C8B-B14F-4D97-AF65-F5344CB8AC3E}">
        <p14:creationId xmlns:p14="http://schemas.microsoft.com/office/powerpoint/2010/main" val="30320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BFBBE2E-1F9E-4A1F-80DC-AFE542763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7" name="Rectangle 16">
            <a:extLst>
              <a:ext uri="{FF2B5EF4-FFF2-40B4-BE49-F238E27FC236}">
                <a16:creationId xmlns:a16="http://schemas.microsoft.com/office/drawing/2014/main" id="{312C1FD2-BCF6-4E4B-88E2-32BB52C71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9" name="Rectangle 18">
            <a:extLst>
              <a:ext uri="{FF2B5EF4-FFF2-40B4-BE49-F238E27FC236}">
                <a16:creationId xmlns:a16="http://schemas.microsoft.com/office/drawing/2014/main" id="{2CE109AD-B701-4957-9648-E9D9FC641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1" name="Group 2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2" name="Straight Connector 21">
              <a:extLst>
                <a:ext uri="{FF2B5EF4-FFF2-40B4-BE49-F238E27FC236}">
                  <a16:creationId xmlns:a16="http://schemas.microsoft.com/office/drawing/2014/main" id="{40F643E8-8A04-4F5E-9682-75DB08A056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778470-AE14-43E4-AFBF-22FD752757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84196-EC73-466B-AD6B-1F27090280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0" name="Rectangle 2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14657"/>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221E2702-1C66-E290-678B-96B455EB2A16}"/>
              </a:ext>
            </a:extLst>
          </p:cNvPr>
          <p:cNvSpPr>
            <a:spLocks noGrp="1"/>
          </p:cNvSpPr>
          <p:nvPr>
            <p:ph type="title"/>
          </p:nvPr>
        </p:nvSpPr>
        <p:spPr>
          <a:xfrm>
            <a:off x="912629" y="1283607"/>
            <a:ext cx="10366743" cy="1054907"/>
          </a:xfrm>
        </p:spPr>
        <p:txBody>
          <a:bodyPr vert="horz" lIns="91440" tIns="45720" rIns="91440" bIns="45720" rtlCol="0" anchor="ctr">
            <a:normAutofit/>
          </a:bodyPr>
          <a:lstStyle/>
          <a:p>
            <a:pPr algn="ctr">
              <a:lnSpc>
                <a:spcPct val="83000"/>
              </a:lnSpc>
            </a:pPr>
            <a:r>
              <a:rPr lang="en-US" sz="4800" cap="all" spc="-100" dirty="0">
                <a:solidFill>
                  <a:schemeClr val="bg1"/>
                </a:solidFill>
              </a:rPr>
              <a:t>DEMO</a:t>
            </a:r>
          </a:p>
        </p:txBody>
      </p:sp>
      <p:pic>
        <p:nvPicPr>
          <p:cNvPr id="6" name="Picture 6">
            <a:extLst>
              <a:ext uri="{FF2B5EF4-FFF2-40B4-BE49-F238E27FC236}">
                <a16:creationId xmlns:a16="http://schemas.microsoft.com/office/drawing/2014/main" id="{4A693075-AEDF-310D-11AB-BC02E77F3D15}"/>
              </a:ext>
            </a:extLst>
          </p:cNvPr>
          <p:cNvPicPr>
            <a:picLocks noChangeAspect="1"/>
          </p:cNvPicPr>
          <p:nvPr/>
        </p:nvPicPr>
        <p:blipFill>
          <a:blip r:embed="rId2"/>
          <a:stretch>
            <a:fillRect/>
          </a:stretch>
        </p:blipFill>
        <p:spPr>
          <a:xfrm>
            <a:off x="683829" y="2887094"/>
            <a:ext cx="2284711" cy="3229275"/>
          </a:xfrm>
          <a:prstGeom prst="rect">
            <a:avLst/>
          </a:prstGeom>
        </p:spPr>
      </p:pic>
      <p:cxnSp>
        <p:nvCxnSpPr>
          <p:cNvPr id="32" name="Straight Connector 31">
            <a:extLst>
              <a:ext uri="{FF2B5EF4-FFF2-40B4-BE49-F238E27FC236}">
                <a16:creationId xmlns:a16="http://schemas.microsoft.com/office/drawing/2014/main" id="{E1F05A47-F2B7-45A4-989E-D381C98B0C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3361" y="36281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5">
            <a:extLst>
              <a:ext uri="{FF2B5EF4-FFF2-40B4-BE49-F238E27FC236}">
                <a16:creationId xmlns:a16="http://schemas.microsoft.com/office/drawing/2014/main" id="{141761D3-E048-8B79-B1E4-51D9715F38D9}"/>
              </a:ext>
            </a:extLst>
          </p:cNvPr>
          <p:cNvPicPr>
            <a:picLocks noChangeAspect="1"/>
          </p:cNvPicPr>
          <p:nvPr/>
        </p:nvPicPr>
        <p:blipFill>
          <a:blip r:embed="rId3"/>
          <a:stretch>
            <a:fillRect/>
          </a:stretch>
        </p:blipFill>
        <p:spPr>
          <a:xfrm>
            <a:off x="3630552" y="2974222"/>
            <a:ext cx="2130876" cy="3055019"/>
          </a:xfrm>
          <a:prstGeom prst="rect">
            <a:avLst/>
          </a:prstGeom>
        </p:spPr>
      </p:pic>
      <p:cxnSp>
        <p:nvCxnSpPr>
          <p:cNvPr id="34" name="Straight Connector 33">
            <a:extLst>
              <a:ext uri="{FF2B5EF4-FFF2-40B4-BE49-F238E27FC236}">
                <a16:creationId xmlns:a16="http://schemas.microsoft.com/office/drawing/2014/main" id="{0669905A-CAF0-485F-A7CF-CFF883F54E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8619" y="36281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ED0BDF40-B29A-242D-1A3F-B9E324DECD89}"/>
              </a:ext>
            </a:extLst>
          </p:cNvPr>
          <p:cNvPicPr>
            <a:picLocks noGrp="1" noChangeAspect="1"/>
          </p:cNvPicPr>
          <p:nvPr>
            <p:ph idx="1"/>
          </p:nvPr>
        </p:nvPicPr>
        <p:blipFill>
          <a:blip r:embed="rId4"/>
          <a:stretch>
            <a:fillRect/>
          </a:stretch>
        </p:blipFill>
        <p:spPr>
          <a:xfrm>
            <a:off x="6395810" y="2937338"/>
            <a:ext cx="2190150" cy="3128786"/>
          </a:xfrm>
          <a:prstGeom prst="rect">
            <a:avLst/>
          </a:prstGeom>
        </p:spPr>
      </p:pic>
      <p:cxnSp>
        <p:nvCxnSpPr>
          <p:cNvPr id="36" name="Straight Connector 35">
            <a:extLst>
              <a:ext uri="{FF2B5EF4-FFF2-40B4-BE49-F238E27FC236}">
                <a16:creationId xmlns:a16="http://schemas.microsoft.com/office/drawing/2014/main" id="{1A981A36-9CB1-439F-B278-D21802A90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03151" y="36281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Picture 8">
            <a:extLst>
              <a:ext uri="{FF2B5EF4-FFF2-40B4-BE49-F238E27FC236}">
                <a16:creationId xmlns:a16="http://schemas.microsoft.com/office/drawing/2014/main" id="{0B9BFBA1-6450-BB21-9120-881479961795}"/>
              </a:ext>
            </a:extLst>
          </p:cNvPr>
          <p:cNvPicPr>
            <a:picLocks noChangeAspect="1"/>
          </p:cNvPicPr>
          <p:nvPr/>
        </p:nvPicPr>
        <p:blipFill>
          <a:blip r:embed="rId5"/>
          <a:stretch>
            <a:fillRect/>
          </a:stretch>
        </p:blipFill>
        <p:spPr>
          <a:xfrm>
            <a:off x="9236225" y="2887815"/>
            <a:ext cx="2283690" cy="3227832"/>
          </a:xfrm>
          <a:prstGeom prst="rect">
            <a:avLst/>
          </a:prstGeom>
        </p:spPr>
      </p:pic>
    </p:spTree>
    <p:extLst>
      <p:ext uri="{BB962C8B-B14F-4D97-AF65-F5344CB8AC3E}">
        <p14:creationId xmlns:p14="http://schemas.microsoft.com/office/powerpoint/2010/main" val="294857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8E399547-8D76-C042-86C5-705CE84A9646}"/>
              </a:ext>
            </a:extLst>
          </p:cNvPr>
          <p:cNvSpPr>
            <a:spLocks noGrp="1"/>
          </p:cNvSpPr>
          <p:nvPr>
            <p:ph type="title"/>
          </p:nvPr>
        </p:nvSpPr>
        <p:spPr>
          <a:xfrm>
            <a:off x="573409" y="559477"/>
            <a:ext cx="3765200" cy="5709931"/>
          </a:xfrm>
        </p:spPr>
        <p:txBody>
          <a:bodyPr>
            <a:normAutofit/>
          </a:bodyPr>
          <a:lstStyle/>
          <a:p>
            <a:pPr algn="ctr"/>
            <a:r>
              <a:rPr lang="en-US" b="1" dirty="0"/>
              <a:t>Lessons Learnt</a:t>
            </a:r>
            <a:endParaRPr lang="en-BS" b="1" dirty="0"/>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0E1F1F80-8CF5-19A6-7CF4-248946A349FA}"/>
              </a:ext>
            </a:extLst>
          </p:cNvPr>
          <p:cNvGraphicFramePr>
            <a:graphicFrameLocks noGrp="1"/>
          </p:cNvGraphicFramePr>
          <p:nvPr>
            <p:ph idx="1"/>
            <p:extLst>
              <p:ext uri="{D42A27DB-BD31-4B8C-83A1-F6EECF244321}">
                <p14:modId xmlns:p14="http://schemas.microsoft.com/office/powerpoint/2010/main" val="412901949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39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2"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33A8E374-6ED9-11A6-0F82-9807F6A668CA}"/>
              </a:ext>
            </a:extLst>
          </p:cNvPr>
          <p:cNvSpPr>
            <a:spLocks noGrp="1"/>
          </p:cNvSpPr>
          <p:nvPr>
            <p:ph type="title"/>
          </p:nvPr>
        </p:nvSpPr>
        <p:spPr>
          <a:xfrm>
            <a:off x="983887" y="1185059"/>
            <a:ext cx="3491832" cy="4487882"/>
          </a:xfrm>
        </p:spPr>
        <p:txBody>
          <a:bodyPr>
            <a:normAutofit/>
          </a:bodyPr>
          <a:lstStyle/>
          <a:p>
            <a:pPr algn="ctr"/>
            <a:r>
              <a:rPr lang="en-US" b="1"/>
              <a:t>Alterations That Could Be Made</a:t>
            </a:r>
            <a:endParaRPr lang="en-BS" b="1" dirty="0"/>
          </a:p>
        </p:txBody>
      </p:sp>
      <p:sp>
        <p:nvSpPr>
          <p:cNvPr id="23"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CFF14F6-B765-7654-9767-8B094CB40BC5}"/>
              </a:ext>
            </a:extLst>
          </p:cNvPr>
          <p:cNvSpPr>
            <a:spLocks noGrp="1"/>
          </p:cNvSpPr>
          <p:nvPr>
            <p:ph idx="1"/>
          </p:nvPr>
        </p:nvSpPr>
        <p:spPr>
          <a:xfrm>
            <a:off x="6403656" y="936416"/>
            <a:ext cx="4870512" cy="4985169"/>
          </a:xfrm>
        </p:spPr>
        <p:txBody>
          <a:bodyPr vert="horz" lIns="91440" tIns="45720" rIns="91440" bIns="45720" rtlCol="0" anchor="ctr">
            <a:normAutofit/>
          </a:bodyPr>
          <a:lstStyle/>
          <a:p>
            <a:r>
              <a:rPr lang="en-BS" sz="2000" dirty="0"/>
              <a:t>Worked Faster</a:t>
            </a:r>
          </a:p>
          <a:p>
            <a:pPr>
              <a:buClr>
                <a:srgbClr val="262626"/>
              </a:buClr>
            </a:pPr>
            <a:r>
              <a:rPr lang="en-BS" sz="2000" dirty="0"/>
              <a:t>Create my own Human identification </a:t>
            </a:r>
            <a:r>
              <a:rPr lang="en-BS" sz="2000"/>
              <a:t>Algorithm.</a:t>
            </a:r>
            <a:endParaRPr lang="en-CA" sz="2000" dirty="0"/>
          </a:p>
          <a:p>
            <a:pPr>
              <a:buClr>
                <a:srgbClr val="262626"/>
              </a:buClr>
            </a:pPr>
            <a:r>
              <a:rPr lang="en-CA" sz="2000" dirty="0"/>
              <a:t>Use a better technology to build UI</a:t>
            </a:r>
            <a:endParaRPr lang="en-BS" sz="2000" dirty="0"/>
          </a:p>
          <a:p>
            <a:pPr>
              <a:buClr>
                <a:srgbClr val="262626"/>
              </a:buClr>
            </a:pPr>
            <a:endParaRPr lang="en-BS" sz="2000"/>
          </a:p>
        </p:txBody>
      </p:sp>
    </p:spTree>
    <p:extLst>
      <p:ext uri="{BB962C8B-B14F-4D97-AF65-F5344CB8AC3E}">
        <p14:creationId xmlns:p14="http://schemas.microsoft.com/office/powerpoint/2010/main" val="1797237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8561B5A2-F775-5931-6260-58977B0D26C2}"/>
              </a:ext>
            </a:extLst>
          </p:cNvPr>
          <p:cNvSpPr>
            <a:spLocks noGrp="1"/>
          </p:cNvSpPr>
          <p:nvPr>
            <p:ph type="title"/>
          </p:nvPr>
        </p:nvSpPr>
        <p:spPr>
          <a:xfrm>
            <a:off x="573409" y="559477"/>
            <a:ext cx="3765200" cy="5709931"/>
          </a:xfrm>
        </p:spPr>
        <p:txBody>
          <a:bodyPr>
            <a:normAutofit/>
          </a:bodyPr>
          <a:lstStyle/>
          <a:p>
            <a:pPr algn="ctr"/>
            <a:r>
              <a:rPr lang="en-US" b="1" dirty="0"/>
              <a:t>Future Plans</a:t>
            </a:r>
            <a:endParaRPr lang="en-BS" b="1" dirty="0"/>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6C6E6A22-E920-0057-47FF-23AB1F28314D}"/>
              </a:ext>
            </a:extLst>
          </p:cNvPr>
          <p:cNvGraphicFramePr>
            <a:graphicFrameLocks noGrp="1"/>
          </p:cNvGraphicFramePr>
          <p:nvPr>
            <p:ph idx="1"/>
            <p:extLst>
              <p:ext uri="{D42A27DB-BD31-4B8C-83A1-F6EECF244321}">
                <p14:modId xmlns:p14="http://schemas.microsoft.com/office/powerpoint/2010/main" val="52389277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000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1" name="Rectangle 214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43" name="Rectangle 214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145" name="Rectangle 214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147" name="Rectangle 214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149" name="Group 214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50" name="Straight Connector 214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51" name="Straight Connector 215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52" name="Straight Connector 215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54" name="Rectangle 215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Any Questions&quot; Images – Browse 352 Stock Photos, Vectors, and Video | Adobe  Stock">
            <a:extLst>
              <a:ext uri="{FF2B5EF4-FFF2-40B4-BE49-F238E27FC236}">
                <a16:creationId xmlns:a16="http://schemas.microsoft.com/office/drawing/2014/main" id="{8C75A95D-A4C7-EBDB-572B-A9B68B335C3C}"/>
              </a:ext>
            </a:extLst>
          </p:cNvPr>
          <p:cNvPicPr>
            <a:picLocks noGrp="1" noChangeAspect="1" noChangeArrowheads="1"/>
          </p:cNvPicPr>
          <p:nvPr>
            <p:ph idx="1"/>
          </p:nvPr>
        </p:nvPicPr>
        <p:blipFill rotWithShape="1">
          <a:blip r:embed="rId2">
            <a:alphaModFix amt="90000"/>
            <a:extLst>
              <a:ext uri="{28A0092B-C50C-407E-A947-70E740481C1C}">
                <a14:useLocalDpi xmlns:a14="http://schemas.microsoft.com/office/drawing/2010/main" val="0"/>
              </a:ext>
            </a:extLst>
          </a:blip>
          <a:srcRect t="10000"/>
          <a:stretch/>
        </p:blipFill>
        <p:spPr bwMode="auto">
          <a:xfrm>
            <a:off x="1" y="10"/>
            <a:ext cx="12191999" cy="6857989"/>
          </a:xfrm>
          <a:prstGeom prst="rect">
            <a:avLst/>
          </a:prstGeom>
          <a:noFill/>
          <a:extLst>
            <a:ext uri="{909E8E84-426E-40DD-AFC4-6F175D3DCCD1}">
              <a14:hiddenFill xmlns:a14="http://schemas.microsoft.com/office/drawing/2010/main">
                <a:solidFill>
                  <a:srgbClr val="FFFFFF"/>
                </a:solidFill>
              </a14:hiddenFill>
            </a:ext>
          </a:extLst>
        </p:spPr>
      </p:pic>
      <p:sp>
        <p:nvSpPr>
          <p:cNvPr id="2156" name="Rectangle 2155">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2158" name="Rectangle 2157">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83C847C3-2F3C-5230-4A0D-2A7A5D2A9748}"/>
              </a:ext>
            </a:extLst>
          </p:cNvPr>
          <p:cNvSpPr>
            <a:spLocks noGrp="1"/>
          </p:cNvSpPr>
          <p:nvPr>
            <p:ph type="title"/>
          </p:nvPr>
        </p:nvSpPr>
        <p:spPr>
          <a:xfrm>
            <a:off x="1629103" y="2244830"/>
            <a:ext cx="8933796" cy="2437232"/>
          </a:xfrm>
        </p:spPr>
        <p:txBody>
          <a:bodyPr vert="horz" lIns="91440" tIns="45720" rIns="91440" bIns="45720" rtlCol="0" anchor="ctr">
            <a:normAutofit/>
          </a:bodyPr>
          <a:lstStyle/>
          <a:p>
            <a:pPr algn="ctr">
              <a:lnSpc>
                <a:spcPct val="83000"/>
              </a:lnSpc>
            </a:pPr>
            <a:r>
              <a:rPr lang="en-US" sz="6800" cap="all" spc="-100"/>
              <a:t>Questions</a:t>
            </a:r>
          </a:p>
        </p:txBody>
      </p:sp>
      <p:sp>
        <p:nvSpPr>
          <p:cNvPr id="2160" name="Rectangle 2159">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62" name="Straight Connector 2161">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64" name="Straight Connector 2163">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66" name="Straight Connector 2165">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4934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2624</TotalTime>
  <Words>297</Words>
  <Application>Microsoft Macintosh PowerPoint</Application>
  <PresentationFormat>Widescreen</PresentationFormat>
  <Paragraphs>48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Garamond</vt:lpstr>
      <vt:lpstr>Gill Sans MT</vt:lpstr>
      <vt:lpstr>SavonVTI</vt:lpstr>
      <vt:lpstr>Smart BMI  Calculator</vt:lpstr>
      <vt:lpstr>PowerPoint Presentation</vt:lpstr>
      <vt:lpstr>Project Introduction</vt:lpstr>
      <vt:lpstr>Implemented Technology</vt:lpstr>
      <vt:lpstr>DEMO</vt:lpstr>
      <vt:lpstr>Lessons Learnt</vt:lpstr>
      <vt:lpstr>Alterations That Could Be Made</vt:lpstr>
      <vt:lpstr>Future Plans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Aaleyah Evans</dc:creator>
  <cp:lastModifiedBy>Excellence Sowunmi (158476s)</cp:lastModifiedBy>
  <cp:revision>12</cp:revision>
  <dcterms:created xsi:type="dcterms:W3CDTF">2023-03-31T01:35:19Z</dcterms:created>
  <dcterms:modified xsi:type="dcterms:W3CDTF">2023-04-02T04:14:48Z</dcterms:modified>
</cp:coreProperties>
</file>