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2"/>
  </p:notesMasterIdLst>
  <p:handoutMasterIdLst>
    <p:handoutMasterId r:id="rId23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84" r:id="rId16"/>
    <p:sldId id="2788" r:id="rId17"/>
    <p:sldId id="2743" r:id="rId18"/>
    <p:sldId id="2780" r:id="rId19"/>
    <p:sldId id="2786" r:id="rId20"/>
    <p:sldId id="2787" r:id="rId21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CC"/>
    <a:srgbClr val="7A81FF"/>
    <a:srgbClr val="FF00DF"/>
    <a:srgbClr val="C3E8CC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4" autoAdjust="0"/>
    <p:restoredTop sz="94680" autoAdjust="0"/>
  </p:normalViewPr>
  <p:slideViewPr>
    <p:cSldViewPr snapToGrid="0">
      <p:cViewPr varScale="1">
        <p:scale>
          <a:sx n="88" d="100"/>
          <a:sy n="88" d="100"/>
        </p:scale>
        <p:origin x="453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0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GDAL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开源库及遥感栅格数据处理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主要函数：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ReprojectImage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eResampleAlg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/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dsetNameOrDestDS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srcDSOrSrcDSTab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   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dstSRS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xRes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yRes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resampleAlg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11243"/>
              </p:ext>
            </p:extLst>
          </p:nvPr>
        </p:nvGraphicFramePr>
        <p:xfrm>
          <a:off x="777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1738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68575"/>
              </p:ext>
            </p:extLst>
          </p:nvPr>
        </p:nvGraphicFramePr>
        <p:xfrm>
          <a:off x="6004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555746" y="2979568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907188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872034" y="31698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14051293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2305715" y="3848099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137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101403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066249" y="33095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6547753" y="3818218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5353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495"/>
              </p:ext>
            </p:extLst>
          </p:nvPr>
        </p:nvGraphicFramePr>
        <p:xfrm>
          <a:off x="5353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721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三、常用栅格数据快捷处理函数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575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gdal.RasterizeLayer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gdal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开源库及遥感栅格数据处理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1881845"/>
            <a:ext cx="888274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任选两幅不同遥感栅格影像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）设计栅格影像数据拼接函数，满足不同空间分辨率、不同投影栅格影像拼接。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）每行代码需进行注释，且需对函数使用进行演示说明（建议以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 4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波段影像拼接示例）。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不能使用</a:t>
            </a:r>
            <a:r>
              <a:rPr lang="en-US" altLang="zh-CN" sz="2000" u="sng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快捷函数或命令行工具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）总结遇到问题解决问题的</a:t>
            </a:r>
            <a:r>
              <a:rPr lang="zh-CN" altLang="en-US" sz="2000">
                <a:solidFill>
                  <a:srgbClr val="333333"/>
                </a:solidFill>
                <a:latin typeface="+mn-ea"/>
                <a:ea typeface="+mn-ea"/>
              </a:rPr>
              <a:t>过程与体会。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35593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开源库栅格数据拼接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开源库栅格影像拼接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3" y="2081179"/>
            <a:ext cx="8265761" cy="399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_mosaic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path_1,path_2,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_1,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_2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为待拼接栅格影像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数据路径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为输出拼接影像，如果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path_2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影像空间分辨率与投影不同，拼接影像选用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空间分辨率和投影。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mosaic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gdal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  <a:endParaRPr lang="en-US" altLang="zh-CN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165759"/>
            <a:ext cx="5751190" cy="717997"/>
            <a:chOff x="2121801" y="3511390"/>
            <a:chExt cx="513615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9913" y="3574470"/>
              <a:ext cx="445803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1892676"/>
            <a:ext cx="6150434" cy="772176"/>
            <a:chOff x="2121802" y="2115450"/>
            <a:chExt cx="482940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8026" y="2173516"/>
              <a:ext cx="423317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355267"/>
            <a:ext cx="5860660" cy="717997"/>
            <a:chOff x="2121801" y="3511390"/>
            <a:chExt cx="5233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99913" y="3574470"/>
              <a:ext cx="4555802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常用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数据快捷处理函数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89047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502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116488</TotalTime>
  <Words>993</Words>
  <Application>Microsoft Office PowerPoint</Application>
  <PresentationFormat>全屏显示(4:3)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PingFang SC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二、栅格数据处理 </vt:lpstr>
      <vt:lpstr>五、gdal开源库及遥感栅格数据处理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13051</cp:revision>
  <dcterms:created xsi:type="dcterms:W3CDTF">2004-07-09T11:40:27Z</dcterms:created>
  <dcterms:modified xsi:type="dcterms:W3CDTF">2024-12-02T06:54:53Z</dcterms:modified>
</cp:coreProperties>
</file>