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78" r:id="rId9"/>
    <p:sldId id="2779" r:id="rId10"/>
    <p:sldId id="2777" r:id="rId11"/>
    <p:sldId id="2776" r:id="rId12"/>
    <p:sldId id="2760" r:id="rId13"/>
    <p:sldId id="2742" r:id="rId14"/>
    <p:sldId id="2769" r:id="rId15"/>
    <p:sldId id="2785" r:id="rId16"/>
    <p:sldId id="2784" r:id="rId17"/>
    <p:sldId id="2788" r:id="rId18"/>
    <p:sldId id="2780" r:id="rId19"/>
    <p:sldId id="2743" r:id="rId20"/>
    <p:sldId id="2767" r:id="rId21"/>
    <p:sldId id="2783" r:id="rId22"/>
    <p:sldId id="2781" r:id="rId23"/>
    <p:sldId id="2782" r:id="rId24"/>
    <p:sldId id="2786" r:id="rId25"/>
    <p:sldId id="2787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00CC"/>
    <a:srgbClr val="7A81FF"/>
    <a:srgbClr val="FF00DF"/>
    <a:srgbClr val="C3E8CC"/>
    <a:srgbClr val="FF00FF"/>
    <a:srgbClr val="269FA0"/>
    <a:srgbClr val="FFC000"/>
    <a:srgbClr val="333399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7951B-2EAB-7D42-8E2C-4BAF1ECDD504}" v="27" dt="2024-07-31T07:16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54" autoAdjust="0"/>
    <p:restoredTop sz="94680" autoAdjust="0"/>
  </p:normalViewPr>
  <p:slideViewPr>
    <p:cSldViewPr snapToGrid="0">
      <p:cViewPr varScale="1">
        <p:scale>
          <a:sx n="88" d="100"/>
          <a:sy n="88" d="100"/>
        </p:scale>
        <p:origin x="453" y="5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CBF7951B-2EAB-7D42-8E2C-4BAF1ECDD504}"/>
    <pc:docChg chg="undo custSel addSld modSld sldOrd">
      <pc:chgData name="Xin Luo" userId="82312ee5779919a4" providerId="LiveId" clId="{CBF7951B-2EAB-7D42-8E2C-4BAF1ECDD504}" dt="2024-07-31T07:21:47.612" v="1497" actId="20577"/>
      <pc:docMkLst>
        <pc:docMk/>
      </pc:docMkLst>
      <pc:sldChg chg="modSp mod">
        <pc:chgData name="Xin Luo" userId="82312ee5779919a4" providerId="LiveId" clId="{CBF7951B-2EAB-7D42-8E2C-4BAF1ECDD504}" dt="2024-07-27T13:12:06.789" v="1170" actId="1036"/>
        <pc:sldMkLst>
          <pc:docMk/>
          <pc:sldMk cId="1576120367" sldId="2387"/>
        </pc:sldMkLst>
        <pc:spChg chg="mod">
          <ac:chgData name="Xin Luo" userId="82312ee5779919a4" providerId="LiveId" clId="{CBF7951B-2EAB-7D42-8E2C-4BAF1ECDD504}" dt="2024-07-27T13:12:06.789" v="1170" actId="1036"/>
          <ac:spMkLst>
            <pc:docMk/>
            <pc:sldMk cId="1576120367" sldId="2387"/>
            <ac:spMk id="6" creationId="{00000000-0000-0000-0000-000000000000}"/>
          </ac:spMkLst>
        </pc:spChg>
      </pc:sldChg>
      <pc:sldChg chg="addSp delSp modSp">
        <pc:chgData name="Xin Luo" userId="82312ee5779919a4" providerId="LiveId" clId="{CBF7951B-2EAB-7D42-8E2C-4BAF1ECDD504}" dt="2024-07-27T07:15:50.788" v="11" actId="478"/>
        <pc:sldMkLst>
          <pc:docMk/>
          <pc:sldMk cId="1658607177" sldId="2708"/>
        </pc:sldMkLst>
        <pc:picChg chg="add del mod">
          <ac:chgData name="Xin Luo" userId="82312ee5779919a4" providerId="LiveId" clId="{CBF7951B-2EAB-7D42-8E2C-4BAF1ECDD504}" dt="2024-07-27T07:15:50.788" v="11" actId="478"/>
          <ac:picMkLst>
            <pc:docMk/>
            <pc:sldMk cId="1658607177" sldId="2708"/>
            <ac:picMk id="1026" creationId="{AA234E76-0DB9-7356-3780-76C95F05ED0E}"/>
          </ac:picMkLst>
        </pc:picChg>
      </pc:sldChg>
      <pc:sldChg chg="modSp mod">
        <pc:chgData name="Xin Luo" userId="82312ee5779919a4" providerId="LiveId" clId="{CBF7951B-2EAB-7D42-8E2C-4BAF1ECDD504}" dt="2024-07-29T15:13:06.385" v="1246" actId="20577"/>
        <pc:sldMkLst>
          <pc:docMk/>
          <pc:sldMk cId="580867947" sldId="2747"/>
        </pc:sldMkLst>
        <pc:spChg chg="mod">
          <ac:chgData name="Xin Luo" userId="82312ee5779919a4" providerId="LiveId" clId="{CBF7951B-2EAB-7D42-8E2C-4BAF1ECDD504}" dt="2024-07-29T15:13:06.385" v="1246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08:24:08.673" v="221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delSp modSp mod">
        <pc:chgData name="Xin Luo" userId="82312ee5779919a4" providerId="LiveId" clId="{CBF7951B-2EAB-7D42-8E2C-4BAF1ECDD504}" dt="2024-07-31T07:20:02.529" v="1457" actId="207"/>
        <pc:sldMkLst>
          <pc:docMk/>
          <pc:sldMk cId="3818021166" sldId="2760"/>
        </pc:sldMkLst>
        <pc:spChg chg="mod">
          <ac:chgData name="Xin Luo" userId="82312ee5779919a4" providerId="LiveId" clId="{CBF7951B-2EAB-7D42-8E2C-4BAF1ECDD504}" dt="2024-07-29T15:15:53.827" v="1266" actId="20577"/>
          <ac:spMkLst>
            <pc:docMk/>
            <pc:sldMk cId="3818021166" sldId="276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4.702" v="1261"/>
          <ac:spMkLst>
            <pc:docMk/>
            <pc:sldMk cId="3818021166" sldId="2760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3:20:43.179" v="1173" actId="1076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CBF7951B-2EAB-7D42-8E2C-4BAF1ECDD504}" dt="2024-07-31T07:20:02.529" v="1457" actId="207"/>
          <ac:spMkLst>
            <pc:docMk/>
            <pc:sldMk cId="3818021166" sldId="2760"/>
            <ac:spMk id="5" creationId="{799972CB-82FA-3BBB-40B5-08D28B498BE7}"/>
          </ac:spMkLst>
        </pc:spChg>
        <pc:spChg chg="del">
          <ac:chgData name="Xin Luo" userId="82312ee5779919a4" providerId="LiveId" clId="{CBF7951B-2EAB-7D42-8E2C-4BAF1ECDD504}" dt="2024-07-27T07:16:47.851" v="17" actId="478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CBF7951B-2EAB-7D42-8E2C-4BAF1ECDD504}" dt="2024-07-31T07:20:42.800" v="1464" actId="113"/>
        <pc:sldMkLst>
          <pc:docMk/>
          <pc:sldMk cId="3080738912" sldId="2767"/>
        </pc:sldMkLst>
        <pc:spChg chg="mod">
          <ac:chgData name="Xin Luo" userId="82312ee5779919a4" providerId="LiveId" clId="{CBF7951B-2EAB-7D42-8E2C-4BAF1ECDD504}" dt="2024-07-31T07:20:42.800" v="1464" actId="113"/>
          <ac:spMkLst>
            <pc:docMk/>
            <pc:sldMk cId="3080738912" sldId="2767"/>
            <ac:spMk id="8" creationId="{B4927106-7FAA-7DB9-6B73-C3C3BDD043CF}"/>
          </ac:spMkLst>
        </pc:spChg>
      </pc:sldChg>
      <pc:sldChg chg="modSp mod">
        <pc:chgData name="Xin Luo" userId="82312ee5779919a4" providerId="LiveId" clId="{CBF7951B-2EAB-7D42-8E2C-4BAF1ECDD504}" dt="2024-07-31T07:20:13.546" v="1459" actId="403"/>
        <pc:sldMkLst>
          <pc:docMk/>
          <pc:sldMk cId="2222334095" sldId="2769"/>
        </pc:sldMkLst>
        <pc:spChg chg="mod">
          <ac:chgData name="Xin Luo" userId="82312ee5779919a4" providerId="LiveId" clId="{CBF7951B-2EAB-7D42-8E2C-4BAF1ECDD504}" dt="2024-07-31T07:20:13.546" v="1459" actId="403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CBF7951B-2EAB-7D42-8E2C-4BAF1ECDD504}" dt="2024-07-31T07:21:47.612" v="1497" actId="20577"/>
        <pc:sldMkLst>
          <pc:docMk/>
          <pc:sldMk cId="2739444815" sldId="2770"/>
        </pc:sldMkLst>
        <pc:spChg chg="mod">
          <ac:chgData name="Xin Luo" userId="82312ee5779919a4" providerId="LiveId" clId="{CBF7951B-2EAB-7D42-8E2C-4BAF1ECDD504}" dt="2024-07-31T07:21:47.612" v="1497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31T07:20:51.836" v="1465" actId="403"/>
          <ac:spMkLst>
            <pc:docMk/>
            <pc:sldMk cId="2739444815" sldId="2770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CBF7951B-2EAB-7D42-8E2C-4BAF1ECDD504}" dt="2024-07-29T15:13:14.136" v="1256" actId="20577"/>
        <pc:sldMkLst>
          <pc:docMk/>
          <pc:sldMk cId="1939141190" sldId="2773"/>
        </pc:sldMkLst>
        <pc:spChg chg="mod">
          <ac:chgData name="Xin Luo" userId="82312ee5779919a4" providerId="LiveId" clId="{CBF7951B-2EAB-7D42-8E2C-4BAF1ECDD504}" dt="2024-07-29T15:13:14.136" v="1256" actId="20577"/>
          <ac:spMkLst>
            <pc:docMk/>
            <pc:sldMk cId="1939141190" sldId="2773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2:46.626" v="623" actId="478"/>
          <ac:spMkLst>
            <pc:docMk/>
            <pc:sldMk cId="1939141190" sldId="2773"/>
            <ac:spMk id="4" creationId="{EC86E6A6-A798-D8AF-89B3-B9EF17A7734A}"/>
          </ac:spMkLst>
        </pc:spChg>
        <pc:spChg chg="del">
          <ac:chgData name="Xin Luo" userId="82312ee5779919a4" providerId="LiveId" clId="{CBF7951B-2EAB-7D42-8E2C-4BAF1ECDD504}" dt="2024-07-27T09:43:45.849" v="628" actId="478"/>
          <ac:spMkLst>
            <pc:docMk/>
            <pc:sldMk cId="1939141190" sldId="2773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4:37:53.837" v="1225" actId="20577"/>
          <ac:spMkLst>
            <pc:docMk/>
            <pc:sldMk cId="1939141190" sldId="2773"/>
            <ac:spMk id="8" creationId="{A54BF891-30B2-7F19-3098-16A28CFAAB5E}"/>
          </ac:spMkLst>
        </pc:spChg>
        <pc:picChg chg="del mod">
          <ac:chgData name="Xin Luo" userId="82312ee5779919a4" providerId="LiveId" clId="{CBF7951B-2EAB-7D42-8E2C-4BAF1ECDD504}" dt="2024-07-27T09:00:18.934" v="223" actId="478"/>
          <ac:picMkLst>
            <pc:docMk/>
            <pc:sldMk cId="1939141190" sldId="2773"/>
            <ac:picMk id="7" creationId="{C9EDB356-92F5-304A-F8C9-DBD3E1DBA192}"/>
          </ac:picMkLst>
        </pc:picChg>
      </pc:sldChg>
      <pc:sldChg chg="modSp mod">
        <pc:chgData name="Xin Luo" userId="82312ee5779919a4" providerId="LiveId" clId="{CBF7951B-2EAB-7D42-8E2C-4BAF1ECDD504}" dt="2024-07-31T07:21:12.965" v="1469" actId="14100"/>
        <pc:sldMkLst>
          <pc:docMk/>
          <pc:sldMk cId="4171926360" sldId="2774"/>
        </pc:sldMkLst>
        <pc:spChg chg="mod">
          <ac:chgData name="Xin Luo" userId="82312ee5779919a4" providerId="LiveId" clId="{CBF7951B-2EAB-7D42-8E2C-4BAF1ECDD504}" dt="2024-07-29T15:13:58.260" v="1262"/>
          <ac:spMkLst>
            <pc:docMk/>
            <pc:sldMk cId="4171926360" sldId="2774"/>
            <ac:spMk id="3" creationId="{1DAC7634-4D8C-C121-51E0-C4D3E47B6372}"/>
          </ac:spMkLst>
        </pc:spChg>
        <pc:spChg chg="mod">
          <ac:chgData name="Xin Luo" userId="82312ee5779919a4" providerId="LiveId" clId="{CBF7951B-2EAB-7D42-8E2C-4BAF1ECDD504}" dt="2024-07-31T07:21:12.965" v="1469" actId="14100"/>
          <ac:spMkLst>
            <pc:docMk/>
            <pc:sldMk cId="4171926360" sldId="2774"/>
            <ac:spMk id="5" creationId="{BD088F6D-B9F5-B40E-D270-87B5BB401C63}"/>
          </ac:spMkLst>
        </pc:spChg>
      </pc:sldChg>
      <pc:sldChg chg="addSp modSp mod">
        <pc:chgData name="Xin Luo" userId="82312ee5779919a4" providerId="LiveId" clId="{CBF7951B-2EAB-7D42-8E2C-4BAF1ECDD504}" dt="2024-07-31T07:16:42.700" v="1402" actId="113"/>
        <pc:sldMkLst>
          <pc:docMk/>
          <pc:sldMk cId="4027169521" sldId="2775"/>
        </pc:sldMkLst>
        <pc:spChg chg="add mod">
          <ac:chgData name="Xin Luo" userId="82312ee5779919a4" providerId="LiveId" clId="{CBF7951B-2EAB-7D42-8E2C-4BAF1ECDD504}" dt="2024-07-31T07:16:42.700" v="1402" actId="113"/>
          <ac:spMkLst>
            <pc:docMk/>
            <pc:sldMk cId="4027169521" sldId="2775"/>
            <ac:spMk id="4" creationId="{4A9D9B84-41C2-5188-7385-65D80FAA3713}"/>
          </ac:spMkLst>
        </pc:spChg>
      </pc:sldChg>
      <pc:sldChg chg="delSp modSp add mod ord">
        <pc:chgData name="Xin Luo" userId="82312ee5779919a4" providerId="LiveId" clId="{CBF7951B-2EAB-7D42-8E2C-4BAF1ECDD504}" dt="2024-07-31T07:19:37.034" v="1451" actId="207"/>
        <pc:sldMkLst>
          <pc:docMk/>
          <pc:sldMk cId="2004831950" sldId="2776"/>
        </pc:sldMkLst>
        <pc:spChg chg="mod">
          <ac:chgData name="Xin Luo" userId="82312ee5779919a4" providerId="LiveId" clId="{CBF7951B-2EAB-7D42-8E2C-4BAF1ECDD504}" dt="2024-07-29T15:15:49.530" v="1264" actId="20577"/>
          <ac:spMkLst>
            <pc:docMk/>
            <pc:sldMk cId="2004831950" sldId="2776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1.360" v="1260"/>
          <ac:spMkLst>
            <pc:docMk/>
            <pc:sldMk cId="2004831950" sldId="2776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7:16:39.464" v="15" actId="478"/>
          <ac:spMkLst>
            <pc:docMk/>
            <pc:sldMk cId="2004831950" sldId="2776"/>
            <ac:spMk id="5" creationId="{799972CB-82FA-3BBB-40B5-08D28B498BE7}"/>
          </ac:spMkLst>
        </pc:spChg>
        <pc:spChg chg="mod">
          <ac:chgData name="Xin Luo" userId="82312ee5779919a4" providerId="LiveId" clId="{CBF7951B-2EAB-7D42-8E2C-4BAF1ECDD504}" dt="2024-07-31T07:19:37.034" v="1451" actId="207"/>
          <ac:spMkLst>
            <pc:docMk/>
            <pc:sldMk cId="2004831950" sldId="2776"/>
            <ac:spMk id="6" creationId="{DA984439-1B23-1931-1979-ECF8DE9D6DCA}"/>
          </ac:spMkLst>
        </pc:spChg>
      </pc:sldChg>
      <pc:sldChg chg="modSp add mod">
        <pc:chgData name="Xin Luo" userId="82312ee5779919a4" providerId="LiveId" clId="{CBF7951B-2EAB-7D42-8E2C-4BAF1ECDD504}" dt="2024-07-29T15:13:27.884" v="1259"/>
        <pc:sldMkLst>
          <pc:docMk/>
          <pc:sldMk cId="189699792" sldId="2777"/>
        </pc:sldMkLst>
        <pc:spChg chg="mod">
          <ac:chgData name="Xin Luo" userId="82312ee5779919a4" providerId="LiveId" clId="{CBF7951B-2EAB-7D42-8E2C-4BAF1ECDD504}" dt="2024-07-29T15:13:27.884" v="1259"/>
          <ac:spMkLst>
            <pc:docMk/>
            <pc:sldMk cId="189699792" sldId="277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4:41:43.496" v="1236" actId="1035"/>
          <ac:spMkLst>
            <pc:docMk/>
            <pc:sldMk cId="189699792" sldId="2777"/>
            <ac:spMk id="6" creationId="{DA984439-1B23-1931-1979-ECF8DE9D6DCA}"/>
          </ac:spMkLst>
        </pc:spChg>
        <pc:picChg chg="mod">
          <ac:chgData name="Xin Luo" userId="82312ee5779919a4" providerId="LiveId" clId="{CBF7951B-2EAB-7D42-8E2C-4BAF1ECDD504}" dt="2024-07-29T01:48:59.295" v="1242" actId="1076"/>
          <ac:picMkLst>
            <pc:docMk/>
            <pc:sldMk cId="189699792" sldId="2777"/>
            <ac:picMk id="7" creationId="{C9EDB356-92F5-304A-F8C9-DBD3E1DBA192}"/>
          </ac:picMkLst>
        </pc:picChg>
      </pc:sldChg>
      <pc:sldChg chg="addSp delSp modSp add mod ord">
        <pc:chgData name="Xin Luo" userId="82312ee5779919a4" providerId="LiveId" clId="{CBF7951B-2EAB-7D42-8E2C-4BAF1ECDD504}" dt="2024-07-29T15:18:03.468" v="1364" actId="255"/>
        <pc:sldMkLst>
          <pc:docMk/>
          <pc:sldMk cId="1006882538" sldId="2778"/>
        </pc:sldMkLst>
        <pc:spChg chg="mod">
          <ac:chgData name="Xin Luo" userId="82312ee5779919a4" providerId="LiveId" clId="{CBF7951B-2EAB-7D42-8E2C-4BAF1ECDD504}" dt="2024-07-29T15:13:20.440" v="1257"/>
          <ac:spMkLst>
            <pc:docMk/>
            <pc:sldMk cId="1006882538" sldId="2778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3:51.112" v="629" actId="478"/>
          <ac:spMkLst>
            <pc:docMk/>
            <pc:sldMk cId="1006882538" sldId="2778"/>
            <ac:spMk id="4" creationId="{EC86E6A6-A798-D8AF-89B3-B9EF17A7734A}"/>
          </ac:spMkLst>
        </pc:spChg>
        <pc:spChg chg="add mod">
          <ac:chgData name="Xin Luo" userId="82312ee5779919a4" providerId="LiveId" clId="{CBF7951B-2EAB-7D42-8E2C-4BAF1ECDD504}" dt="2024-07-29T15:18:03.468" v="1364" actId="255"/>
          <ac:spMkLst>
            <pc:docMk/>
            <pc:sldMk cId="1006882538" sldId="2778"/>
            <ac:spMk id="5" creationId="{559CF2A8-00CF-29F1-9509-BF0C4CC2BE46}"/>
          </ac:spMkLst>
        </pc:spChg>
        <pc:spChg chg="del">
          <ac:chgData name="Xin Luo" userId="82312ee5779919a4" providerId="LiveId" clId="{CBF7951B-2EAB-7D42-8E2C-4BAF1ECDD504}" dt="2024-07-27T09:43:31.571" v="626" actId="478"/>
          <ac:spMkLst>
            <pc:docMk/>
            <pc:sldMk cId="1006882538" sldId="2778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8" creationId="{6587C86D-E34B-7547-D299-0344E8239AF7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9" creationId="{D025657C-51AC-1B30-54B3-3142663ABF71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0" creationId="{FC2B6412-1E63-8E29-131F-464DB8C53FDD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1" creationId="{02802519-0433-E4EA-166B-00CED9CFF9F4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2" creationId="{FB6FD861-BF65-09A7-4274-C21212855E5B}"/>
          </ac:spMkLst>
        </pc:spChg>
        <pc:grpChg chg="add mod">
          <ac:chgData name="Xin Luo" userId="82312ee5779919a4" providerId="LiveId" clId="{CBF7951B-2EAB-7D42-8E2C-4BAF1ECDD504}" dt="2024-07-27T13:11:51.232" v="1157" actId="1035"/>
          <ac:grpSpMkLst>
            <pc:docMk/>
            <pc:sldMk cId="1006882538" sldId="2778"/>
            <ac:grpSpMk id="24" creationId="{4816C267-82D6-9FE0-9B96-F596B0C05CEB}"/>
          </ac:grpSpMkLst>
        </pc:grpChg>
        <pc:picChg chg="del">
          <ac:chgData name="Xin Luo" userId="82312ee5779919a4" providerId="LiveId" clId="{CBF7951B-2EAB-7D42-8E2C-4BAF1ECDD504}" dt="2024-07-27T09:43:25.763" v="625" actId="478"/>
          <ac:picMkLst>
            <pc:docMk/>
            <pc:sldMk cId="1006882538" sldId="2778"/>
            <ac:picMk id="7" creationId="{C9EDB356-92F5-304A-F8C9-DBD3E1DBA192}"/>
          </ac:picMkLst>
        </pc:pic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4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5" creationId="{6A357DA3-CFF4-2203-8ABF-B3A2B5B8EF51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8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21" creationId="{0E0EA691-7D59-A957-556D-A50F1C2E856B}"/>
          </ac:cxnSpMkLst>
        </pc:cxnChg>
      </pc:sldChg>
      <pc:sldChg chg="addSp modSp add mod">
        <pc:chgData name="Xin Luo" userId="82312ee5779919a4" providerId="LiveId" clId="{CBF7951B-2EAB-7D42-8E2C-4BAF1ECDD504}" dt="2024-07-31T07:17:04.618" v="1406" actId="113"/>
        <pc:sldMkLst>
          <pc:docMk/>
          <pc:sldMk cId="3438544449" sldId="2779"/>
        </pc:sldMkLst>
        <pc:spChg chg="mod">
          <ac:chgData name="Xin Luo" userId="82312ee5779919a4" providerId="LiveId" clId="{CBF7951B-2EAB-7D42-8E2C-4BAF1ECDD504}" dt="2024-07-29T15:13:24.445" v="1258"/>
          <ac:spMkLst>
            <pc:docMk/>
            <pc:sldMk cId="3438544449" sldId="2779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31T07:17:04.618" v="1406" actId="113"/>
          <ac:spMkLst>
            <pc:docMk/>
            <pc:sldMk cId="3438544449" sldId="2779"/>
            <ac:spMk id="5" creationId="{559CF2A8-00CF-29F1-9509-BF0C4CC2BE46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6" creationId="{5AB19229-BF49-F277-96B8-07B803CD5912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7" creationId="{BD630C9E-7C7B-C021-0784-117DFB5D0FF3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8" creationId="{5B9A032A-E25B-B77A-A6D7-E5490C22F8CE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9" creationId="{6E02630C-55BF-9F6C-519B-76D820A6AF35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10" creationId="{8EDC7287-F93B-BC2A-501E-83121D03F77E}"/>
          </ac:spMkLst>
        </pc:spChg>
        <pc:grpChg chg="add mod">
          <ac:chgData name="Xin Luo" userId="82312ee5779919a4" providerId="LiveId" clId="{CBF7951B-2EAB-7D42-8E2C-4BAF1ECDD504}" dt="2024-07-27T10:14:23.590" v="1094" actId="1036"/>
          <ac:grpSpMkLst>
            <pc:docMk/>
            <pc:sldMk cId="3438544449" sldId="2779"/>
            <ac:grpSpMk id="4" creationId="{502FCB58-35B3-23D7-F732-08DEC835F4A7}"/>
          </ac:grpSpMkLst>
        </pc:grp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1" creationId="{163140FB-413C-E41F-43D6-B249ECA0A807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2" creationId="{BAA34FFA-C5C8-3B90-1E3B-970BC0B2E86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3" creationId="{77ABCFD8-7995-BEE9-763A-43A9A2FBA27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4" creationId="{89866E44-8386-D122-0126-7415AAD137F7}"/>
          </ac:cxnSpMkLst>
        </pc:cxn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87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9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836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703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13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3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608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1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GDAL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开源库及遥感栅格数据处理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451414" y="1459630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.Open()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1" i="0" dirty="0" err="1">
                <a:solidFill>
                  <a:schemeClr val="accent2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1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48669" y="1555297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主要函数：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ReprojectImage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eResampleAlg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</a:p>
          <a:p>
            <a:pPr algn="just"/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dsetNameOrDestDS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srcDSOrSrcDSTab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   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dstSRS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xRes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yRes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resampleAlg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E3C641-BF12-74F5-69DE-46A0DA04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2252F4-B93D-8671-6631-6875418C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F97866-6F35-2D59-2D06-C7BDC9A1ACDD}"/>
              </a:ext>
            </a:extLst>
          </p:cNvPr>
          <p:cNvSpPr txBox="1"/>
          <p:nvPr/>
        </p:nvSpPr>
        <p:spPr>
          <a:xfrm>
            <a:off x="1448872" y="2274838"/>
            <a:ext cx="5926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</a:rPr>
              <a:t>#</a:t>
            </a:r>
            <a:r>
              <a:rPr lang="zh-CN" altLang="en-US" sz="7200" b="1" dirty="0">
                <a:solidFill>
                  <a:srgbClr val="FF0000"/>
                </a:solidFill>
              </a:rPr>
              <a:t>腾讯会议：</a:t>
            </a:r>
            <a:r>
              <a:rPr lang="en-US" altLang="zh-CN" sz="7200" b="1" dirty="0">
                <a:solidFill>
                  <a:srgbClr val="FF0000"/>
                </a:solidFill>
              </a:rPr>
              <a:t>293-743-367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818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B715A4-5167-547B-CF17-48F697EE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11243"/>
              </p:ext>
            </p:extLst>
          </p:nvPr>
        </p:nvGraphicFramePr>
        <p:xfrm>
          <a:off x="777980" y="1886795"/>
          <a:ext cx="3946420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94027436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189128992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727924111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1738534" y="2835085"/>
            <a:ext cx="2279650" cy="2076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DE728A-38DF-A4D6-29CE-0AB48495B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68575"/>
              </p:ext>
            </p:extLst>
          </p:nvPr>
        </p:nvGraphicFramePr>
        <p:xfrm>
          <a:off x="6004001" y="3033544"/>
          <a:ext cx="2367852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373258809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819918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609803280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4082778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57822948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78628972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27050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823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5260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66300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0598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555746" y="2979568"/>
            <a:ext cx="2381937" cy="184303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907188" y="36568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872034" y="31698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裁剪</a:t>
            </a:r>
          </a:p>
        </p:txBody>
      </p:sp>
    </p:spTree>
    <p:extLst>
      <p:ext uri="{BB962C8B-B14F-4D97-AF65-F5344CB8AC3E}">
        <p14:creationId xmlns:p14="http://schemas.microsoft.com/office/powerpoint/2010/main" val="14051293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、拼接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2305715" y="3848099"/>
            <a:ext cx="1590675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137312" y="2750969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101403" y="37965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066249" y="33095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拼接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2A97E-7C60-9C13-41C7-5E81967C946B}"/>
              </a:ext>
            </a:extLst>
          </p:cNvPr>
          <p:cNvSpPr/>
          <p:nvPr/>
        </p:nvSpPr>
        <p:spPr>
          <a:xfrm>
            <a:off x="6547753" y="3818218"/>
            <a:ext cx="1565278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1A296-D548-6757-55AE-F2A7FEF33266}"/>
              </a:ext>
            </a:extLst>
          </p:cNvPr>
          <p:cNvSpPr/>
          <p:nvPr/>
        </p:nvSpPr>
        <p:spPr>
          <a:xfrm>
            <a:off x="5353949" y="2721088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E4D31A-6E9F-6834-B417-7CAF2162C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71495"/>
              </p:ext>
            </p:extLst>
          </p:nvPr>
        </p:nvGraphicFramePr>
        <p:xfrm>
          <a:off x="5353949" y="2720514"/>
          <a:ext cx="277212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6018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721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997524"/>
            <a:ext cx="815340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、影像拼接、裁剪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主要函数或命令：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gdal_merge.py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 图像波段运算、图像直方图分割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以利用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MNDWI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指数进行水体提取为例。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82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栅格数据交互处理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27106-7FAA-7DB9-6B73-C3C3BDD043CF}"/>
              </a:ext>
            </a:extLst>
          </p:cNvPr>
          <p:cNvSpPr txBox="1"/>
          <p:nvPr/>
        </p:nvSpPr>
        <p:spPr>
          <a:xfrm>
            <a:off x="540823" y="1167372"/>
            <a:ext cx="7317716" cy="497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gdal_polygonize.py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RasterizeLayer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gdal_rasterize</a:t>
            </a:r>
            <a:endParaRPr lang="en-US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389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3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2882730"/>
            <a:ext cx="5751190" cy="717997"/>
            <a:chOff x="2121801" y="3511390"/>
            <a:chExt cx="513615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99913" y="3574470"/>
              <a:ext cx="445803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1892676"/>
            <a:ext cx="6150434" cy="772176"/>
            <a:chOff x="2121802" y="2115450"/>
            <a:chExt cx="482940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718026" y="2173516"/>
              <a:ext cx="4233179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3849081"/>
            <a:ext cx="5860660" cy="717997"/>
            <a:chOff x="2121801" y="3511390"/>
            <a:chExt cx="5233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99913" y="3574470"/>
              <a:ext cx="4555802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-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数据交互处理</a:t>
              </a:r>
            </a:p>
          </p:txBody>
        </p:sp>
      </p:grpSp>
      <p:grpSp>
        <p:nvGrpSpPr>
          <p:cNvPr id="9" name="Group 6">
            <a:extLst>
              <a:ext uri="{FF2B5EF4-FFF2-40B4-BE49-F238E27FC236}">
                <a16:creationId xmlns:a16="http://schemas.microsoft.com/office/drawing/2014/main" id="{ACC36BA5-0890-8D2B-CF8D-0EC3870A0E5D}"/>
              </a:ext>
            </a:extLst>
          </p:cNvPr>
          <p:cNvGrpSpPr/>
          <p:nvPr/>
        </p:nvGrpSpPr>
        <p:grpSpPr>
          <a:xfrm>
            <a:off x="2130680" y="4918067"/>
            <a:ext cx="4791714" cy="717997"/>
            <a:chOff x="2121801" y="3511390"/>
            <a:chExt cx="4279282" cy="576000"/>
          </a:xfrm>
        </p:grpSpPr>
        <p:sp>
          <p:nvSpPr>
            <p:cNvPr id="10" name="椭圆 12">
              <a:extLst>
                <a:ext uri="{FF2B5EF4-FFF2-40B4-BE49-F238E27FC236}">
                  <a16:creationId xmlns:a16="http://schemas.microsoft.com/office/drawing/2014/main" id="{3FC24821-3A64-89BD-F834-D1F206016DA1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</a:p>
          </p:txBody>
        </p:sp>
        <p:sp>
          <p:nvSpPr>
            <p:cNvPr id="12" name="矩形 13">
              <a:extLst>
                <a:ext uri="{FF2B5EF4-FFF2-40B4-BE49-F238E27FC236}">
                  <a16:creationId xmlns:a16="http://schemas.microsoft.com/office/drawing/2014/main" id="{1E5DDD4B-9D84-FDBC-DCB0-D62A48391524}"/>
                </a:ext>
              </a:extLst>
            </p:cNvPr>
            <p:cNvSpPr/>
            <p:nvPr/>
          </p:nvSpPr>
          <p:spPr>
            <a:xfrm>
              <a:off x="2799913" y="3574470"/>
              <a:ext cx="3601170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命令行工具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四、命令行工具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2550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三、命令行工具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1840E2-D0A3-3759-FDC8-6EABC891FD47}"/>
              </a:ext>
            </a:extLst>
          </p:cNvPr>
          <p:cNvSpPr txBox="1"/>
          <p:nvPr/>
        </p:nvSpPr>
        <p:spPr>
          <a:xfrm>
            <a:off x="238258" y="993669"/>
            <a:ext cx="8573023" cy="3412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重采样（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指定分辨率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指定输出尺寸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-tr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100 100 /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	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-r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average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path_in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-outsize 100 100 /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	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-r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average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path_in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path_out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    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AD169F-532C-9187-1295-D2CA2852F875}"/>
              </a:ext>
            </a:extLst>
          </p:cNvPr>
          <p:cNvSpPr txBox="1"/>
          <p:nvPr/>
        </p:nvSpPr>
        <p:spPr>
          <a:xfrm>
            <a:off x="238259" y="4494330"/>
            <a:ext cx="8905742" cy="194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裁剪（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指定空间范围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projwin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$extent \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	    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path_in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path_out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    </a:t>
            </a:r>
          </a:p>
        </p:txBody>
      </p:sp>
    </p:spTree>
    <p:extLst>
      <p:ext uri="{BB962C8B-B14F-4D97-AF65-F5344CB8AC3E}">
        <p14:creationId xmlns:p14="http://schemas.microsoft.com/office/powerpoint/2010/main" val="23931341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三、命令行工具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5F5E82-B992-C258-37FD-8BD6F4B3DF5D}"/>
              </a:ext>
            </a:extLst>
          </p:cNvPr>
          <p:cNvSpPr txBox="1"/>
          <p:nvPr/>
        </p:nvSpPr>
        <p:spPr>
          <a:xfrm>
            <a:off x="382058" y="1060914"/>
            <a:ext cx="8493617" cy="243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重投影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-overwrite -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  <a:ea typeface="+mn-ea"/>
              </a:rPr>
              <a:t>s_srs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EPSG:4326 / 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 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  <a:ea typeface="+mn-ea"/>
              </a:rPr>
              <a:t>t_srs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EPSG:32644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-r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bilinear 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input.tif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output.tif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38D10C-739B-D841-13B6-BD5242AE5A82}"/>
              </a:ext>
            </a:extLst>
          </p:cNvPr>
          <p:cNvSpPr txBox="1"/>
          <p:nvPr/>
        </p:nvSpPr>
        <p:spPr>
          <a:xfrm>
            <a:off x="382058" y="3654195"/>
            <a:ext cx="8493617" cy="243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裁剪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基于矢量数据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-cutline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path_shp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/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  <a:ea typeface="+mn-ea"/>
              </a:rPr>
              <a:t>crop_to_cutline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path_input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path_output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6518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gdal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开源库及遥感栅格数据处理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130629" y="1881845"/>
            <a:ext cx="888274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任选两幅不同遥感栅格影像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）设计栅格影像数据拼接函数，满足不同空间分辨率、不同投影栅格影像拼接。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）每行代码需进行注释，且需对函数使用进行演示说明（建议以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landsat-8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影像拼接示例）。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不能使用</a:t>
            </a:r>
            <a:r>
              <a:rPr lang="en-US" altLang="zh-CN" sz="2000" u="sng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快捷函数或命令行工具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355931"/>
            <a:ext cx="8314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开源库栅格数据拼接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开源库栅格影像拼接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463683" y="2081179"/>
            <a:ext cx="8265761" cy="3997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_mosaic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path_1,path_2,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path_out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_1,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_2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为待拼接栅格影像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数据路径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为输出拼接影像，如果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与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path_2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影像空间分辨率与投影不同，拼接影像选用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空间分辨率和投影。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‘’‘images mosaic by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gdal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主体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无返回值</a:t>
            </a:r>
            <a:endParaRPr lang="en-US" altLang="zh-CN" sz="20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89047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942051" y="5780419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F891-30B2-7F19-3098-16A28CFAAB5E}"/>
              </a:ext>
            </a:extLst>
          </p:cNvPr>
          <p:cNvSpPr txBox="1"/>
          <p:nvPr/>
        </p:nvSpPr>
        <p:spPr>
          <a:xfrm>
            <a:off x="317665" y="1565284"/>
            <a:ext cx="8508669" cy="502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是一个在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许可协议下的开源空间数据处理库。</a:t>
            </a:r>
            <a:endParaRPr lang="en-US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起源于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1998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年由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Frank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Warmerdam教授发起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，是由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语言编写的空间数据处理开源库。此外，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在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Perl、Python、Ruby、Java、C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等编程语言中为用户提供了应用程序接口，这使得 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的应用非常广泛。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常用的空间数据处理软件如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ArcGIS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QGIS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等都大量使用了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库。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493986" y="1510854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8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317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altLang="zh-CN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14FE7199-AB70-52E4-812F-B5C3374649EF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75F422F5-5DE5-D761-8D21-35C0C311FC10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EF4F2C7C-E33E-3286-0E44-7FEA12A4F94A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E785A8F8-7217-4230-31EF-80BFAEB00587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B9D013B9-92EC-389F-74E7-A2167242E751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D7172C5-DA40-B9D5-BD8A-AA8B306ACA88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21" name="Elbow Connector 13">
              <a:extLst>
                <a:ext uri="{FF2B5EF4-FFF2-40B4-BE49-F238E27FC236}">
                  <a16:creationId xmlns:a16="http://schemas.microsoft.com/office/drawing/2014/main" id="{DED8B291-DA67-EA6B-99A5-7E0261992B93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14">
              <a:extLst>
                <a:ext uri="{FF2B5EF4-FFF2-40B4-BE49-F238E27FC236}">
                  <a16:creationId xmlns:a16="http://schemas.microsoft.com/office/drawing/2014/main" id="{2A3B9C3F-0411-2C05-744B-468528E1416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17">
              <a:extLst>
                <a:ext uri="{FF2B5EF4-FFF2-40B4-BE49-F238E27FC236}">
                  <a16:creationId xmlns:a16="http://schemas.microsoft.com/office/drawing/2014/main" id="{DF9FE1EA-6E23-54BB-2648-F25E166DE97D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0">
              <a:extLst>
                <a:ext uri="{FF2B5EF4-FFF2-40B4-BE49-F238E27FC236}">
                  <a16:creationId xmlns:a16="http://schemas.microsoft.com/office/drawing/2014/main" id="{BB1F6053-61D2-0DA5-1184-F999B0D653E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544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6" y="1693087"/>
            <a:ext cx="7776904" cy="4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116253</TotalTime>
  <Words>1240</Words>
  <Application>Microsoft Office PowerPoint</Application>
  <PresentationFormat>全屏显示(4:3)</PresentationFormat>
  <Paragraphs>150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PingFang SC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PowerPoint 演示文稿</vt:lpstr>
      <vt:lpstr>二、栅格数据处理 </vt:lpstr>
      <vt:lpstr>PowerPoint 演示文稿</vt:lpstr>
      <vt:lpstr>二、栅格数据处理 </vt:lpstr>
      <vt:lpstr>二、栅格数据处理 </vt:lpstr>
      <vt:lpstr>二、栅格数据处理 </vt:lpstr>
      <vt:lpstr>PowerPoint 演示文稿</vt:lpstr>
      <vt:lpstr>三、矢量-栅格数据交互处理</vt:lpstr>
      <vt:lpstr>PowerPoint 演示文稿</vt:lpstr>
      <vt:lpstr>三、命令行工具</vt:lpstr>
      <vt:lpstr>三、命令行工具</vt:lpstr>
      <vt:lpstr>五、gdal开源库及遥感栅格数据处理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13041</cp:revision>
  <dcterms:created xsi:type="dcterms:W3CDTF">2004-07-09T11:40:27Z</dcterms:created>
  <dcterms:modified xsi:type="dcterms:W3CDTF">2024-10-24T11:45:30Z</dcterms:modified>
</cp:coreProperties>
</file>