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0"/>
  </p:notesMasterIdLst>
  <p:handoutMasterIdLst>
    <p:handoutMasterId r:id="rId21"/>
  </p:handoutMasterIdLst>
  <p:sldIdLst>
    <p:sldId id="2708" r:id="rId3"/>
    <p:sldId id="2387" r:id="rId4"/>
    <p:sldId id="2447" r:id="rId5"/>
    <p:sldId id="2747" r:id="rId6"/>
    <p:sldId id="2775" r:id="rId7"/>
    <p:sldId id="2773" r:id="rId8"/>
    <p:sldId id="2778" r:id="rId9"/>
    <p:sldId id="2779" r:id="rId10"/>
    <p:sldId id="2777" r:id="rId11"/>
    <p:sldId id="2776" r:id="rId12"/>
    <p:sldId id="2760" r:id="rId13"/>
    <p:sldId id="2742" r:id="rId14"/>
    <p:sldId id="2769" r:id="rId15"/>
    <p:sldId id="2743" r:id="rId16"/>
    <p:sldId id="2767" r:id="rId17"/>
    <p:sldId id="2770" r:id="rId18"/>
    <p:sldId id="2774" r:id="rId19"/>
  </p:sldIdLst>
  <p:sldSz cx="9144000" cy="6858000" type="screen4x3"/>
  <p:notesSz cx="7099300" cy="10234613"/>
  <p:custDataLst>
    <p:tags r:id="rId22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7951B-2EAB-7D42-8E2C-4BAF1ECDD504}" v="27" dt="2024-07-31T07:16:10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8" autoAdjust="0"/>
    <p:restoredTop sz="83812" autoAdjust="0"/>
  </p:normalViewPr>
  <p:slideViewPr>
    <p:cSldViewPr snapToGrid="0">
      <p:cViewPr varScale="1">
        <p:scale>
          <a:sx n="74" d="100"/>
          <a:sy n="74" d="100"/>
        </p:scale>
        <p:origin x="1014" y="33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CBF7951B-2EAB-7D42-8E2C-4BAF1ECDD504}"/>
    <pc:docChg chg="undo custSel addSld modSld sldOrd">
      <pc:chgData name="Xin Luo" userId="82312ee5779919a4" providerId="LiveId" clId="{CBF7951B-2EAB-7D42-8E2C-4BAF1ECDD504}" dt="2024-07-31T07:21:47.612" v="1497" actId="20577"/>
      <pc:docMkLst>
        <pc:docMk/>
      </pc:docMkLst>
      <pc:sldChg chg="modSp mod">
        <pc:chgData name="Xin Luo" userId="82312ee5779919a4" providerId="LiveId" clId="{CBF7951B-2EAB-7D42-8E2C-4BAF1ECDD504}" dt="2024-07-27T13:12:06.789" v="1170" actId="1036"/>
        <pc:sldMkLst>
          <pc:docMk/>
          <pc:sldMk cId="1576120367" sldId="2387"/>
        </pc:sldMkLst>
        <pc:spChg chg="mod">
          <ac:chgData name="Xin Luo" userId="82312ee5779919a4" providerId="LiveId" clId="{CBF7951B-2EAB-7D42-8E2C-4BAF1ECDD504}" dt="2024-07-27T13:12:06.789" v="1170" actId="1036"/>
          <ac:spMkLst>
            <pc:docMk/>
            <pc:sldMk cId="1576120367" sldId="2387"/>
            <ac:spMk id="6" creationId="{00000000-0000-0000-0000-000000000000}"/>
          </ac:spMkLst>
        </pc:spChg>
      </pc:sldChg>
      <pc:sldChg chg="addSp delSp modSp">
        <pc:chgData name="Xin Luo" userId="82312ee5779919a4" providerId="LiveId" clId="{CBF7951B-2EAB-7D42-8E2C-4BAF1ECDD504}" dt="2024-07-27T07:15:50.788" v="11" actId="478"/>
        <pc:sldMkLst>
          <pc:docMk/>
          <pc:sldMk cId="1658607177" sldId="2708"/>
        </pc:sldMkLst>
        <pc:picChg chg="add del mod">
          <ac:chgData name="Xin Luo" userId="82312ee5779919a4" providerId="LiveId" clId="{CBF7951B-2EAB-7D42-8E2C-4BAF1ECDD504}" dt="2024-07-27T07:15:50.788" v="11" actId="478"/>
          <ac:picMkLst>
            <pc:docMk/>
            <pc:sldMk cId="1658607177" sldId="2708"/>
            <ac:picMk id="1026" creationId="{AA234E76-0DB9-7356-3780-76C95F05ED0E}"/>
          </ac:picMkLst>
        </pc:picChg>
      </pc:sldChg>
      <pc:sldChg chg="modSp mod">
        <pc:chgData name="Xin Luo" userId="82312ee5779919a4" providerId="LiveId" clId="{CBF7951B-2EAB-7D42-8E2C-4BAF1ECDD504}" dt="2024-07-29T15:13:06.385" v="1246" actId="20577"/>
        <pc:sldMkLst>
          <pc:docMk/>
          <pc:sldMk cId="580867947" sldId="2747"/>
        </pc:sldMkLst>
        <pc:spChg chg="mod">
          <ac:chgData name="Xin Luo" userId="82312ee5779919a4" providerId="LiveId" clId="{CBF7951B-2EAB-7D42-8E2C-4BAF1ECDD504}" dt="2024-07-29T15:13:06.385" v="1246" actId="20577"/>
          <ac:spMkLst>
            <pc:docMk/>
            <pc:sldMk cId="580867947" sldId="2747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08:24:08.673" v="221" actId="20577"/>
          <ac:spMkLst>
            <pc:docMk/>
            <pc:sldMk cId="580867947" sldId="2747"/>
            <ac:spMk id="5" creationId="{78502774-B04C-634F-1396-E5815996BC36}"/>
          </ac:spMkLst>
        </pc:spChg>
      </pc:sldChg>
      <pc:sldChg chg="delSp modSp mod">
        <pc:chgData name="Xin Luo" userId="82312ee5779919a4" providerId="LiveId" clId="{CBF7951B-2EAB-7D42-8E2C-4BAF1ECDD504}" dt="2024-07-31T07:20:02.529" v="1457" actId="207"/>
        <pc:sldMkLst>
          <pc:docMk/>
          <pc:sldMk cId="3818021166" sldId="2760"/>
        </pc:sldMkLst>
        <pc:spChg chg="mod">
          <ac:chgData name="Xin Luo" userId="82312ee5779919a4" providerId="LiveId" clId="{CBF7951B-2EAB-7D42-8E2C-4BAF1ECDD504}" dt="2024-07-29T15:15:53.827" v="1266" actId="20577"/>
          <ac:spMkLst>
            <pc:docMk/>
            <pc:sldMk cId="3818021166" sldId="2760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29T15:13:34.702" v="1261"/>
          <ac:spMkLst>
            <pc:docMk/>
            <pc:sldMk cId="3818021166" sldId="2760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13:20:43.179" v="1173" actId="1076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CBF7951B-2EAB-7D42-8E2C-4BAF1ECDD504}" dt="2024-07-31T07:20:02.529" v="1457" actId="207"/>
          <ac:spMkLst>
            <pc:docMk/>
            <pc:sldMk cId="3818021166" sldId="2760"/>
            <ac:spMk id="5" creationId="{799972CB-82FA-3BBB-40B5-08D28B498BE7}"/>
          </ac:spMkLst>
        </pc:spChg>
        <pc:spChg chg="del">
          <ac:chgData name="Xin Luo" userId="82312ee5779919a4" providerId="LiveId" clId="{CBF7951B-2EAB-7D42-8E2C-4BAF1ECDD504}" dt="2024-07-27T07:16:47.851" v="17" actId="478"/>
          <ac:spMkLst>
            <pc:docMk/>
            <pc:sldMk cId="3818021166" sldId="2760"/>
            <ac:spMk id="6" creationId="{DA984439-1B23-1931-1979-ECF8DE9D6DCA}"/>
          </ac:spMkLst>
        </pc:spChg>
      </pc:sldChg>
      <pc:sldChg chg="modSp mod">
        <pc:chgData name="Xin Luo" userId="82312ee5779919a4" providerId="LiveId" clId="{CBF7951B-2EAB-7D42-8E2C-4BAF1ECDD504}" dt="2024-07-31T07:20:42.800" v="1464" actId="113"/>
        <pc:sldMkLst>
          <pc:docMk/>
          <pc:sldMk cId="3080738912" sldId="2767"/>
        </pc:sldMkLst>
        <pc:spChg chg="mod">
          <ac:chgData name="Xin Luo" userId="82312ee5779919a4" providerId="LiveId" clId="{CBF7951B-2EAB-7D42-8E2C-4BAF1ECDD504}" dt="2024-07-31T07:20:42.800" v="1464" actId="113"/>
          <ac:spMkLst>
            <pc:docMk/>
            <pc:sldMk cId="3080738912" sldId="2767"/>
            <ac:spMk id="8" creationId="{B4927106-7FAA-7DB9-6B73-C3C3BDD043CF}"/>
          </ac:spMkLst>
        </pc:spChg>
      </pc:sldChg>
      <pc:sldChg chg="modSp mod">
        <pc:chgData name="Xin Luo" userId="82312ee5779919a4" providerId="LiveId" clId="{CBF7951B-2EAB-7D42-8E2C-4BAF1ECDD504}" dt="2024-07-31T07:20:13.546" v="1459" actId="403"/>
        <pc:sldMkLst>
          <pc:docMk/>
          <pc:sldMk cId="2222334095" sldId="2769"/>
        </pc:sldMkLst>
        <pc:spChg chg="mod">
          <ac:chgData name="Xin Luo" userId="82312ee5779919a4" providerId="LiveId" clId="{CBF7951B-2EAB-7D42-8E2C-4BAF1ECDD504}" dt="2024-07-31T07:20:13.546" v="1459" actId="403"/>
          <ac:spMkLst>
            <pc:docMk/>
            <pc:sldMk cId="2222334095" sldId="2769"/>
            <ac:spMk id="5" creationId="{78502774-B04C-634F-1396-E5815996BC36}"/>
          </ac:spMkLst>
        </pc:spChg>
      </pc:sldChg>
      <pc:sldChg chg="modSp mod">
        <pc:chgData name="Xin Luo" userId="82312ee5779919a4" providerId="LiveId" clId="{CBF7951B-2EAB-7D42-8E2C-4BAF1ECDD504}" dt="2024-07-31T07:21:47.612" v="1497" actId="20577"/>
        <pc:sldMkLst>
          <pc:docMk/>
          <pc:sldMk cId="2739444815" sldId="2770"/>
        </pc:sldMkLst>
        <pc:spChg chg="mod">
          <ac:chgData name="Xin Luo" userId="82312ee5779919a4" providerId="LiveId" clId="{CBF7951B-2EAB-7D42-8E2C-4BAF1ECDD504}" dt="2024-07-31T07:21:47.612" v="1497" actId="20577"/>
          <ac:spMkLst>
            <pc:docMk/>
            <pc:sldMk cId="2739444815" sldId="2770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31T07:20:51.836" v="1465" actId="403"/>
          <ac:spMkLst>
            <pc:docMk/>
            <pc:sldMk cId="2739444815" sldId="2770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CBF7951B-2EAB-7D42-8E2C-4BAF1ECDD504}" dt="2024-07-29T15:13:14.136" v="1256" actId="20577"/>
        <pc:sldMkLst>
          <pc:docMk/>
          <pc:sldMk cId="1939141190" sldId="2773"/>
        </pc:sldMkLst>
        <pc:spChg chg="mod">
          <ac:chgData name="Xin Luo" userId="82312ee5779919a4" providerId="LiveId" clId="{CBF7951B-2EAB-7D42-8E2C-4BAF1ECDD504}" dt="2024-07-29T15:13:14.136" v="1256" actId="20577"/>
          <ac:spMkLst>
            <pc:docMk/>
            <pc:sldMk cId="1939141190" sldId="2773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9:42:46.626" v="623" actId="478"/>
          <ac:spMkLst>
            <pc:docMk/>
            <pc:sldMk cId="1939141190" sldId="2773"/>
            <ac:spMk id="4" creationId="{EC86E6A6-A798-D8AF-89B3-B9EF17A7734A}"/>
          </ac:spMkLst>
        </pc:spChg>
        <pc:spChg chg="del">
          <ac:chgData name="Xin Luo" userId="82312ee5779919a4" providerId="LiveId" clId="{CBF7951B-2EAB-7D42-8E2C-4BAF1ECDD504}" dt="2024-07-27T09:43:45.849" v="628" actId="478"/>
          <ac:spMkLst>
            <pc:docMk/>
            <pc:sldMk cId="1939141190" sldId="2773"/>
            <ac:spMk id="6" creationId="{DA984439-1B23-1931-1979-ECF8DE9D6DCA}"/>
          </ac:spMkLst>
        </pc:spChg>
        <pc:spChg chg="add mod">
          <ac:chgData name="Xin Luo" userId="82312ee5779919a4" providerId="LiveId" clId="{CBF7951B-2EAB-7D42-8E2C-4BAF1ECDD504}" dt="2024-07-27T14:37:53.837" v="1225" actId="20577"/>
          <ac:spMkLst>
            <pc:docMk/>
            <pc:sldMk cId="1939141190" sldId="2773"/>
            <ac:spMk id="8" creationId="{A54BF891-30B2-7F19-3098-16A28CFAAB5E}"/>
          </ac:spMkLst>
        </pc:spChg>
        <pc:picChg chg="del mod">
          <ac:chgData name="Xin Luo" userId="82312ee5779919a4" providerId="LiveId" clId="{CBF7951B-2EAB-7D42-8E2C-4BAF1ECDD504}" dt="2024-07-27T09:00:18.934" v="223" actId="478"/>
          <ac:picMkLst>
            <pc:docMk/>
            <pc:sldMk cId="1939141190" sldId="2773"/>
            <ac:picMk id="7" creationId="{C9EDB356-92F5-304A-F8C9-DBD3E1DBA192}"/>
          </ac:picMkLst>
        </pc:picChg>
      </pc:sldChg>
      <pc:sldChg chg="modSp mod">
        <pc:chgData name="Xin Luo" userId="82312ee5779919a4" providerId="LiveId" clId="{CBF7951B-2EAB-7D42-8E2C-4BAF1ECDD504}" dt="2024-07-31T07:21:12.965" v="1469" actId="14100"/>
        <pc:sldMkLst>
          <pc:docMk/>
          <pc:sldMk cId="4171926360" sldId="2774"/>
        </pc:sldMkLst>
        <pc:spChg chg="mod">
          <ac:chgData name="Xin Luo" userId="82312ee5779919a4" providerId="LiveId" clId="{CBF7951B-2EAB-7D42-8E2C-4BAF1ECDD504}" dt="2024-07-29T15:13:58.260" v="1262"/>
          <ac:spMkLst>
            <pc:docMk/>
            <pc:sldMk cId="4171926360" sldId="2774"/>
            <ac:spMk id="3" creationId="{1DAC7634-4D8C-C121-51E0-C4D3E47B6372}"/>
          </ac:spMkLst>
        </pc:spChg>
        <pc:spChg chg="mod">
          <ac:chgData name="Xin Luo" userId="82312ee5779919a4" providerId="LiveId" clId="{CBF7951B-2EAB-7D42-8E2C-4BAF1ECDD504}" dt="2024-07-31T07:21:12.965" v="1469" actId="14100"/>
          <ac:spMkLst>
            <pc:docMk/>
            <pc:sldMk cId="4171926360" sldId="2774"/>
            <ac:spMk id="5" creationId="{BD088F6D-B9F5-B40E-D270-87B5BB401C63}"/>
          </ac:spMkLst>
        </pc:spChg>
      </pc:sldChg>
      <pc:sldChg chg="addSp modSp mod">
        <pc:chgData name="Xin Luo" userId="82312ee5779919a4" providerId="LiveId" clId="{CBF7951B-2EAB-7D42-8E2C-4BAF1ECDD504}" dt="2024-07-31T07:16:42.700" v="1402" actId="113"/>
        <pc:sldMkLst>
          <pc:docMk/>
          <pc:sldMk cId="4027169521" sldId="2775"/>
        </pc:sldMkLst>
        <pc:spChg chg="add mod">
          <ac:chgData name="Xin Luo" userId="82312ee5779919a4" providerId="LiveId" clId="{CBF7951B-2EAB-7D42-8E2C-4BAF1ECDD504}" dt="2024-07-31T07:16:42.700" v="1402" actId="113"/>
          <ac:spMkLst>
            <pc:docMk/>
            <pc:sldMk cId="4027169521" sldId="2775"/>
            <ac:spMk id="4" creationId="{4A9D9B84-41C2-5188-7385-65D80FAA3713}"/>
          </ac:spMkLst>
        </pc:spChg>
      </pc:sldChg>
      <pc:sldChg chg="delSp modSp add mod ord">
        <pc:chgData name="Xin Luo" userId="82312ee5779919a4" providerId="LiveId" clId="{CBF7951B-2EAB-7D42-8E2C-4BAF1ECDD504}" dt="2024-07-31T07:19:37.034" v="1451" actId="207"/>
        <pc:sldMkLst>
          <pc:docMk/>
          <pc:sldMk cId="2004831950" sldId="2776"/>
        </pc:sldMkLst>
        <pc:spChg chg="mod">
          <ac:chgData name="Xin Luo" userId="82312ee5779919a4" providerId="LiveId" clId="{CBF7951B-2EAB-7D42-8E2C-4BAF1ECDD504}" dt="2024-07-29T15:15:49.530" v="1264" actId="20577"/>
          <ac:spMkLst>
            <pc:docMk/>
            <pc:sldMk cId="2004831950" sldId="2776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29T15:13:31.360" v="1260"/>
          <ac:spMkLst>
            <pc:docMk/>
            <pc:sldMk cId="2004831950" sldId="2776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7:16:39.464" v="15" actId="478"/>
          <ac:spMkLst>
            <pc:docMk/>
            <pc:sldMk cId="2004831950" sldId="2776"/>
            <ac:spMk id="5" creationId="{799972CB-82FA-3BBB-40B5-08D28B498BE7}"/>
          </ac:spMkLst>
        </pc:spChg>
        <pc:spChg chg="mod">
          <ac:chgData name="Xin Luo" userId="82312ee5779919a4" providerId="LiveId" clId="{CBF7951B-2EAB-7D42-8E2C-4BAF1ECDD504}" dt="2024-07-31T07:19:37.034" v="1451" actId="207"/>
          <ac:spMkLst>
            <pc:docMk/>
            <pc:sldMk cId="2004831950" sldId="2776"/>
            <ac:spMk id="6" creationId="{DA984439-1B23-1931-1979-ECF8DE9D6DCA}"/>
          </ac:spMkLst>
        </pc:spChg>
      </pc:sldChg>
      <pc:sldChg chg="modSp add mod">
        <pc:chgData name="Xin Luo" userId="82312ee5779919a4" providerId="LiveId" clId="{CBF7951B-2EAB-7D42-8E2C-4BAF1ECDD504}" dt="2024-07-29T15:13:27.884" v="1259"/>
        <pc:sldMkLst>
          <pc:docMk/>
          <pc:sldMk cId="189699792" sldId="2777"/>
        </pc:sldMkLst>
        <pc:spChg chg="mod">
          <ac:chgData name="Xin Luo" userId="82312ee5779919a4" providerId="LiveId" clId="{CBF7951B-2EAB-7D42-8E2C-4BAF1ECDD504}" dt="2024-07-29T15:13:27.884" v="1259"/>
          <ac:spMkLst>
            <pc:docMk/>
            <pc:sldMk cId="189699792" sldId="2777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14:41:43.496" v="1236" actId="1035"/>
          <ac:spMkLst>
            <pc:docMk/>
            <pc:sldMk cId="189699792" sldId="2777"/>
            <ac:spMk id="6" creationId="{DA984439-1B23-1931-1979-ECF8DE9D6DCA}"/>
          </ac:spMkLst>
        </pc:spChg>
        <pc:picChg chg="mod">
          <ac:chgData name="Xin Luo" userId="82312ee5779919a4" providerId="LiveId" clId="{CBF7951B-2EAB-7D42-8E2C-4BAF1ECDD504}" dt="2024-07-29T01:48:59.295" v="1242" actId="1076"/>
          <ac:picMkLst>
            <pc:docMk/>
            <pc:sldMk cId="189699792" sldId="2777"/>
            <ac:picMk id="7" creationId="{C9EDB356-92F5-304A-F8C9-DBD3E1DBA192}"/>
          </ac:picMkLst>
        </pc:picChg>
      </pc:sldChg>
      <pc:sldChg chg="addSp delSp modSp add mod ord">
        <pc:chgData name="Xin Luo" userId="82312ee5779919a4" providerId="LiveId" clId="{CBF7951B-2EAB-7D42-8E2C-4BAF1ECDD504}" dt="2024-07-29T15:18:03.468" v="1364" actId="255"/>
        <pc:sldMkLst>
          <pc:docMk/>
          <pc:sldMk cId="1006882538" sldId="2778"/>
        </pc:sldMkLst>
        <pc:spChg chg="mod">
          <ac:chgData name="Xin Luo" userId="82312ee5779919a4" providerId="LiveId" clId="{CBF7951B-2EAB-7D42-8E2C-4BAF1ECDD504}" dt="2024-07-29T15:13:20.440" v="1257"/>
          <ac:spMkLst>
            <pc:docMk/>
            <pc:sldMk cId="1006882538" sldId="2778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9:43:51.112" v="629" actId="478"/>
          <ac:spMkLst>
            <pc:docMk/>
            <pc:sldMk cId="1006882538" sldId="2778"/>
            <ac:spMk id="4" creationId="{EC86E6A6-A798-D8AF-89B3-B9EF17A7734A}"/>
          </ac:spMkLst>
        </pc:spChg>
        <pc:spChg chg="add mod">
          <ac:chgData name="Xin Luo" userId="82312ee5779919a4" providerId="LiveId" clId="{CBF7951B-2EAB-7D42-8E2C-4BAF1ECDD504}" dt="2024-07-29T15:18:03.468" v="1364" actId="255"/>
          <ac:spMkLst>
            <pc:docMk/>
            <pc:sldMk cId="1006882538" sldId="2778"/>
            <ac:spMk id="5" creationId="{559CF2A8-00CF-29F1-9509-BF0C4CC2BE46}"/>
          </ac:spMkLst>
        </pc:spChg>
        <pc:spChg chg="del">
          <ac:chgData name="Xin Luo" userId="82312ee5779919a4" providerId="LiveId" clId="{CBF7951B-2EAB-7D42-8E2C-4BAF1ECDD504}" dt="2024-07-27T09:43:31.571" v="626" actId="478"/>
          <ac:spMkLst>
            <pc:docMk/>
            <pc:sldMk cId="1006882538" sldId="2778"/>
            <ac:spMk id="6" creationId="{DA984439-1B23-1931-1979-ECF8DE9D6DCA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8" creationId="{6587C86D-E34B-7547-D299-0344E8239AF7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9" creationId="{D025657C-51AC-1B30-54B3-3142663ABF71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0" creationId="{FC2B6412-1E63-8E29-131F-464DB8C53FDD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1" creationId="{02802519-0433-E4EA-166B-00CED9CFF9F4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2" creationId="{FB6FD861-BF65-09A7-4274-C21212855E5B}"/>
          </ac:spMkLst>
        </pc:spChg>
        <pc:grpChg chg="add mod">
          <ac:chgData name="Xin Luo" userId="82312ee5779919a4" providerId="LiveId" clId="{CBF7951B-2EAB-7D42-8E2C-4BAF1ECDD504}" dt="2024-07-27T13:11:51.232" v="1157" actId="1035"/>
          <ac:grpSpMkLst>
            <pc:docMk/>
            <pc:sldMk cId="1006882538" sldId="2778"/>
            <ac:grpSpMk id="24" creationId="{4816C267-82D6-9FE0-9B96-F596B0C05CEB}"/>
          </ac:grpSpMkLst>
        </pc:grpChg>
        <pc:picChg chg="del">
          <ac:chgData name="Xin Luo" userId="82312ee5779919a4" providerId="LiveId" clId="{CBF7951B-2EAB-7D42-8E2C-4BAF1ECDD504}" dt="2024-07-27T09:43:25.763" v="625" actId="478"/>
          <ac:picMkLst>
            <pc:docMk/>
            <pc:sldMk cId="1006882538" sldId="2778"/>
            <ac:picMk id="7" creationId="{C9EDB356-92F5-304A-F8C9-DBD3E1DBA192}"/>
          </ac:picMkLst>
        </pc:pic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4" creationId="{DABDE03E-4919-13F7-125A-3BADC2306A8E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5" creationId="{6A357DA3-CFF4-2203-8ABF-B3A2B5B8EF51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8" creationId="{DABDE03E-4919-13F7-125A-3BADC2306A8E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21" creationId="{0E0EA691-7D59-A957-556D-A50F1C2E856B}"/>
          </ac:cxnSpMkLst>
        </pc:cxnChg>
      </pc:sldChg>
      <pc:sldChg chg="addSp modSp add mod">
        <pc:chgData name="Xin Luo" userId="82312ee5779919a4" providerId="LiveId" clId="{CBF7951B-2EAB-7D42-8E2C-4BAF1ECDD504}" dt="2024-07-31T07:17:04.618" v="1406" actId="113"/>
        <pc:sldMkLst>
          <pc:docMk/>
          <pc:sldMk cId="3438544449" sldId="2779"/>
        </pc:sldMkLst>
        <pc:spChg chg="mod">
          <ac:chgData name="Xin Luo" userId="82312ee5779919a4" providerId="LiveId" clId="{CBF7951B-2EAB-7D42-8E2C-4BAF1ECDD504}" dt="2024-07-29T15:13:24.445" v="1258"/>
          <ac:spMkLst>
            <pc:docMk/>
            <pc:sldMk cId="3438544449" sldId="2779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31T07:17:04.618" v="1406" actId="113"/>
          <ac:spMkLst>
            <pc:docMk/>
            <pc:sldMk cId="3438544449" sldId="2779"/>
            <ac:spMk id="5" creationId="{559CF2A8-00CF-29F1-9509-BF0C4CC2BE46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6" creationId="{5AB19229-BF49-F277-96B8-07B803CD5912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7" creationId="{BD630C9E-7C7B-C021-0784-117DFB5D0FF3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8" creationId="{5B9A032A-E25B-B77A-A6D7-E5490C22F8CE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9" creationId="{6E02630C-55BF-9F6C-519B-76D820A6AF35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10" creationId="{8EDC7287-F93B-BC2A-501E-83121D03F77E}"/>
          </ac:spMkLst>
        </pc:spChg>
        <pc:grpChg chg="add mod">
          <ac:chgData name="Xin Luo" userId="82312ee5779919a4" providerId="LiveId" clId="{CBF7951B-2EAB-7D42-8E2C-4BAF1ECDD504}" dt="2024-07-27T10:14:23.590" v="1094" actId="1036"/>
          <ac:grpSpMkLst>
            <pc:docMk/>
            <pc:sldMk cId="3438544449" sldId="2779"/>
            <ac:grpSpMk id="4" creationId="{502FCB58-35B3-23D7-F732-08DEC835F4A7}"/>
          </ac:grpSpMkLst>
        </pc:grp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1" creationId="{163140FB-413C-E41F-43D6-B249ECA0A807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2" creationId="{BAA34FFA-C5C8-3B90-1E3B-970BC0B2E866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3" creationId="{77ABCFD8-7995-BEE9-763A-43A9A2FBA276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4" creationId="{89866E44-8386-D122-0126-7415AAD137F7}"/>
          </ac:cxnSpMkLst>
        </pc:cxn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69748349-D30A-2744-8465-2A98F5BBF8DD}"/>
    <pc:docChg chg="undo custSel addSld delSld modSld sldOrd">
      <pc:chgData name="Xin Luo" userId="82312ee5779919a4" providerId="LiveId" clId="{69748349-D30A-2744-8465-2A98F5BBF8DD}" dt="2023-02-28T09:20:55.952" v="616" actId="20577"/>
      <pc:docMkLst>
        <pc:docMk/>
      </pc:docMkLst>
      <pc:sldChg chg="modSp mod">
        <pc:chgData name="Xin Luo" userId="82312ee5779919a4" providerId="LiveId" clId="{69748349-D30A-2744-8465-2A98F5BBF8DD}" dt="2023-02-28T06:14:08.164" v="24" actId="20577"/>
        <pc:sldMkLst>
          <pc:docMk/>
          <pc:sldMk cId="1576120367" sldId="2387"/>
        </pc:sldMkLst>
        <pc:spChg chg="mod">
          <ac:chgData name="Xin Luo" userId="82312ee5779919a4" providerId="LiveId" clId="{69748349-D30A-2744-8465-2A98F5BBF8DD}" dt="2023-02-28T06:14:08.164" v="24" actId="20577"/>
          <ac:spMkLst>
            <pc:docMk/>
            <pc:sldMk cId="1576120367" sldId="2387"/>
            <ac:spMk id="5" creationId="{494DAA55-5621-28DB-D255-E0EBB6C6477B}"/>
          </ac:spMkLst>
        </pc:spChg>
      </pc:sldChg>
      <pc:sldChg chg="modSp mod">
        <pc:chgData name="Xin Luo" userId="82312ee5779919a4" providerId="LiveId" clId="{69748349-D30A-2744-8465-2A98F5BBF8DD}" dt="2023-02-28T06:14:21.349" v="39" actId="20577"/>
        <pc:sldMkLst>
          <pc:docMk/>
          <pc:sldMk cId="2415901206" sldId="2447"/>
        </pc:sldMkLst>
        <pc:spChg chg="mod">
          <ac:chgData name="Xin Luo" userId="82312ee5779919a4" providerId="LiveId" clId="{69748349-D30A-2744-8465-2A98F5BBF8DD}" dt="2023-02-28T06:14:21.349" v="3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69748349-D30A-2744-8465-2A98F5BBF8DD}" dt="2023-02-28T06:13:57.861" v="9" actId="20577"/>
        <pc:sldMkLst>
          <pc:docMk/>
          <pc:sldMk cId="1658607177" sldId="2708"/>
        </pc:sldMkLst>
        <pc:spChg chg="mod">
          <ac:chgData name="Xin Luo" userId="82312ee5779919a4" providerId="LiveId" clId="{69748349-D30A-2744-8465-2A98F5BBF8DD}" dt="2023-02-28T06:13:57.861" v="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69748349-D30A-2744-8465-2A98F5BBF8DD}" dt="2023-02-28T06:25:28.434" v="44" actId="2696"/>
        <pc:sldMkLst>
          <pc:docMk/>
          <pc:sldMk cId="2038650065" sldId="2744"/>
        </pc:sldMkLst>
      </pc:sldChg>
      <pc:sldChg chg="modSp mod ord">
        <pc:chgData name="Xin Luo" userId="82312ee5779919a4" providerId="LiveId" clId="{69748349-D30A-2744-8465-2A98F5BBF8DD}" dt="2023-02-28T06:26:29.753" v="69" actId="20577"/>
        <pc:sldMkLst>
          <pc:docMk/>
          <pc:sldMk cId="580867947" sldId="2747"/>
        </pc:sldMkLst>
        <pc:spChg chg="mod">
          <ac:chgData name="Xin Luo" userId="82312ee5779919a4" providerId="LiveId" clId="{69748349-D30A-2744-8465-2A98F5BBF8DD}" dt="2023-02-28T06:26:29.753" v="69" actId="20577"/>
          <ac:spMkLst>
            <pc:docMk/>
            <pc:sldMk cId="580867947" sldId="2747"/>
            <ac:spMk id="3" creationId="{00000000-0000-0000-0000-000000000000}"/>
          </ac:spMkLst>
        </pc:spChg>
      </pc:sldChg>
      <pc:sldChg chg="add">
        <pc:chgData name="Xin Luo" userId="82312ee5779919a4" providerId="LiveId" clId="{69748349-D30A-2744-8465-2A98F5BBF8DD}" dt="2023-02-28T06:27:10.550" v="76"/>
        <pc:sldMkLst>
          <pc:docMk/>
          <pc:sldMk cId="3818021166" sldId="2760"/>
        </pc:sldMkLst>
      </pc:sldChg>
      <pc:sldChg chg="modSp mod">
        <pc:chgData name="Xin Luo" userId="82312ee5779919a4" providerId="LiveId" clId="{69748349-D30A-2744-8465-2A98F5BBF8DD}" dt="2023-02-28T06:33:03.708" v="583" actId="20577"/>
        <pc:sldMkLst>
          <pc:docMk/>
          <pc:sldMk cId="3373327641" sldId="2763"/>
        </pc:sldMkLst>
        <pc:spChg chg="mod">
          <ac:chgData name="Xin Luo" userId="82312ee5779919a4" providerId="LiveId" clId="{69748349-D30A-2744-8465-2A98F5BBF8DD}" dt="2023-02-28T06:33:03.708" v="583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del">
        <pc:chgData name="Xin Luo" userId="82312ee5779919a4" providerId="LiveId" clId="{69748349-D30A-2744-8465-2A98F5BBF8DD}" dt="2023-02-28T06:27:16.073" v="78" actId="2696"/>
        <pc:sldMkLst>
          <pc:docMk/>
          <pc:sldMk cId="70654754" sldId="2765"/>
        </pc:sldMkLst>
      </pc:sldChg>
      <pc:sldChg chg="del">
        <pc:chgData name="Xin Luo" userId="82312ee5779919a4" providerId="LiveId" clId="{69748349-D30A-2744-8465-2A98F5BBF8DD}" dt="2023-02-28T06:27:14.496" v="77" actId="2696"/>
        <pc:sldMkLst>
          <pc:docMk/>
          <pc:sldMk cId="782854285" sldId="2766"/>
        </pc:sldMkLst>
      </pc:sldChg>
      <pc:sldChg chg="modSp mod">
        <pc:chgData name="Xin Luo" userId="82312ee5779919a4" providerId="LiveId" clId="{69748349-D30A-2744-8465-2A98F5BBF8DD}" dt="2023-02-28T09:20:55.952" v="616" actId="20577"/>
        <pc:sldMkLst>
          <pc:docMk/>
          <pc:sldMk cId="2222334095" sldId="2769"/>
        </pc:sldMkLst>
        <pc:spChg chg="mod">
          <ac:chgData name="Xin Luo" userId="82312ee5779919a4" providerId="LiveId" clId="{69748349-D30A-2744-8465-2A98F5BBF8DD}" dt="2023-02-28T09:20:55.952" v="616" actId="20577"/>
          <ac:spMkLst>
            <pc:docMk/>
            <pc:sldMk cId="2222334095" sldId="2769"/>
            <ac:spMk id="5" creationId="{78502774-B04C-634F-1396-E5815996BC36}"/>
          </ac:spMkLst>
        </pc:spChg>
      </pc:sldChg>
      <pc:sldChg chg="modSp mod">
        <pc:chgData name="Xin Luo" userId="82312ee5779919a4" providerId="LiveId" clId="{69748349-D30A-2744-8465-2A98F5BBF8DD}" dt="2023-02-28T06:30:19.661" v="293" actId="20577"/>
        <pc:sldMkLst>
          <pc:docMk/>
          <pc:sldMk cId="2739444815" sldId="2770"/>
        </pc:sldMkLst>
        <pc:spChg chg="mod">
          <ac:chgData name="Xin Luo" userId="82312ee5779919a4" providerId="LiveId" clId="{69748349-D30A-2744-8465-2A98F5BBF8DD}" dt="2023-02-28T06:30:19.661" v="293" actId="20577"/>
          <ac:spMkLst>
            <pc:docMk/>
            <pc:sldMk cId="2739444815" sldId="2770"/>
            <ac:spMk id="5" creationId="{78502774-B04C-634F-1396-E5815996BC36}"/>
          </ac:spMkLst>
        </pc:spChg>
      </pc:sldChg>
      <pc:sldChg chg="modSp add mod">
        <pc:chgData name="Xin Luo" userId="82312ee5779919a4" providerId="LiveId" clId="{69748349-D30A-2744-8465-2A98F5BBF8DD}" dt="2023-02-28T06:26:40.007" v="75" actId="20577"/>
        <pc:sldMkLst>
          <pc:docMk/>
          <pc:sldMk cId="3517916584" sldId="2771"/>
        </pc:sldMkLst>
        <pc:spChg chg="mod">
          <ac:chgData name="Xin Luo" userId="82312ee5779919a4" providerId="LiveId" clId="{69748349-D30A-2744-8465-2A98F5BBF8DD}" dt="2023-02-28T06:26:40.007" v="75" actId="20577"/>
          <ac:spMkLst>
            <pc:docMk/>
            <pc:sldMk cId="3517916584" sldId="2771"/>
            <ac:spMk id="3" creationId="{00000000-0000-0000-0000-000000000000}"/>
          </ac:spMkLst>
        </pc:spChg>
      </pc:sldChg>
      <pc:sldChg chg="modSp add mod">
        <pc:chgData name="Xin Luo" userId="82312ee5779919a4" providerId="LiveId" clId="{69748349-D30A-2744-8465-2A98F5BBF8DD}" dt="2023-02-28T06:27:30.818" v="81" actId="20577"/>
        <pc:sldMkLst>
          <pc:docMk/>
          <pc:sldMk cId="3328354025" sldId="2772"/>
        </pc:sldMkLst>
        <pc:spChg chg="mod">
          <ac:chgData name="Xin Luo" userId="82312ee5779919a4" providerId="LiveId" clId="{69748349-D30A-2744-8465-2A98F5BBF8DD}" dt="2023-02-28T06:27:30.818" v="81" actId="20577"/>
          <ac:spMkLst>
            <pc:docMk/>
            <pc:sldMk cId="3328354025" sldId="2772"/>
            <ac:spMk id="5" creationId="{78502774-B04C-634F-1396-E5815996BC36}"/>
          </ac:spMkLst>
        </pc:spChg>
      </pc:sldChg>
    </pc:docChg>
  </pc:docChgLst>
  <pc:docChgLst>
    <pc:chgData name="Xin Luo" userId="82312ee5779919a4" providerId="LiveId" clId="{11C7DD9E-0989-8C46-9E98-A8157970B434}"/>
    <pc:docChg chg="undo custSel addSld delSld modSld sldOrd">
      <pc:chgData name="Xin Luo" userId="82312ee5779919a4" providerId="LiveId" clId="{11C7DD9E-0989-8C46-9E98-A8157970B434}" dt="2023-02-27T13:34:39.830" v="1495" actId="20577"/>
      <pc:docMkLst>
        <pc:docMk/>
      </pc:docMkLst>
      <pc:sldChg chg="addSp delSp modSp mod">
        <pc:chgData name="Xin Luo" userId="82312ee5779919a4" providerId="LiveId" clId="{11C7DD9E-0989-8C46-9E98-A8157970B434}" dt="2023-02-26T14:35:47.911" v="88" actId="20577"/>
        <pc:sldMkLst>
          <pc:docMk/>
          <pc:sldMk cId="1576120367" sldId="2387"/>
        </pc:sldMkLst>
        <pc:spChg chg="mod">
          <ac:chgData name="Xin Luo" userId="82312ee5779919a4" providerId="LiveId" clId="{11C7DD9E-0989-8C46-9E98-A8157970B434}" dt="2023-02-26T14:31:06.544" v="4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1C7DD9E-0989-8C46-9E98-A8157970B434}" dt="2023-02-26T14:35:32.623" v="67" actId="20577"/>
          <ac:spMkLst>
            <pc:docMk/>
            <pc:sldMk cId="1576120367" sldId="2387"/>
            <ac:spMk id="8" creationId="{565CE3F1-8DB8-5980-B19B-595857C3D8BF}"/>
          </ac:spMkLst>
        </pc:spChg>
        <pc:spChg chg="mod">
          <ac:chgData name="Xin Luo" userId="82312ee5779919a4" providerId="LiveId" clId="{11C7DD9E-0989-8C46-9E98-A8157970B434}" dt="2023-02-26T14:35:47.911" v="88" actId="20577"/>
          <ac:spMkLst>
            <pc:docMk/>
            <pc:sldMk cId="1576120367" sldId="2387"/>
            <ac:spMk id="11" creationId="{80F6CC38-4117-1B61-4036-D7306E0FCF97}"/>
          </ac:spMkLst>
        </pc:spChg>
        <pc:spChg chg="mod">
          <ac:chgData name="Xin Luo" userId="82312ee5779919a4" providerId="LiveId" clId="{11C7DD9E-0989-8C46-9E98-A8157970B434}" dt="2023-02-26T14:31:14.145" v="59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11C7DD9E-0989-8C46-9E98-A8157970B434}" dt="2023-02-26T14:35:30.551" v="62" actId="1076"/>
          <ac:grpSpMkLst>
            <pc:docMk/>
            <pc:sldMk cId="1576120367" sldId="2387"/>
            <ac:grpSpMk id="7" creationId="{9AABB1DF-B98C-C2EF-DE10-EE1EE176F4C1}"/>
          </ac:grpSpMkLst>
        </pc:grpChg>
        <pc:grpChg chg="del">
          <ac:chgData name="Xin Luo" userId="82312ee5779919a4" providerId="LiveId" clId="{11C7DD9E-0989-8C46-9E98-A8157970B434}" dt="2023-02-26T14:31:17.049" v="60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11C7DD9E-0989-8C46-9E98-A8157970B434}" dt="2023-02-26T14:42:08.073" v="113" actId="20577"/>
        <pc:sldMkLst>
          <pc:docMk/>
          <pc:sldMk cId="2415901206" sldId="2447"/>
        </pc:sldMkLst>
        <pc:spChg chg="mod">
          <ac:chgData name="Xin Luo" userId="82312ee5779919a4" providerId="LiveId" clId="{11C7DD9E-0989-8C46-9E98-A8157970B434}" dt="2023-02-26T14:42:08.073" v="11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4:22:29.653" v="17" actId="20577"/>
        <pc:sldMkLst>
          <pc:docMk/>
          <pc:sldMk cId="1658607177" sldId="2708"/>
        </pc:sldMkLst>
        <pc:spChg chg="mod">
          <ac:chgData name="Xin Luo" userId="82312ee5779919a4" providerId="LiveId" clId="{11C7DD9E-0989-8C46-9E98-A8157970B434}" dt="2023-02-26T14:22:06.247" v="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11C7DD9E-0989-8C46-9E98-A8157970B434}" dt="2023-02-26T14:22:29.653" v="17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11C7DD9E-0989-8C46-9E98-A8157970B434}" dt="2023-02-27T02:35:52.321" v="582" actId="2696"/>
        <pc:sldMkLst>
          <pc:docMk/>
          <pc:sldMk cId="1209572041" sldId="2722"/>
        </pc:sldMkLst>
      </pc:sldChg>
      <pc:sldChg chg="addSp delSp modSp mod">
        <pc:chgData name="Xin Luo" userId="82312ee5779919a4" providerId="LiveId" clId="{11C7DD9E-0989-8C46-9E98-A8157970B434}" dt="2023-02-26T15:19:23.475" v="340" actId="20577"/>
        <pc:sldMkLst>
          <pc:docMk/>
          <pc:sldMk cId="393940605" sldId="2742"/>
        </pc:sldMkLst>
        <pc:spChg chg="add del mod">
          <ac:chgData name="Xin Luo" userId="82312ee5779919a4" providerId="LiveId" clId="{11C7DD9E-0989-8C46-9E98-A8157970B434}" dt="2023-02-26T15:17:25.642" v="308"/>
          <ac:spMkLst>
            <pc:docMk/>
            <pc:sldMk cId="393940605" sldId="2742"/>
            <ac:spMk id="2" creationId="{55A39B1C-7178-259A-FE4F-616ACE4D5FE1}"/>
          </ac:spMkLst>
        </pc:spChg>
        <pc:spChg chg="mod">
          <ac:chgData name="Xin Luo" userId="82312ee5779919a4" providerId="LiveId" clId="{11C7DD9E-0989-8C46-9E98-A8157970B434}" dt="2023-02-26T15:19:23.475" v="340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5:19:39.446" v="371" actId="20577"/>
        <pc:sldMkLst>
          <pc:docMk/>
          <pc:sldMk cId="3175231995" sldId="2743"/>
        </pc:sldMkLst>
        <pc:spChg chg="mod">
          <ac:chgData name="Xin Luo" userId="82312ee5779919a4" providerId="LiveId" clId="{11C7DD9E-0989-8C46-9E98-A8157970B434}" dt="2023-02-26T15:19:39.446" v="371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5:20:40.112" v="433" actId="1076"/>
        <pc:sldMkLst>
          <pc:docMk/>
          <pc:sldMk cId="2038650065" sldId="2744"/>
        </pc:sldMkLst>
        <pc:spChg chg="mod">
          <ac:chgData name="Xin Luo" userId="82312ee5779919a4" providerId="LiveId" clId="{11C7DD9E-0989-8C46-9E98-A8157970B434}" dt="2023-02-26T14:42:17.186" v="128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6T15:20:40.112" v="433" actId="1076"/>
          <ac:spMkLst>
            <pc:docMk/>
            <pc:sldMk cId="2038650065" sldId="2744"/>
            <ac:spMk id="5" creationId="{78502774-B04C-634F-1396-E5815996BC36}"/>
          </ac:spMkLst>
        </pc:spChg>
      </pc:sldChg>
      <pc:sldChg chg="addSp delSp modSp add del mod">
        <pc:chgData name="Xin Luo" userId="82312ee5779919a4" providerId="LiveId" clId="{11C7DD9E-0989-8C46-9E98-A8157970B434}" dt="2023-02-27T08:52:16.520" v="1090" actId="2696"/>
        <pc:sldMkLst>
          <pc:docMk/>
          <pc:sldMk cId="2345376688" sldId="2745"/>
        </pc:sldMkLst>
        <pc:spChg chg="mod">
          <ac:chgData name="Xin Luo" userId="82312ee5779919a4" providerId="LiveId" clId="{11C7DD9E-0989-8C46-9E98-A8157970B434}" dt="2023-02-26T15:19:53.024" v="385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11C7DD9E-0989-8C46-9E98-A8157970B434}" dt="2023-02-27T02:35:37.012" v="576" actId="20577"/>
          <ac:spMkLst>
            <pc:docMk/>
            <pc:sldMk cId="2345376688" sldId="2745"/>
            <ac:spMk id="3" creationId="{00000000-0000-0000-0000-000000000000}"/>
          </ac:spMkLst>
        </pc:spChg>
        <pc:spChg chg="add del mod">
          <ac:chgData name="Xin Luo" userId="82312ee5779919a4" providerId="LiveId" clId="{11C7DD9E-0989-8C46-9E98-A8157970B434}" dt="2023-02-26T15:20:01.684" v="387"/>
          <ac:spMkLst>
            <pc:docMk/>
            <pc:sldMk cId="2345376688" sldId="2745"/>
            <ac:spMk id="4" creationId="{9184794B-8671-D3FA-8F69-00DC15CCF2EA}"/>
          </ac:spMkLst>
        </pc:spChg>
        <pc:spChg chg="del">
          <ac:chgData name="Xin Luo" userId="82312ee5779919a4" providerId="LiveId" clId="{11C7DD9E-0989-8C46-9E98-A8157970B434}" dt="2023-02-26T15:20:27.514" v="430" actId="478"/>
          <ac:spMkLst>
            <pc:docMk/>
            <pc:sldMk cId="2345376688" sldId="2745"/>
            <ac:spMk id="7" creationId="{90728D9D-D249-EA33-6E80-8B5C8EA26F4F}"/>
          </ac:spMkLst>
        </pc:spChg>
      </pc:sldChg>
      <pc:sldChg chg="addSp delSp modSp mod">
        <pc:chgData name="Xin Luo" userId="82312ee5779919a4" providerId="LiveId" clId="{11C7DD9E-0989-8C46-9E98-A8157970B434}" dt="2023-02-27T02:36:22.411" v="584" actId="1076"/>
        <pc:sldMkLst>
          <pc:docMk/>
          <pc:sldMk cId="580867947" sldId="2747"/>
        </pc:sldMkLst>
        <pc:spChg chg="mod">
          <ac:chgData name="Xin Luo" userId="82312ee5779919a4" providerId="LiveId" clId="{11C7DD9E-0989-8C46-9E98-A8157970B434}" dt="2023-02-27T02:27:34.388" v="547" actId="20577"/>
          <ac:spMkLst>
            <pc:docMk/>
            <pc:sldMk cId="580867947" sldId="2747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2:36:22.411" v="584" actId="1076"/>
          <ac:spMkLst>
            <pc:docMk/>
            <pc:sldMk cId="580867947" sldId="2747"/>
            <ac:spMk id="5" creationId="{78502774-B04C-634F-1396-E5815996BC36}"/>
          </ac:spMkLst>
        </pc:spChg>
        <pc:grpChg chg="del">
          <ac:chgData name="Xin Luo" userId="82312ee5779919a4" providerId="LiveId" clId="{11C7DD9E-0989-8C46-9E98-A8157970B434}" dt="2023-02-26T15:18:47.533" v="327" actId="478"/>
          <ac:grpSpMkLst>
            <pc:docMk/>
            <pc:sldMk cId="580867947" sldId="2747"/>
            <ac:grpSpMk id="17" creationId="{DEBBA376-338B-77A1-B823-6E3F8EA644A9}"/>
          </ac:grpSpMkLst>
        </pc:grpChg>
        <pc:picChg chg="del">
          <ac:chgData name="Xin Luo" userId="82312ee5779919a4" providerId="LiveId" clId="{11C7DD9E-0989-8C46-9E98-A8157970B434}" dt="2023-02-26T15:18:46.496" v="326" actId="478"/>
          <ac:picMkLst>
            <pc:docMk/>
            <pc:sldMk cId="580867947" sldId="2747"/>
            <ac:picMk id="6" creationId="{B7028E15-ACC2-1C34-CBCC-DF1802A2573F}"/>
          </ac:picMkLst>
        </pc:picChg>
        <pc:picChg chg="add mod">
          <ac:chgData name="Xin Luo" userId="82312ee5779919a4" providerId="LiveId" clId="{11C7DD9E-0989-8C46-9E98-A8157970B434}" dt="2023-02-27T02:27:08.800" v="515" actId="1076"/>
          <ac:picMkLst>
            <pc:docMk/>
            <pc:sldMk cId="580867947" sldId="2747"/>
            <ac:picMk id="7" creationId="{29D2CECB-2FBB-A6A5-8FB0-B791E6AB6D2E}"/>
          </ac:picMkLst>
        </pc:picChg>
      </pc:sldChg>
      <pc:sldChg chg="del">
        <pc:chgData name="Xin Luo" userId="82312ee5779919a4" providerId="LiveId" clId="{11C7DD9E-0989-8C46-9E98-A8157970B434}" dt="2023-02-26T15:04:36.966" v="145" actId="2696"/>
        <pc:sldMkLst>
          <pc:docMk/>
          <pc:sldMk cId="2245643700" sldId="2751"/>
        </pc:sldMkLst>
      </pc:sldChg>
      <pc:sldChg chg="del">
        <pc:chgData name="Xin Luo" userId="82312ee5779919a4" providerId="LiveId" clId="{11C7DD9E-0989-8C46-9E98-A8157970B434}" dt="2023-02-26T15:18:55.825" v="329" actId="2696"/>
        <pc:sldMkLst>
          <pc:docMk/>
          <pc:sldMk cId="3400956243" sldId="2752"/>
        </pc:sldMkLst>
      </pc:sldChg>
      <pc:sldChg chg="modSp mod">
        <pc:chgData name="Xin Luo" userId="82312ee5779919a4" providerId="LiveId" clId="{11C7DD9E-0989-8C46-9E98-A8157970B434}" dt="2023-02-27T08:52:05.615" v="1087" actId="20577"/>
        <pc:sldMkLst>
          <pc:docMk/>
          <pc:sldMk cId="3929071932" sldId="2753"/>
        </pc:sldMkLst>
        <pc:spChg chg="mod">
          <ac:chgData name="Xin Luo" userId="82312ee5779919a4" providerId="LiveId" clId="{11C7DD9E-0989-8C46-9E98-A8157970B434}" dt="2023-02-27T02:27:54.253" v="571" actId="20577"/>
          <ac:spMkLst>
            <pc:docMk/>
            <pc:sldMk cId="3929071932" sldId="2753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8:52:05.615" v="10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del">
        <pc:chgData name="Xin Luo" userId="82312ee5779919a4" providerId="LiveId" clId="{11C7DD9E-0989-8C46-9E98-A8157970B434}" dt="2023-02-26T15:18:49.403" v="328" actId="2696"/>
        <pc:sldMkLst>
          <pc:docMk/>
          <pc:sldMk cId="1157508697" sldId="2757"/>
        </pc:sldMkLst>
      </pc:sldChg>
      <pc:sldChg chg="del">
        <pc:chgData name="Xin Luo" userId="82312ee5779919a4" providerId="LiveId" clId="{11C7DD9E-0989-8C46-9E98-A8157970B434}" dt="2023-02-26T15:18:55.829" v="331" actId="2696"/>
        <pc:sldMkLst>
          <pc:docMk/>
          <pc:sldMk cId="4211155851" sldId="2758"/>
        </pc:sldMkLst>
      </pc:sldChg>
      <pc:sldChg chg="del">
        <pc:chgData name="Xin Luo" userId="82312ee5779919a4" providerId="LiveId" clId="{11C7DD9E-0989-8C46-9E98-A8157970B434}" dt="2023-02-26T15:18:55.839" v="332" actId="2696"/>
        <pc:sldMkLst>
          <pc:docMk/>
          <pc:sldMk cId="3818021166" sldId="2760"/>
        </pc:sldMkLst>
      </pc:sldChg>
      <pc:sldChg chg="del">
        <pc:chgData name="Xin Luo" userId="82312ee5779919a4" providerId="LiveId" clId="{11C7DD9E-0989-8C46-9E98-A8157970B434}" dt="2023-02-26T15:20:19.583" v="426" actId="2696"/>
        <pc:sldMkLst>
          <pc:docMk/>
          <pc:sldMk cId="97719364" sldId="2761"/>
        </pc:sldMkLst>
      </pc:sldChg>
      <pc:sldChg chg="del">
        <pc:chgData name="Xin Luo" userId="82312ee5779919a4" providerId="LiveId" clId="{11C7DD9E-0989-8C46-9E98-A8157970B434}" dt="2023-02-26T15:20:19.592" v="427" actId="2696"/>
        <pc:sldMkLst>
          <pc:docMk/>
          <pc:sldMk cId="2861954436" sldId="2762"/>
        </pc:sldMkLst>
      </pc:sldChg>
      <pc:sldChg chg="modSp add del mod ord">
        <pc:chgData name="Xin Luo" userId="82312ee5779919a4" providerId="LiveId" clId="{11C7DD9E-0989-8C46-9E98-A8157970B434}" dt="2023-02-27T09:04:38.776" v="1469" actId="1035"/>
        <pc:sldMkLst>
          <pc:docMk/>
          <pc:sldMk cId="3373327641" sldId="2763"/>
        </pc:sldMkLst>
        <pc:spChg chg="mod">
          <ac:chgData name="Xin Luo" userId="82312ee5779919a4" providerId="LiveId" clId="{11C7DD9E-0989-8C46-9E98-A8157970B434}" dt="2023-02-27T08:53:37.204" v="1096"/>
          <ac:spMkLst>
            <pc:docMk/>
            <pc:sldMk cId="3373327641" sldId="2763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9:04:38.776" v="1469" actId="1035"/>
          <ac:spMkLst>
            <pc:docMk/>
            <pc:sldMk cId="3373327641" sldId="2763"/>
            <ac:spMk id="13" creationId="{303BC878-BC57-D350-27A3-F03AE48213AC}"/>
          </ac:spMkLst>
        </pc:spChg>
      </pc:sldChg>
      <pc:sldChg chg="del">
        <pc:chgData name="Xin Luo" userId="82312ee5779919a4" providerId="LiveId" clId="{11C7DD9E-0989-8C46-9E98-A8157970B434}" dt="2023-02-26T15:18:55.827" v="330" actId="2696"/>
        <pc:sldMkLst>
          <pc:docMk/>
          <pc:sldMk cId="2047512068" sldId="2764"/>
        </pc:sldMkLst>
      </pc:sldChg>
      <pc:sldChg chg="modSp mod">
        <pc:chgData name="Xin Luo" userId="82312ee5779919a4" providerId="LiveId" clId="{11C7DD9E-0989-8C46-9E98-A8157970B434}" dt="2023-02-26T15:17:10.775" v="299" actId="20577"/>
        <pc:sldMkLst>
          <pc:docMk/>
          <pc:sldMk cId="70654754" sldId="2765"/>
        </pc:sldMkLst>
        <pc:spChg chg="mod">
          <ac:chgData name="Xin Luo" userId="82312ee5779919a4" providerId="LiveId" clId="{11C7DD9E-0989-8C46-9E98-A8157970B434}" dt="2023-02-26T15:04:56.102" v="161" actId="20577"/>
          <ac:spMkLst>
            <pc:docMk/>
            <pc:sldMk cId="70654754" sldId="2765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6T15:17:10.775" v="299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addSp modSp add mod">
        <pc:chgData name="Xin Luo" userId="82312ee5779919a4" providerId="LiveId" clId="{11C7DD9E-0989-8C46-9E98-A8157970B434}" dt="2023-02-26T15:17:01.865" v="296"/>
        <pc:sldMkLst>
          <pc:docMk/>
          <pc:sldMk cId="782854285" sldId="2766"/>
        </pc:sldMkLst>
        <pc:spChg chg="add mod">
          <ac:chgData name="Xin Luo" userId="82312ee5779919a4" providerId="LiveId" clId="{11C7DD9E-0989-8C46-9E98-A8157970B434}" dt="2023-02-26T15:17:01.865" v="296"/>
          <ac:spMkLst>
            <pc:docMk/>
            <pc:sldMk cId="782854285" sldId="2766"/>
            <ac:spMk id="4" creationId="{A7E97437-B77F-D3F5-E0F8-38B1EBE5E36E}"/>
          </ac:spMkLst>
        </pc:spChg>
        <pc:spChg chg="mod">
          <ac:chgData name="Xin Luo" userId="82312ee5779919a4" providerId="LiveId" clId="{11C7DD9E-0989-8C46-9E98-A8157970B434}" dt="2023-02-26T15:16:51.007" v="295" actId="5793"/>
          <ac:spMkLst>
            <pc:docMk/>
            <pc:sldMk cId="782854285" sldId="2766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11C7DD9E-0989-8C46-9E98-A8157970B434}" dt="2023-02-27T08:52:57.704" v="1092"/>
        <pc:sldMkLst>
          <pc:docMk/>
          <pc:sldMk cId="3080738912" sldId="2767"/>
        </pc:sldMkLst>
        <pc:spChg chg="del">
          <ac:chgData name="Xin Luo" userId="82312ee5779919a4" providerId="LiveId" clId="{11C7DD9E-0989-8C46-9E98-A8157970B434}" dt="2023-02-27T08:16:43.452" v="678" actId="478"/>
          <ac:spMkLst>
            <pc:docMk/>
            <pc:sldMk cId="3080738912" sldId="2767"/>
            <ac:spMk id="2" creationId="{631AADB6-C88A-D817-4683-FC087E4E240F}"/>
          </ac:spMkLst>
        </pc:spChg>
        <pc:spChg chg="mod">
          <ac:chgData name="Xin Luo" userId="82312ee5779919a4" providerId="LiveId" clId="{11C7DD9E-0989-8C46-9E98-A8157970B434}" dt="2023-02-27T02:35:43.422" v="581" actId="20577"/>
          <ac:spMkLst>
            <pc:docMk/>
            <pc:sldMk cId="3080738912" sldId="2767"/>
            <ac:spMk id="3" creationId="{00000000-0000-0000-0000-000000000000}"/>
          </ac:spMkLst>
        </pc:spChg>
        <pc:spChg chg="add del mod">
          <ac:chgData name="Xin Luo" userId="82312ee5779919a4" providerId="LiveId" clId="{11C7DD9E-0989-8C46-9E98-A8157970B434}" dt="2023-02-27T08:16:41.284" v="677"/>
          <ac:spMkLst>
            <pc:docMk/>
            <pc:sldMk cId="3080738912" sldId="2767"/>
            <ac:spMk id="4" creationId="{D84146A9-549E-0430-9049-9B119D13B0D4}"/>
          </ac:spMkLst>
        </pc:spChg>
        <pc:spChg chg="add del mod">
          <ac:chgData name="Xin Luo" userId="82312ee5779919a4" providerId="LiveId" clId="{11C7DD9E-0989-8C46-9E98-A8157970B434}" dt="2023-02-27T08:16:41.284" v="677"/>
          <ac:spMkLst>
            <pc:docMk/>
            <pc:sldMk cId="3080738912" sldId="2767"/>
            <ac:spMk id="5" creationId="{549183B9-A4A3-6F00-560E-627500125E5B}"/>
          </ac:spMkLst>
        </pc:spChg>
        <pc:spChg chg="add mod">
          <ac:chgData name="Xin Luo" userId="82312ee5779919a4" providerId="LiveId" clId="{11C7DD9E-0989-8C46-9E98-A8157970B434}" dt="2023-02-27T08:16:43.782" v="679"/>
          <ac:spMkLst>
            <pc:docMk/>
            <pc:sldMk cId="3080738912" sldId="2767"/>
            <ac:spMk id="6" creationId="{A8981A74-89F1-C4D7-7276-DED5C19DBB73}"/>
          </ac:spMkLst>
        </pc:spChg>
        <pc:spChg chg="del">
          <ac:chgData name="Xin Luo" userId="82312ee5779919a4" providerId="LiveId" clId="{11C7DD9E-0989-8C46-9E98-A8157970B434}" dt="2023-02-26T15:20:24.969" v="429" actId="478"/>
          <ac:spMkLst>
            <pc:docMk/>
            <pc:sldMk cId="3080738912" sldId="2767"/>
            <ac:spMk id="7" creationId="{90728D9D-D249-EA33-6E80-8B5C8EA26F4F}"/>
          </ac:spMkLst>
        </pc:spChg>
        <pc:spChg chg="add mod">
          <ac:chgData name="Xin Luo" userId="82312ee5779919a4" providerId="LiveId" clId="{11C7DD9E-0989-8C46-9E98-A8157970B434}" dt="2023-02-27T08:20:47.033" v="802" actId="20577"/>
          <ac:spMkLst>
            <pc:docMk/>
            <pc:sldMk cId="3080738912" sldId="2767"/>
            <ac:spMk id="8" creationId="{B4927106-7FAA-7DB9-6B73-C3C3BDD043CF}"/>
          </ac:spMkLst>
        </pc:spChg>
        <pc:spChg chg="add mod">
          <ac:chgData name="Xin Luo" userId="82312ee5779919a4" providerId="LiveId" clId="{11C7DD9E-0989-8C46-9E98-A8157970B434}" dt="2023-02-27T08:52:57.704" v="1092"/>
          <ac:spMkLst>
            <pc:docMk/>
            <pc:sldMk cId="3080738912" sldId="2767"/>
            <ac:spMk id="9" creationId="{0218C4A2-B358-216E-FCDA-F391C5615790}"/>
          </ac:spMkLst>
        </pc:spChg>
      </pc:sldChg>
      <pc:sldChg chg="add del">
        <pc:chgData name="Xin Luo" userId="82312ee5779919a4" providerId="LiveId" clId="{11C7DD9E-0989-8C46-9E98-A8157970B434}" dt="2023-02-27T08:52:42.554" v="1091" actId="2696"/>
        <pc:sldMkLst>
          <pc:docMk/>
          <pc:sldMk cId="1789931058" sldId="2768"/>
        </pc:sldMkLst>
      </pc:sldChg>
      <pc:sldChg chg="delSp modSp add mod">
        <pc:chgData name="Xin Luo" userId="82312ee5779919a4" providerId="LiveId" clId="{11C7DD9E-0989-8C46-9E98-A8157970B434}" dt="2023-02-27T13:34:39.830" v="1495" actId="20577"/>
        <pc:sldMkLst>
          <pc:docMk/>
          <pc:sldMk cId="2222334095" sldId="2769"/>
        </pc:sldMkLst>
        <pc:spChg chg="mod">
          <ac:chgData name="Xin Luo" userId="82312ee5779919a4" providerId="LiveId" clId="{11C7DD9E-0989-8C46-9E98-A8157970B434}" dt="2023-02-27T13:34:39.830" v="1495" actId="20577"/>
          <ac:spMkLst>
            <pc:docMk/>
            <pc:sldMk cId="2222334095" sldId="2769"/>
            <ac:spMk id="5" creationId="{78502774-B04C-634F-1396-E5815996BC36}"/>
          </ac:spMkLst>
        </pc:spChg>
        <pc:picChg chg="del">
          <ac:chgData name="Xin Luo" userId="82312ee5779919a4" providerId="LiveId" clId="{11C7DD9E-0989-8C46-9E98-A8157970B434}" dt="2023-02-27T02:36:48.860" v="606" actId="478"/>
          <ac:picMkLst>
            <pc:docMk/>
            <pc:sldMk cId="2222334095" sldId="2769"/>
            <ac:picMk id="7" creationId="{29D2CECB-2FBB-A6A5-8FB0-B791E6AB6D2E}"/>
          </ac:picMkLst>
        </pc:picChg>
      </pc:sldChg>
      <pc:sldChg chg="modSp add mod">
        <pc:chgData name="Xin Luo" userId="82312ee5779919a4" providerId="LiveId" clId="{11C7DD9E-0989-8C46-9E98-A8157970B434}" dt="2023-02-27T08:53:34.198" v="1095"/>
        <pc:sldMkLst>
          <pc:docMk/>
          <pc:sldMk cId="2739444815" sldId="2770"/>
        </pc:sldMkLst>
        <pc:spChg chg="mod">
          <ac:chgData name="Xin Luo" userId="82312ee5779919a4" providerId="LiveId" clId="{11C7DD9E-0989-8C46-9E98-A8157970B434}" dt="2023-02-27T08:53:34.198" v="1095"/>
          <ac:spMkLst>
            <pc:docMk/>
            <pc:sldMk cId="2739444815" sldId="2770"/>
            <ac:spMk id="3" creationId="{00000000-0000-0000-0000-000000000000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3F513C8-EB74-484F-A7E0-3FD069260300}"/>
    <pc:docChg chg="undo custSel modSld">
      <pc:chgData name="Xin Luo" userId="82312ee5779919a4" providerId="LiveId" clId="{43F513C8-EB74-484F-A7E0-3FD069260300}" dt="2023-05-28T08:36:12.671" v="208" actId="20577"/>
      <pc:docMkLst>
        <pc:docMk/>
      </pc:docMkLst>
      <pc:sldChg chg="modSp mod">
        <pc:chgData name="Xin Luo" userId="82312ee5779919a4" providerId="LiveId" clId="{43F513C8-EB74-484F-A7E0-3FD069260300}" dt="2023-05-27T02:15:53.724" v="6" actId="20577"/>
        <pc:sldMkLst>
          <pc:docMk/>
          <pc:sldMk cId="580867947" sldId="2747"/>
        </pc:sldMkLst>
        <pc:spChg chg="mod">
          <ac:chgData name="Xin Luo" userId="82312ee5779919a4" providerId="LiveId" clId="{43F513C8-EB74-484F-A7E0-3FD069260300}" dt="2023-05-27T02:15:53.724" v="6" actId="20577"/>
          <ac:spMkLst>
            <pc:docMk/>
            <pc:sldMk cId="580867947" sldId="2747"/>
            <ac:spMk id="5" creationId="{78502774-B04C-634F-1396-E5815996BC36}"/>
          </ac:spMkLst>
        </pc:spChg>
      </pc:sldChg>
      <pc:sldChg chg="modSp mod">
        <pc:chgData name="Xin Luo" userId="82312ee5779919a4" providerId="LiveId" clId="{43F513C8-EB74-484F-A7E0-3FD069260300}" dt="2023-05-28T08:36:12.671" v="208" actId="20577"/>
        <pc:sldMkLst>
          <pc:docMk/>
          <pc:sldMk cId="3818021166" sldId="2760"/>
        </pc:sldMkLst>
        <pc:spChg chg="mod">
          <ac:chgData name="Xin Luo" userId="82312ee5779919a4" providerId="LiveId" clId="{43F513C8-EB74-484F-A7E0-3FD069260300}" dt="2023-05-27T02:22:37.832" v="198" actId="108"/>
          <ac:spMkLst>
            <pc:docMk/>
            <pc:sldMk cId="3818021166" sldId="2760"/>
            <ac:spMk id="5" creationId="{799972CB-82FA-3BBB-40B5-08D28B498BE7}"/>
          </ac:spMkLst>
        </pc:spChg>
        <pc:spChg chg="mod">
          <ac:chgData name="Xin Luo" userId="82312ee5779919a4" providerId="LiveId" clId="{43F513C8-EB74-484F-A7E0-3FD069260300}" dt="2023-05-28T08:36:12.671" v="208" actId="20577"/>
          <ac:spMkLst>
            <pc:docMk/>
            <pc:sldMk cId="3818021166" sldId="2760"/>
            <ac:spMk id="6" creationId="{DA984439-1B23-1931-1979-ECF8DE9D6DCA}"/>
          </ac:spMkLst>
        </pc:spChg>
      </pc:sldChg>
      <pc:sldChg chg="modSp mod">
        <pc:chgData name="Xin Luo" userId="82312ee5779919a4" providerId="LiveId" clId="{43F513C8-EB74-484F-A7E0-3FD069260300}" dt="2023-05-27T02:17:06.921" v="7" actId="207"/>
        <pc:sldMkLst>
          <pc:docMk/>
          <pc:sldMk cId="1939141190" sldId="2773"/>
        </pc:sldMkLst>
        <pc:spChg chg="mod">
          <ac:chgData name="Xin Luo" userId="82312ee5779919a4" providerId="LiveId" clId="{43F513C8-EB74-484F-A7E0-3FD069260300}" dt="2023-05-27T02:17:06.921" v="7" actId="207"/>
          <ac:spMkLst>
            <pc:docMk/>
            <pc:sldMk cId="1939141190" sldId="2773"/>
            <ac:spMk id="2" creationId="{631AADB6-C88A-D817-4683-FC087E4E240F}"/>
          </ac:spMkLst>
        </pc:spChg>
      </pc:sldChg>
    </pc:docChg>
  </pc:docChgLst>
  <pc:docChgLst>
    <pc:chgData name="Xin Luo" userId="82312ee5779919a4" providerId="LiveId" clId="{24E677A2-D2C3-A44F-9E9F-4CACE05D8C20}"/>
    <pc:docChg chg="undo custSel addSld delSld modSld sldOrd">
      <pc:chgData name="Xin Luo" userId="82312ee5779919a4" providerId="LiveId" clId="{24E677A2-D2C3-A44F-9E9F-4CACE05D8C20}" dt="2023-04-12T13:17:21.179" v="1770" actId="255"/>
      <pc:docMkLst>
        <pc:docMk/>
      </pc:docMkLst>
      <pc:sldChg chg="del">
        <pc:chgData name="Xin Luo" userId="82312ee5779919a4" providerId="LiveId" clId="{24E677A2-D2C3-A44F-9E9F-4CACE05D8C20}" dt="2023-04-04T14:47:49.615" v="813" actId="2696"/>
        <pc:sldMkLst>
          <pc:docMk/>
          <pc:sldMk cId="3929071932" sldId="2753"/>
        </pc:sldMkLst>
      </pc:sldChg>
      <pc:sldChg chg="addSp delSp modSp mod">
        <pc:chgData name="Xin Luo" userId="82312ee5779919a4" providerId="LiveId" clId="{24E677A2-D2C3-A44F-9E9F-4CACE05D8C20}" dt="2023-03-22T01:18:43.454" v="749" actId="478"/>
        <pc:sldMkLst>
          <pc:docMk/>
          <pc:sldMk cId="3818021166" sldId="2760"/>
        </pc:sldMkLst>
        <pc:spChg chg="mod">
          <ac:chgData name="Xin Luo" userId="82312ee5779919a4" providerId="LiveId" clId="{24E677A2-D2C3-A44F-9E9F-4CACE05D8C20}" dt="2023-03-22T00:52:01.308" v="51" actId="20577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24E677A2-D2C3-A44F-9E9F-4CACE05D8C20}" dt="2023-03-22T01:17:28.834" v="744" actId="1036"/>
          <ac:spMkLst>
            <pc:docMk/>
            <pc:sldMk cId="3818021166" sldId="2760"/>
            <ac:spMk id="5" creationId="{799972CB-82FA-3BBB-40B5-08D28B498BE7}"/>
          </ac:spMkLst>
        </pc:spChg>
        <pc:spChg chg="mod">
          <ac:chgData name="Xin Luo" userId="82312ee5779919a4" providerId="LiveId" clId="{24E677A2-D2C3-A44F-9E9F-4CACE05D8C20}" dt="2023-03-22T01:18:18.664" v="747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24E677A2-D2C3-A44F-9E9F-4CACE05D8C20}" dt="2023-03-22T01:18:43.454" v="749" actId="478"/>
          <ac:spMkLst>
            <pc:docMk/>
            <pc:sldMk cId="3818021166" sldId="2760"/>
            <ac:spMk id="8" creationId="{56FDFD46-367A-466F-6DA9-B3FB0FBA8EBF}"/>
          </ac:spMkLst>
        </pc:spChg>
      </pc:sldChg>
      <pc:sldChg chg="modSp del mod">
        <pc:chgData name="Xin Luo" userId="82312ee5779919a4" providerId="LiveId" clId="{24E677A2-D2C3-A44F-9E9F-4CACE05D8C20}" dt="2023-04-12T13:13:59.839" v="1572" actId="2696"/>
        <pc:sldMkLst>
          <pc:docMk/>
          <pc:sldMk cId="3373327641" sldId="2763"/>
        </pc:sldMkLst>
        <pc:spChg chg="mod">
          <ac:chgData name="Xin Luo" userId="82312ee5779919a4" providerId="LiveId" clId="{24E677A2-D2C3-A44F-9E9F-4CACE05D8C20}" dt="2023-04-12T13:13:36.898" v="1571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delSp modSp mod">
        <pc:chgData name="Xin Luo" userId="82312ee5779919a4" providerId="LiveId" clId="{24E677A2-D2C3-A44F-9E9F-4CACE05D8C20}" dt="2023-04-12T12:41:48.301" v="1440" actId="20577"/>
        <pc:sldMkLst>
          <pc:docMk/>
          <pc:sldMk cId="3080738912" sldId="2767"/>
        </pc:sldMkLst>
        <pc:spChg chg="del">
          <ac:chgData name="Xin Luo" userId="82312ee5779919a4" providerId="LiveId" clId="{24E677A2-D2C3-A44F-9E9F-4CACE05D8C20}" dt="2023-04-06T12:48:52.968" v="1252" actId="478"/>
          <ac:spMkLst>
            <pc:docMk/>
            <pc:sldMk cId="3080738912" sldId="2767"/>
            <ac:spMk id="6" creationId="{A8981A74-89F1-C4D7-7276-DED5C19DBB73}"/>
          </ac:spMkLst>
        </pc:spChg>
        <pc:spChg chg="mod">
          <ac:chgData name="Xin Luo" userId="82312ee5779919a4" providerId="LiveId" clId="{24E677A2-D2C3-A44F-9E9F-4CACE05D8C20}" dt="2023-04-12T12:41:48.301" v="1440" actId="20577"/>
          <ac:spMkLst>
            <pc:docMk/>
            <pc:sldMk cId="3080738912" sldId="2767"/>
            <ac:spMk id="8" creationId="{B4927106-7FAA-7DB9-6B73-C3C3BDD043CF}"/>
          </ac:spMkLst>
        </pc:spChg>
      </pc:sldChg>
      <pc:sldChg chg="addSp delSp modSp mod">
        <pc:chgData name="Xin Luo" userId="82312ee5779919a4" providerId="LiveId" clId="{24E677A2-D2C3-A44F-9E9F-4CACE05D8C20}" dt="2023-04-06T08:59:06.599" v="1243" actId="20577"/>
        <pc:sldMkLst>
          <pc:docMk/>
          <pc:sldMk cId="2222334095" sldId="2769"/>
        </pc:sldMkLst>
        <pc:spChg chg="del">
          <ac:chgData name="Xin Luo" userId="82312ee5779919a4" providerId="LiveId" clId="{24E677A2-D2C3-A44F-9E9F-4CACE05D8C20}" dt="2023-04-05T01:47:58.652" v="1044" actId="478"/>
          <ac:spMkLst>
            <pc:docMk/>
            <pc:sldMk cId="2222334095" sldId="2769"/>
            <ac:spMk id="2" creationId="{631AADB6-C88A-D817-4683-FC087E4E240F}"/>
          </ac:spMkLst>
        </pc:spChg>
        <pc:spChg chg="add mod">
          <ac:chgData name="Xin Luo" userId="82312ee5779919a4" providerId="LiveId" clId="{24E677A2-D2C3-A44F-9E9F-4CACE05D8C20}" dt="2023-04-05T01:48:50.636" v="1051" actId="14100"/>
          <ac:spMkLst>
            <pc:docMk/>
            <pc:sldMk cId="2222334095" sldId="2769"/>
            <ac:spMk id="4" creationId="{63535F26-70F3-E3F4-FE68-56E63E1C0EA4}"/>
          </ac:spMkLst>
        </pc:spChg>
        <pc:spChg chg="mod">
          <ac:chgData name="Xin Luo" userId="82312ee5779919a4" providerId="LiveId" clId="{24E677A2-D2C3-A44F-9E9F-4CACE05D8C20}" dt="2023-04-06T08:59:06.599" v="1243" actId="20577"/>
          <ac:spMkLst>
            <pc:docMk/>
            <pc:sldMk cId="2222334095" sldId="2769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24E677A2-D2C3-A44F-9E9F-4CACE05D8C20}" dt="2023-04-12T13:17:21.179" v="1770" actId="255"/>
        <pc:sldMkLst>
          <pc:docMk/>
          <pc:sldMk cId="2739444815" sldId="2770"/>
        </pc:sldMkLst>
        <pc:spChg chg="mod">
          <ac:chgData name="Xin Luo" userId="82312ee5779919a4" providerId="LiveId" clId="{24E677A2-D2C3-A44F-9E9F-4CACE05D8C20}" dt="2023-04-12T13:15:43.983" v="1596" actId="20577"/>
          <ac:spMkLst>
            <pc:docMk/>
            <pc:sldMk cId="2739444815" sldId="2770"/>
            <ac:spMk id="2" creationId="{631AADB6-C88A-D817-4683-FC087E4E240F}"/>
          </ac:spMkLst>
        </pc:spChg>
        <pc:spChg chg="mod">
          <ac:chgData name="Xin Luo" userId="82312ee5779919a4" providerId="LiveId" clId="{24E677A2-D2C3-A44F-9E9F-4CACE05D8C20}" dt="2023-04-12T13:17:21.179" v="1770" actId="255"/>
          <ac:spMkLst>
            <pc:docMk/>
            <pc:sldMk cId="2739444815" sldId="2770"/>
            <ac:spMk id="5" creationId="{78502774-B04C-634F-1396-E5815996BC36}"/>
          </ac:spMkLst>
        </pc:spChg>
        <pc:spChg chg="add del mod">
          <ac:chgData name="Xin Luo" userId="82312ee5779919a4" providerId="LiveId" clId="{24E677A2-D2C3-A44F-9E9F-4CACE05D8C20}" dt="2023-04-12T12:55:29.935" v="1563" actId="478"/>
          <ac:spMkLst>
            <pc:docMk/>
            <pc:sldMk cId="2739444815" sldId="2770"/>
            <ac:spMk id="6" creationId="{3CB8C003-FC82-9C07-CAE2-BF6491202344}"/>
          </ac:spMkLst>
        </pc:spChg>
      </pc:sldChg>
      <pc:sldChg chg="del">
        <pc:chgData name="Xin Luo" userId="82312ee5779919a4" providerId="LiveId" clId="{24E677A2-D2C3-A44F-9E9F-4CACE05D8C20}" dt="2023-04-04T14:47:41.375" v="812" actId="2696"/>
        <pc:sldMkLst>
          <pc:docMk/>
          <pc:sldMk cId="3328354025" sldId="2772"/>
        </pc:sldMkLst>
      </pc:sldChg>
      <pc:sldChg chg="modSp add mod ord">
        <pc:chgData name="Xin Luo" userId="82312ee5779919a4" providerId="LiveId" clId="{24E677A2-D2C3-A44F-9E9F-4CACE05D8C20}" dt="2023-03-22T15:40:15.986" v="811" actId="20577"/>
        <pc:sldMkLst>
          <pc:docMk/>
          <pc:sldMk cId="1939141190" sldId="2773"/>
        </pc:sldMkLst>
        <pc:spChg chg="mod">
          <ac:chgData name="Xin Luo" userId="82312ee5779919a4" providerId="LiveId" clId="{24E677A2-D2C3-A44F-9E9F-4CACE05D8C20}" dt="2023-03-22T15:40:15.986" v="811" actId="20577"/>
          <ac:spMkLst>
            <pc:docMk/>
            <pc:sldMk cId="1939141190" sldId="2773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3:31:11.099" v="4891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13:30:27.224" v="3339" actId="1076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3:30:27.224" v="3339" actId="1076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">
        <pc:chgData name="Xin Luo" userId="82312ee5779919a4" providerId="LiveId" clId="{94E43BDB-720C-FE4E-82EC-62DC7FE1B799}" dt="2023-02-25T13:23:42.156" v="2962" actId="103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">
        <pc:chgData name="Xin Luo" userId="82312ee5779919a4" providerId="LiveId" clId="{94E43BDB-720C-FE4E-82EC-62DC7FE1B799}" dt="2023-02-25T13:23:56.031" v="2969" actId="1035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5T15:45:01.685" v="4308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5T15:45:01.685" v="4308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">
        <pc:chgData name="Xin Luo" userId="82312ee5779919a4" providerId="LiveId" clId="{94E43BDB-720C-FE4E-82EC-62DC7FE1B799}" dt="2023-02-25T15:46:11.254" v="4314" actId="20577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872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264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303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013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93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24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57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40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437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313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47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dal.org/api/python/osgeo.gdal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栅格数据处理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sz="1800" b="1" dirty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主要函数接口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451414" y="1459630"/>
            <a:ext cx="8374922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a)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栅格数据读入及信息查看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gdal.Open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：读入遥感影像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GetGeoTransform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：获取地理转换参数。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GetProjection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：获取投影信息。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+mn-ea"/>
                <a:ea typeface="+mn-ea"/>
              </a:rPr>
              <a:t>RasterXSize</a:t>
            </a:r>
            <a:r>
              <a:rPr lang="en-US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+mn-ea"/>
                <a:ea typeface="+mn-ea"/>
              </a:rPr>
              <a:t>RasterYSize</a:t>
            </a:r>
            <a:r>
              <a:rPr lang="en-US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+mn-ea"/>
                <a:ea typeface="+mn-ea"/>
              </a:rPr>
              <a:t>和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.RasterCount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分别获取遥感影像不同纬度尺寸，如列数、行数及波段数。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GetRasterBand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：获取影像波段。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i="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b="1" i="0" dirty="0" err="1">
                <a:solidFill>
                  <a:schemeClr val="accent2"/>
                </a:solidFill>
                <a:effectLst/>
                <a:latin typeface="+mn-ea"/>
                <a:ea typeface="+mn-ea"/>
              </a:rPr>
              <a:t>ReadAsArray</a:t>
            </a:r>
            <a:r>
              <a:rPr lang="en-US" altLang="zh-CN" b="1" i="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()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：将波段读入为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格式。</a:t>
            </a:r>
            <a:endParaRPr lang="en-US" altLang="zh-CN" sz="2800" b="1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319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</a:t>
            </a: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接口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3275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972CB-82FA-3BBB-40B5-08D28B498BE7}"/>
              </a:ext>
            </a:extLst>
          </p:cNvPr>
          <p:cNvSpPr txBox="1"/>
          <p:nvPr/>
        </p:nvSpPr>
        <p:spPr>
          <a:xfrm>
            <a:off x="448669" y="1555297"/>
            <a:ext cx="7827230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b)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栅格数据写出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gdal.GetDriverByName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():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创建文件驱动。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.Create()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：创建影像文件。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SetGeoTransform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：设置地理转换参数。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SetProjection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：设置投影。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WriteArray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：将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数组写入波段。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SetNoDataValue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：压缩。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80211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二、栅格数据处理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29985" y="997524"/>
            <a:ext cx="8153400" cy="4971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、重投影，重采样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主要函数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/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命令：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gdal.Warp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()/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gdalwarp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、影像拼接、裁剪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主要函数或命令：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gdal_translate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; 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gdal_merge.py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 图像波段运算、图像直方图分割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以利用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MNDWI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指数进行水体提取为例。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2258291" y="6403785"/>
            <a:ext cx="6755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340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三、矢量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栅格数据交互处理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三、矢量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栅格数据交互处理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27106-7FAA-7DB9-6B73-C3C3BDD043CF}"/>
              </a:ext>
            </a:extLst>
          </p:cNvPr>
          <p:cNvSpPr txBox="1"/>
          <p:nvPr/>
        </p:nvSpPr>
        <p:spPr>
          <a:xfrm>
            <a:off x="540824" y="1167372"/>
            <a:ext cx="8153400" cy="4971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、栅格数据矢量化。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rgbClr val="151515"/>
                </a:solidFill>
                <a:latin typeface="+mn-ea"/>
                <a:ea typeface="+mn-ea"/>
              </a:rPr>
              <a:t>gdal.Polygonize</a:t>
            </a:r>
            <a:r>
              <a:rPr lang="en-US" sz="2800" dirty="0">
                <a:solidFill>
                  <a:srgbClr val="151515"/>
                </a:solidFill>
                <a:latin typeface="+mn-ea"/>
                <a:ea typeface="+mn-ea"/>
              </a:rPr>
              <a:t>()/</a:t>
            </a:r>
            <a:r>
              <a:rPr lang="en-US" sz="2800" dirty="0" err="1">
                <a:solidFill>
                  <a:srgbClr val="151515"/>
                </a:solidFill>
                <a:latin typeface="+mn-ea"/>
                <a:ea typeface="+mn-ea"/>
              </a:rPr>
              <a:t>gdal_polygonize.py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、矢量数据栅格化。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rgbClr val="151515"/>
                </a:solidFill>
                <a:latin typeface="+mn-ea"/>
                <a:ea typeface="+mn-ea"/>
              </a:rPr>
              <a:t>gdal_rasterize</a:t>
            </a:r>
            <a:r>
              <a:rPr lang="en-US" sz="2800" dirty="0">
                <a:solidFill>
                  <a:srgbClr val="151515"/>
                </a:solidFill>
                <a:latin typeface="+mn-ea"/>
                <a:ea typeface="+mn-ea"/>
              </a:rPr>
              <a:t>/</a:t>
            </a:r>
            <a:r>
              <a:rPr lang="en-US" sz="2800" dirty="0" err="1">
                <a:solidFill>
                  <a:srgbClr val="151515"/>
                </a:solidFill>
                <a:latin typeface="+mn-ea"/>
                <a:ea typeface="+mn-ea"/>
              </a:rPr>
              <a:t>gdal.Rasterize</a:t>
            </a:r>
            <a:r>
              <a:rPr lang="en-US" sz="2800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、利用矢量数据进行栅格影像裁剪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gdal.Warp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()/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gdalwarp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8C4A2-B358-216E-FCDA-F391C5615790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7389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三、矢量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栅格数据交互处理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502774-B04C-634F-1396-E5815996BC36}"/>
                  </a:ext>
                </a:extLst>
              </p:cNvPr>
              <p:cNvSpPr txBox="1"/>
              <p:nvPr/>
            </p:nvSpPr>
            <p:spPr>
              <a:xfrm>
                <a:off x="317666" y="1555297"/>
                <a:ext cx="8508670" cy="4782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en-US" altLang="zh-CN" dirty="0">
                    <a:solidFill>
                      <a:srgbClr val="151515"/>
                    </a:solidFill>
                    <a:latin typeface="+mn-ea"/>
                    <a:ea typeface="+mn-ea"/>
                  </a:rPr>
                  <a:t>1</a:t>
                </a:r>
                <a:r>
                  <a:rPr lang="zh-CN" altLang="en-US" dirty="0">
                    <a:solidFill>
                      <a:srgbClr val="151515"/>
                    </a:solidFill>
                    <a:latin typeface="+mn-ea"/>
                    <a:ea typeface="+mn-ea"/>
                  </a:rPr>
                  <a:t>、基于遥感影像和</a:t>
                </a:r>
                <a:r>
                  <a:rPr lang="en-US" altLang="zh-CN" dirty="0">
                    <a:solidFill>
                      <a:srgbClr val="151515"/>
                    </a:solidFill>
                    <a:latin typeface="+mn-ea"/>
                    <a:ea typeface="+mn-ea"/>
                  </a:rPr>
                  <a:t>NDVI</a:t>
                </a:r>
                <a:r>
                  <a:rPr lang="zh-CN" altLang="en-US" dirty="0">
                    <a:solidFill>
                      <a:srgbClr val="151515"/>
                    </a:solidFill>
                    <a:latin typeface="+mn-ea"/>
                    <a:ea typeface="+mn-ea"/>
                  </a:rPr>
                  <a:t>植被指数法获得昆明市呈贡区植被范围、并将其转换为矢量数据。</a:t>
                </a:r>
                <a:endParaRPr lang="en-US" altLang="zh-CN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NDVI</m:t>
                      </m:r>
                      <m:r>
                        <a:rPr lang="en-US" altLang="zh-CN" b="0" i="1" dirty="0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b="0" i="1" dirty="0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𝑁𝐼𝑅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𝑁𝐼𝑅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>
                  <a:lnSpc>
                    <a:spcPct val="200000"/>
                  </a:lnSpc>
                </a:pPr>
                <a:r>
                  <a:rPr lang="zh-CN" altLang="en-US" dirty="0">
                    <a:solidFill>
                      <a:srgbClr val="151515"/>
                    </a:solidFill>
                    <a:latin typeface="+mn-ea"/>
                    <a:ea typeface="+mn-ea"/>
                  </a:rPr>
                  <a:t>其中</a:t>
                </a:r>
                <a:r>
                  <a:rPr lang="en-US" altLang="zh-CN" dirty="0">
                    <a:solidFill>
                      <a:srgbClr val="151515"/>
                    </a:solidFill>
                    <a:latin typeface="+mn-ea"/>
                    <a:ea typeface="+mn-ea"/>
                  </a:rPr>
                  <a:t>NIR</a:t>
                </a:r>
                <a:r>
                  <a:rPr lang="zh-CN" altLang="en-US" dirty="0">
                    <a:solidFill>
                      <a:srgbClr val="151515"/>
                    </a:solidFill>
                    <a:latin typeface="+mn-ea"/>
                    <a:ea typeface="+mn-ea"/>
                  </a:rPr>
                  <a:t>为近红外波段，</a:t>
                </a:r>
                <a:r>
                  <a:rPr lang="en-US" altLang="zh-CN" dirty="0">
                    <a:solidFill>
                      <a:srgbClr val="151515"/>
                    </a:solidFill>
                    <a:latin typeface="+mn-ea"/>
                    <a:ea typeface="+mn-ea"/>
                  </a:rPr>
                  <a:t>R</a:t>
                </a:r>
                <a:r>
                  <a:rPr lang="zh-CN" altLang="en-US" dirty="0">
                    <a:solidFill>
                      <a:srgbClr val="151515"/>
                    </a:solidFill>
                    <a:latin typeface="+mn-ea"/>
                    <a:ea typeface="+mn-ea"/>
                  </a:rPr>
                  <a:t>为红光波段。</a:t>
                </a:r>
                <a:endParaRPr lang="en-US" altLang="zh-CN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>
                  <a:lnSpc>
                    <a:spcPct val="200000"/>
                  </a:lnSpc>
                </a:pPr>
                <a:r>
                  <a:rPr lang="en-US" altLang="zh-CN" dirty="0">
                    <a:solidFill>
                      <a:srgbClr val="151515"/>
                    </a:solidFill>
                    <a:latin typeface="+mn-ea"/>
                    <a:ea typeface="+mn-ea"/>
                  </a:rPr>
                  <a:t>2</a:t>
                </a:r>
                <a:r>
                  <a:rPr lang="zh-CN" altLang="en-US" dirty="0">
                    <a:solidFill>
                      <a:srgbClr val="151515"/>
                    </a:solidFill>
                    <a:latin typeface="+mn-ea"/>
                    <a:ea typeface="+mn-ea"/>
                  </a:rPr>
                  <a:t>、利用开源库，对呈贡区的水体和植被范围制图，并进行简单的空间格局分析。</a:t>
                </a:r>
                <a:endParaRPr lang="en-US" altLang="zh-CN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502774-B04C-634F-1396-E5815996B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66" y="1555297"/>
                <a:ext cx="8508670" cy="4782207"/>
              </a:xfrm>
              <a:prstGeom prst="rect">
                <a:avLst/>
              </a:prstGeom>
              <a:blipFill>
                <a:blip r:embed="rId3"/>
                <a:stretch>
                  <a:fillRect l="-1042" r="-1042" b="-18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44481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136E33-CF4A-6842-985C-09364B05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AC7634-4D8C-C121-51E0-C4D3E47B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三、矢量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栅格数据交互处理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088F6D-B9F5-B40E-D270-87B5BB401C63}"/>
              </a:ext>
            </a:extLst>
          </p:cNvPr>
          <p:cNvSpPr txBox="1"/>
          <p:nvPr/>
        </p:nvSpPr>
        <p:spPr>
          <a:xfrm>
            <a:off x="590680" y="1055472"/>
            <a:ext cx="8148206" cy="5228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800" b="1" dirty="0">
                <a:solidFill>
                  <a:srgbClr val="151515"/>
                </a:solidFill>
                <a:latin typeface="+mn-ea"/>
                <a:ea typeface="+mn-ea"/>
              </a:rPr>
              <a:t>第二次个人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作业</a:t>
            </a:r>
            <a:r>
              <a:rPr lang="zh-CN" altLang="zh-CN" sz="28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矢量数据，栅格数据便捷读写函数及使用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说明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zh-CN" b="1" dirty="0">
                <a:solidFill>
                  <a:srgbClr val="151515"/>
                </a:solidFill>
                <a:latin typeface="+mn-ea"/>
                <a:ea typeface="+mn-ea"/>
              </a:rPr>
              <a:t>要求：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实用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代码简洁，可读性强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，每行代码需进行注释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3. markdown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格式提交。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4.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截止日期为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18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日</a:t>
            </a:r>
            <a:endParaRPr lang="zh-CN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19263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33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2616" cy="717997"/>
            <a:chOff x="2121801" y="3511390"/>
            <a:chExt cx="5717914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数据处理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栅格数据读写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ABB1DF-B98C-C2EF-DE10-EE1EE176F4C1}"/>
              </a:ext>
            </a:extLst>
          </p:cNvPr>
          <p:cNvGrpSpPr/>
          <p:nvPr/>
        </p:nvGrpSpPr>
        <p:grpSpPr>
          <a:xfrm>
            <a:off x="2130680" y="4583174"/>
            <a:ext cx="6402616" cy="717997"/>
            <a:chOff x="2121801" y="3511390"/>
            <a:chExt cx="5717914" cy="576000"/>
          </a:xfrm>
        </p:grpSpPr>
        <p:sp>
          <p:nvSpPr>
            <p:cNvPr id="8" name="椭圆 12">
              <a:extLst>
                <a:ext uri="{FF2B5EF4-FFF2-40B4-BE49-F238E27FC236}">
                  <a16:creationId xmlns:a16="http://schemas.microsoft.com/office/drawing/2014/main" id="{565CE3F1-8DB8-5980-B19B-595857C3D8BF}"/>
                </a:ext>
              </a:extLst>
            </p:cNvPr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1" name="矩形 13">
              <a:extLst>
                <a:ext uri="{FF2B5EF4-FFF2-40B4-BE49-F238E27FC236}">
                  <a16:creationId xmlns:a16="http://schemas.microsoft.com/office/drawing/2014/main" id="{80F6CC38-4117-1B61-4036-D7306E0FCF97}"/>
                </a:ext>
              </a:extLst>
            </p:cNvPr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-</a:t>
              </a: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数据交互处理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一、栅格数据读写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95300" y="1520567"/>
            <a:ext cx="815340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栅格数据：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由按行和列（或格网）组成的像元（或像素）矩阵，其中的每个像元为一个信息存储单元。栅格常用于数字航空像片、卫星影像、数字图片或扫描地图数据的保存。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5F25245-B3FE-84DC-8A06-85C7901AC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68025"/>
              </p:ext>
            </p:extLst>
          </p:nvPr>
        </p:nvGraphicFramePr>
        <p:xfrm>
          <a:off x="117841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F48C3E1-BF83-3C13-D09B-24D38C69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3717"/>
              </p:ext>
            </p:extLst>
          </p:nvPr>
        </p:nvGraphicFramePr>
        <p:xfrm>
          <a:off x="4844599" y="3812370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643A7C0-8F4A-779B-4C6E-2835B086E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9043"/>
              </p:ext>
            </p:extLst>
          </p:nvPr>
        </p:nvGraphicFramePr>
        <p:xfrm>
          <a:off x="494977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DCC42F6-E08B-BAE9-D536-82DB60396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50460"/>
              </p:ext>
            </p:extLst>
          </p:nvPr>
        </p:nvGraphicFramePr>
        <p:xfrm>
          <a:off x="5054957" y="4102346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2D07DC6-0736-D571-12DB-E211C54B9CE5}"/>
              </a:ext>
            </a:extLst>
          </p:cNvPr>
          <p:cNvSpPr txBox="1"/>
          <p:nvPr/>
        </p:nvSpPr>
        <p:spPr>
          <a:xfrm>
            <a:off x="102956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单波段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0A663DB-48D1-87DE-38A8-818FE7D48CC0}"/>
              </a:ext>
            </a:extLst>
          </p:cNvPr>
          <p:cNvSpPr txBox="1"/>
          <p:nvPr/>
        </p:nvSpPr>
        <p:spPr>
          <a:xfrm>
            <a:off x="473009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多波段</a:t>
            </a:r>
          </a:p>
        </p:txBody>
      </p:sp>
    </p:spTree>
    <p:extLst>
      <p:ext uri="{BB962C8B-B14F-4D97-AF65-F5344CB8AC3E}">
        <p14:creationId xmlns:p14="http://schemas.microsoft.com/office/powerpoint/2010/main" val="5808679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8B4C28E-094D-BEF6-D3D4-E87DAC1149A8}"/>
              </a:ext>
            </a:extLst>
          </p:cNvPr>
          <p:cNvGrpSpPr/>
          <p:nvPr/>
        </p:nvGrpSpPr>
        <p:grpSpPr>
          <a:xfrm>
            <a:off x="942051" y="2004969"/>
            <a:ext cx="7615836" cy="3682767"/>
            <a:chOff x="942051" y="2004969"/>
            <a:chExt cx="7615836" cy="368276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20741D5-363B-0369-648B-3BBB41858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051" y="2004969"/>
              <a:ext cx="3367007" cy="368276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0D9D657-6464-00A7-CD2F-CACA23DFE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8057" y="2004969"/>
              <a:ext cx="3729830" cy="3682766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A03F2ED-A113-0F9C-1EF7-4C633639F5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03640" y="2021747"/>
              <a:ext cx="2424417" cy="175329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E59D755-901F-FED5-D2D5-7CD46F2980F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95251" y="3791824"/>
              <a:ext cx="2424417" cy="18707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9D9B84-41C2-5188-7385-65D80FAA3713}"/>
              </a:ext>
            </a:extLst>
          </p:cNvPr>
          <p:cNvSpPr txBox="1"/>
          <p:nvPr/>
        </p:nvSpPr>
        <p:spPr>
          <a:xfrm>
            <a:off x="942051" y="5780419"/>
            <a:ext cx="761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bg2"/>
                </a:solidFill>
                <a:latin typeface="+mj-ea"/>
                <a:ea typeface="+mj-ea"/>
              </a:rPr>
              <a:t>遥感栅格数据实例</a:t>
            </a:r>
          </a:p>
        </p:txBody>
      </p:sp>
    </p:spTree>
    <p:extLst>
      <p:ext uri="{BB962C8B-B14F-4D97-AF65-F5344CB8AC3E}">
        <p14:creationId xmlns:p14="http://schemas.microsoft.com/office/powerpoint/2010/main" val="40271695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BF891-30B2-7F19-3098-16A28CFAAB5E}"/>
              </a:ext>
            </a:extLst>
          </p:cNvPr>
          <p:cNvSpPr txBox="1"/>
          <p:nvPr/>
        </p:nvSpPr>
        <p:spPr>
          <a:xfrm>
            <a:off x="317665" y="1565284"/>
            <a:ext cx="8508669" cy="4433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GDAL(Geospatial Data Abstraction Library)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是一个在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MIT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许可协议下的开源空间数据处理库。</a:t>
            </a:r>
            <a:endParaRPr lang="en-US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起源于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1998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年由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Frank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Warmerdam教授发起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，是由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C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C++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语言编写的空间数据处理开源库。此外，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在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Perl、Python、Ruby、Java、C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#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等编程语言中为用户提供了应用程序接口，这使得 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的应用非常广泛。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常用的空间数据处理软件如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ArcGIS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ENVI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、以及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QGIS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等都大量使用了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库。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91411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CF2A8-00CF-29F1-9509-BF0C4CC2BE46}"/>
              </a:ext>
            </a:extLst>
          </p:cNvPr>
          <p:cNvSpPr txBox="1"/>
          <p:nvPr/>
        </p:nvSpPr>
        <p:spPr>
          <a:xfrm>
            <a:off x="493986" y="1510854"/>
            <a:ext cx="8356098" cy="274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提供对多种栅格数据的支持，包括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GeoTiff，Erdas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 Imagine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ENVI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PNG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JPEG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等格式。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在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中，所有的类都是从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GDALMajorObject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派生出来，主要类包括：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Dataset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Driver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DriverManager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、以及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RasterBand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16C267-82D6-9FE0-9B96-F596B0C05CEB}"/>
              </a:ext>
            </a:extLst>
          </p:cNvPr>
          <p:cNvGrpSpPr/>
          <p:nvPr/>
        </p:nvGrpSpPr>
        <p:grpSpPr>
          <a:xfrm>
            <a:off x="279338" y="4396030"/>
            <a:ext cx="8519670" cy="2031488"/>
            <a:chOff x="279338" y="4200087"/>
            <a:chExt cx="8519670" cy="20314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87C86D-E34B-7547-D299-0344E8239AF7}"/>
                </a:ext>
              </a:extLst>
            </p:cNvPr>
            <p:cNvSpPr/>
            <p:nvPr/>
          </p:nvSpPr>
          <p:spPr>
            <a:xfrm>
              <a:off x="2758296" y="4200087"/>
              <a:ext cx="3313471" cy="588923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MajorObject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25657C-51AC-1B30-54B3-3142663ABF71}"/>
                </a:ext>
              </a:extLst>
            </p:cNvPr>
            <p:cNvSpPr/>
            <p:nvPr/>
          </p:nvSpPr>
          <p:spPr>
            <a:xfrm>
              <a:off x="279338" y="5510779"/>
              <a:ext cx="1967454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Dataset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2B6412-1E63-8E29-131F-464DB8C53FDD}"/>
                </a:ext>
              </a:extLst>
            </p:cNvPr>
            <p:cNvSpPr/>
            <p:nvPr/>
          </p:nvSpPr>
          <p:spPr>
            <a:xfrm>
              <a:off x="2477262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802519-0433-E4EA-166B-00CED9CFF9F4}"/>
                </a:ext>
              </a:extLst>
            </p:cNvPr>
            <p:cNvSpPr/>
            <p:nvPr/>
          </p:nvSpPr>
          <p:spPr>
            <a:xfrm>
              <a:off x="4430371" y="5510779"/>
              <a:ext cx="2367643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DriverManager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6FD861-BF65-09A7-4274-C21212855E5B}"/>
                </a:ext>
              </a:extLst>
            </p:cNvPr>
            <p:cNvSpPr/>
            <p:nvPr/>
          </p:nvSpPr>
          <p:spPr>
            <a:xfrm>
              <a:off x="7061140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RasterBand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DABDE03E-4919-13F7-125A-3BADC2306A8E}"/>
                </a:ext>
              </a:extLst>
            </p:cNvPr>
            <p:cNvCxnSpPr>
              <a:stCxn id="8" idx="2"/>
              <a:endCxn id="9" idx="0"/>
            </p:cNvCxnSpPr>
            <p:nvPr/>
          </p:nvCxnSpPr>
          <p:spPr bwMode="auto">
            <a:xfrm rot="5400000">
              <a:off x="2478165" y="3573911"/>
              <a:ext cx="721769" cy="3151967"/>
            </a:xfrm>
            <a:prstGeom prst="bentConnector3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6A357DA3-CFF4-2203-8ABF-B3A2B5B8EF51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 bwMode="auto">
            <a:xfrm rot="5400000">
              <a:off x="3519730" y="4615476"/>
              <a:ext cx="721769" cy="106883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DABDE03E-4919-13F7-125A-3BADC2306A8E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 bwMode="auto">
            <a:xfrm rot="16200000" flipH="1">
              <a:off x="4653728" y="4550313"/>
              <a:ext cx="721769" cy="119916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0E0EA691-7D59-A957-556D-A50F1C2E856B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 bwMode="auto">
            <a:xfrm rot="16200000" flipH="1">
              <a:off x="5811669" y="3392373"/>
              <a:ext cx="721769" cy="351504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68825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CF2A8-00CF-29F1-9509-BF0C4CC2BE46}"/>
              </a:ext>
            </a:extLst>
          </p:cNvPr>
          <p:cNvSpPr txBox="1"/>
          <p:nvPr/>
        </p:nvSpPr>
        <p:spPr>
          <a:xfrm>
            <a:off x="317665" y="1543512"/>
            <a:ext cx="8249392" cy="257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b="1" dirty="0" err="1">
                <a:solidFill>
                  <a:srgbClr val="000000"/>
                </a:solidFill>
                <a:latin typeface="+mn-ea"/>
                <a:ea typeface="+mn-ea"/>
              </a:rPr>
              <a:t>Dataset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：一般用于定义和处理多波段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栅格数据。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b="1" dirty="0" err="1">
                <a:solidFill>
                  <a:srgbClr val="000000"/>
                </a:solidFill>
                <a:latin typeface="+mn-ea"/>
                <a:ea typeface="+mn-ea"/>
              </a:rPr>
              <a:t>RasterBand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用于定义和处理一个单波段栅格数据。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Driver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是格式化驱动，用于管理文件格式。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b="1" dirty="0" err="1">
                <a:solidFill>
                  <a:srgbClr val="000000"/>
                </a:solidFill>
                <a:latin typeface="+mn-ea"/>
                <a:ea typeface="+mn-ea"/>
              </a:rPr>
              <a:t>DriverManager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是管理文件格式驱动的类。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2FCB58-35B3-23D7-F732-08DEC835F4A7}"/>
              </a:ext>
            </a:extLst>
          </p:cNvPr>
          <p:cNvGrpSpPr/>
          <p:nvPr/>
        </p:nvGrpSpPr>
        <p:grpSpPr>
          <a:xfrm>
            <a:off x="279338" y="4450458"/>
            <a:ext cx="8519670" cy="2031488"/>
            <a:chOff x="279338" y="4200087"/>
            <a:chExt cx="8519670" cy="2031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B19229-BF49-F277-96B8-07B803CD5912}"/>
                </a:ext>
              </a:extLst>
            </p:cNvPr>
            <p:cNvSpPr/>
            <p:nvPr/>
          </p:nvSpPr>
          <p:spPr>
            <a:xfrm>
              <a:off x="2758296" y="4200087"/>
              <a:ext cx="3313471" cy="588923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MajorObject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630C9E-7C7B-C021-0784-117DFB5D0FF3}"/>
                </a:ext>
              </a:extLst>
            </p:cNvPr>
            <p:cNvSpPr/>
            <p:nvPr/>
          </p:nvSpPr>
          <p:spPr>
            <a:xfrm>
              <a:off x="279338" y="5510779"/>
              <a:ext cx="1967454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9A032A-E25B-B77A-A6D7-E5490C22F8CE}"/>
                </a:ext>
              </a:extLst>
            </p:cNvPr>
            <p:cNvSpPr/>
            <p:nvPr/>
          </p:nvSpPr>
          <p:spPr>
            <a:xfrm>
              <a:off x="2477262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02630C-55BF-9F6C-519B-76D820A6AF35}"/>
                </a:ext>
              </a:extLst>
            </p:cNvPr>
            <p:cNvSpPr/>
            <p:nvPr/>
          </p:nvSpPr>
          <p:spPr>
            <a:xfrm>
              <a:off x="4430371" y="5510779"/>
              <a:ext cx="2367643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DriverManager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DC7287-F93B-BC2A-501E-83121D03F77E}"/>
                </a:ext>
              </a:extLst>
            </p:cNvPr>
            <p:cNvSpPr/>
            <p:nvPr/>
          </p:nvSpPr>
          <p:spPr>
            <a:xfrm>
              <a:off x="7061140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RasterBand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163140FB-413C-E41F-43D6-B249ECA0A807}"/>
                </a:ext>
              </a:extLst>
            </p:cNvPr>
            <p:cNvCxnSpPr>
              <a:stCxn id="6" idx="2"/>
              <a:endCxn id="7" idx="0"/>
            </p:cNvCxnSpPr>
            <p:nvPr/>
          </p:nvCxnSpPr>
          <p:spPr bwMode="auto">
            <a:xfrm rot="5400000">
              <a:off x="2478165" y="3573911"/>
              <a:ext cx="721769" cy="3151967"/>
            </a:xfrm>
            <a:prstGeom prst="bentConnector3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BAA34FFA-C5C8-3B90-1E3B-970BC0B2E866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 bwMode="auto">
            <a:xfrm rot="5400000">
              <a:off x="3519730" y="4615476"/>
              <a:ext cx="721769" cy="106883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77ABCFD8-7995-BEE9-763A-43A9A2FBA276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 bwMode="auto">
            <a:xfrm rot="16200000" flipH="1">
              <a:off x="4653728" y="4550313"/>
              <a:ext cx="721769" cy="119916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89866E44-8386-D122-0126-7415AAD137F7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 bwMode="auto">
            <a:xfrm rot="16200000" flipH="1">
              <a:off x="5811669" y="3392373"/>
              <a:ext cx="721769" cy="351504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85444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235932" y="5895640"/>
            <a:ext cx="831970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  <a:hlinkClick r:id="rId3"/>
              </a:rPr>
              <a:t>参考：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  <a:hlinkClick r:id="rId3"/>
              </a:rPr>
              <a:t>https://gdal.org/api/python/osgeo.gdal.html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EDB356-92F5-304A-F8C9-DBD3E1DBA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66" y="1693087"/>
            <a:ext cx="7776904" cy="40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979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114317</TotalTime>
  <Words>836</Words>
  <Application>Microsoft Office PowerPoint</Application>
  <PresentationFormat>全屏显示(4:3)</PresentationFormat>
  <Paragraphs>107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PingFang SC</vt:lpstr>
      <vt:lpstr>黑体</vt:lpstr>
      <vt:lpstr>微软雅黑</vt:lpstr>
      <vt:lpstr>Arial</vt:lpstr>
      <vt:lpstr>Calibri</vt:lpstr>
      <vt:lpstr>Cambria Math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一、栅格数据读写 </vt:lpstr>
      <vt:lpstr>一、栅格数据读写</vt:lpstr>
      <vt:lpstr>一、栅格数据读写 </vt:lpstr>
      <vt:lpstr>一、栅格数据读写 </vt:lpstr>
      <vt:lpstr>一、栅格数据读写 </vt:lpstr>
      <vt:lpstr>一、栅格数据读写 </vt:lpstr>
      <vt:lpstr>一、栅格数据读写 </vt:lpstr>
      <vt:lpstr>一、栅格数据读写 </vt:lpstr>
      <vt:lpstr>PowerPoint 演示文稿</vt:lpstr>
      <vt:lpstr>二、栅格数据处理 </vt:lpstr>
      <vt:lpstr>PowerPoint 演示文稿</vt:lpstr>
      <vt:lpstr>三、矢量-栅格数据交互处理</vt:lpstr>
      <vt:lpstr>三、矢量-栅格数据交互处理</vt:lpstr>
      <vt:lpstr>三、矢量-栅格数据交互处理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12990</cp:revision>
  <dcterms:created xsi:type="dcterms:W3CDTF">2004-07-09T11:40:27Z</dcterms:created>
  <dcterms:modified xsi:type="dcterms:W3CDTF">2024-09-12T02:14:17Z</dcterms:modified>
</cp:coreProperties>
</file>