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2"/>
  </p:notesMasterIdLst>
  <p:handoutMasterIdLst>
    <p:handoutMasterId r:id="rId23"/>
  </p:handoutMasterIdLst>
  <p:sldIdLst>
    <p:sldId id="2708" r:id="rId3"/>
    <p:sldId id="2387" r:id="rId4"/>
    <p:sldId id="2447" r:id="rId5"/>
    <p:sldId id="2747" r:id="rId6"/>
    <p:sldId id="2775" r:id="rId7"/>
    <p:sldId id="2773" r:id="rId8"/>
    <p:sldId id="2778" r:id="rId9"/>
    <p:sldId id="2779" r:id="rId10"/>
    <p:sldId id="2777" r:id="rId11"/>
    <p:sldId id="2776" r:id="rId12"/>
    <p:sldId id="2760" r:id="rId13"/>
    <p:sldId id="2742" r:id="rId14"/>
    <p:sldId id="2769" r:id="rId15"/>
    <p:sldId id="2784" r:id="rId16"/>
    <p:sldId id="2788" r:id="rId17"/>
    <p:sldId id="2743" r:id="rId18"/>
    <p:sldId id="2780" r:id="rId19"/>
    <p:sldId id="2786" r:id="rId20"/>
    <p:sldId id="2787" r:id="rId21"/>
  </p:sldIdLst>
  <p:sldSz cx="9144000" cy="6858000" type="screen4x3"/>
  <p:notesSz cx="7099300" cy="10234613"/>
  <p:custDataLst>
    <p:tags r:id="rId24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0000CC"/>
    <a:srgbClr val="7A81FF"/>
    <a:srgbClr val="FF00DF"/>
    <a:srgbClr val="C3E8CC"/>
    <a:srgbClr val="FF00FF"/>
    <a:srgbClr val="269FA0"/>
    <a:srgbClr val="FFC000"/>
    <a:srgbClr val="333399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7951B-2EAB-7D42-8E2C-4BAF1ECDD504}" v="27" dt="2024-07-31T07:16:10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154" autoAdjust="0"/>
    <p:restoredTop sz="94680" autoAdjust="0"/>
  </p:normalViewPr>
  <p:slideViewPr>
    <p:cSldViewPr snapToGrid="0">
      <p:cViewPr varScale="1">
        <p:scale>
          <a:sx n="88" d="100"/>
          <a:sy n="88" d="100"/>
        </p:scale>
        <p:origin x="453" y="36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CBF7951B-2EAB-7D42-8E2C-4BAF1ECDD504}"/>
    <pc:docChg chg="undo custSel addSld modSld sldOrd">
      <pc:chgData name="Xin Luo" userId="82312ee5779919a4" providerId="LiveId" clId="{CBF7951B-2EAB-7D42-8E2C-4BAF1ECDD504}" dt="2024-07-31T07:21:47.612" v="1497" actId="20577"/>
      <pc:docMkLst>
        <pc:docMk/>
      </pc:docMkLst>
      <pc:sldChg chg="modSp mod">
        <pc:chgData name="Xin Luo" userId="82312ee5779919a4" providerId="LiveId" clId="{CBF7951B-2EAB-7D42-8E2C-4BAF1ECDD504}" dt="2024-07-27T13:12:06.789" v="1170" actId="1036"/>
        <pc:sldMkLst>
          <pc:docMk/>
          <pc:sldMk cId="1576120367" sldId="2387"/>
        </pc:sldMkLst>
        <pc:spChg chg="mod">
          <ac:chgData name="Xin Luo" userId="82312ee5779919a4" providerId="LiveId" clId="{CBF7951B-2EAB-7D42-8E2C-4BAF1ECDD504}" dt="2024-07-27T13:12:06.789" v="1170" actId="1036"/>
          <ac:spMkLst>
            <pc:docMk/>
            <pc:sldMk cId="1576120367" sldId="2387"/>
            <ac:spMk id="6" creationId="{00000000-0000-0000-0000-000000000000}"/>
          </ac:spMkLst>
        </pc:spChg>
      </pc:sldChg>
      <pc:sldChg chg="addSp delSp modSp">
        <pc:chgData name="Xin Luo" userId="82312ee5779919a4" providerId="LiveId" clId="{CBF7951B-2EAB-7D42-8E2C-4BAF1ECDD504}" dt="2024-07-27T07:15:50.788" v="11" actId="478"/>
        <pc:sldMkLst>
          <pc:docMk/>
          <pc:sldMk cId="1658607177" sldId="2708"/>
        </pc:sldMkLst>
        <pc:picChg chg="add del mod">
          <ac:chgData name="Xin Luo" userId="82312ee5779919a4" providerId="LiveId" clId="{CBF7951B-2EAB-7D42-8E2C-4BAF1ECDD504}" dt="2024-07-27T07:15:50.788" v="11" actId="478"/>
          <ac:picMkLst>
            <pc:docMk/>
            <pc:sldMk cId="1658607177" sldId="2708"/>
            <ac:picMk id="1026" creationId="{AA234E76-0DB9-7356-3780-76C95F05ED0E}"/>
          </ac:picMkLst>
        </pc:picChg>
      </pc:sldChg>
      <pc:sldChg chg="modSp mod">
        <pc:chgData name="Xin Luo" userId="82312ee5779919a4" providerId="LiveId" clId="{CBF7951B-2EAB-7D42-8E2C-4BAF1ECDD504}" dt="2024-07-29T15:13:06.385" v="1246" actId="20577"/>
        <pc:sldMkLst>
          <pc:docMk/>
          <pc:sldMk cId="580867947" sldId="2747"/>
        </pc:sldMkLst>
        <pc:spChg chg="mod">
          <ac:chgData name="Xin Luo" userId="82312ee5779919a4" providerId="LiveId" clId="{CBF7951B-2EAB-7D42-8E2C-4BAF1ECDD504}" dt="2024-07-29T15:13:06.385" v="1246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08:24:08.673" v="221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delSp modSp mod">
        <pc:chgData name="Xin Luo" userId="82312ee5779919a4" providerId="LiveId" clId="{CBF7951B-2EAB-7D42-8E2C-4BAF1ECDD504}" dt="2024-07-31T07:20:02.529" v="1457" actId="207"/>
        <pc:sldMkLst>
          <pc:docMk/>
          <pc:sldMk cId="3818021166" sldId="2760"/>
        </pc:sldMkLst>
        <pc:spChg chg="mod">
          <ac:chgData name="Xin Luo" userId="82312ee5779919a4" providerId="LiveId" clId="{CBF7951B-2EAB-7D42-8E2C-4BAF1ECDD504}" dt="2024-07-29T15:15:53.827" v="1266" actId="20577"/>
          <ac:spMkLst>
            <pc:docMk/>
            <pc:sldMk cId="3818021166" sldId="276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4.702" v="1261"/>
          <ac:spMkLst>
            <pc:docMk/>
            <pc:sldMk cId="3818021166" sldId="2760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3:20:43.179" v="1173" actId="1076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CBF7951B-2EAB-7D42-8E2C-4BAF1ECDD504}" dt="2024-07-31T07:20:02.529" v="1457" actId="207"/>
          <ac:spMkLst>
            <pc:docMk/>
            <pc:sldMk cId="3818021166" sldId="2760"/>
            <ac:spMk id="5" creationId="{799972CB-82FA-3BBB-40B5-08D28B498BE7}"/>
          </ac:spMkLst>
        </pc:spChg>
        <pc:spChg chg="del">
          <ac:chgData name="Xin Luo" userId="82312ee5779919a4" providerId="LiveId" clId="{CBF7951B-2EAB-7D42-8E2C-4BAF1ECDD504}" dt="2024-07-27T07:16:47.851" v="17" actId="478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CBF7951B-2EAB-7D42-8E2C-4BAF1ECDD504}" dt="2024-07-31T07:20:42.800" v="1464" actId="113"/>
        <pc:sldMkLst>
          <pc:docMk/>
          <pc:sldMk cId="3080738912" sldId="2767"/>
        </pc:sldMkLst>
        <pc:spChg chg="mod">
          <ac:chgData name="Xin Luo" userId="82312ee5779919a4" providerId="LiveId" clId="{CBF7951B-2EAB-7D42-8E2C-4BAF1ECDD504}" dt="2024-07-31T07:20:42.800" v="1464" actId="113"/>
          <ac:spMkLst>
            <pc:docMk/>
            <pc:sldMk cId="3080738912" sldId="2767"/>
            <ac:spMk id="8" creationId="{B4927106-7FAA-7DB9-6B73-C3C3BDD043CF}"/>
          </ac:spMkLst>
        </pc:spChg>
      </pc:sldChg>
      <pc:sldChg chg="modSp mod">
        <pc:chgData name="Xin Luo" userId="82312ee5779919a4" providerId="LiveId" clId="{CBF7951B-2EAB-7D42-8E2C-4BAF1ECDD504}" dt="2024-07-31T07:20:13.546" v="1459" actId="403"/>
        <pc:sldMkLst>
          <pc:docMk/>
          <pc:sldMk cId="2222334095" sldId="2769"/>
        </pc:sldMkLst>
        <pc:spChg chg="mod">
          <ac:chgData name="Xin Luo" userId="82312ee5779919a4" providerId="LiveId" clId="{CBF7951B-2EAB-7D42-8E2C-4BAF1ECDD504}" dt="2024-07-31T07:20:13.546" v="1459" actId="403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CBF7951B-2EAB-7D42-8E2C-4BAF1ECDD504}" dt="2024-07-31T07:21:47.612" v="1497" actId="20577"/>
        <pc:sldMkLst>
          <pc:docMk/>
          <pc:sldMk cId="2739444815" sldId="2770"/>
        </pc:sldMkLst>
        <pc:spChg chg="mod">
          <ac:chgData name="Xin Luo" userId="82312ee5779919a4" providerId="LiveId" clId="{CBF7951B-2EAB-7D42-8E2C-4BAF1ECDD504}" dt="2024-07-31T07:21:47.612" v="1497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31T07:20:51.836" v="1465" actId="403"/>
          <ac:spMkLst>
            <pc:docMk/>
            <pc:sldMk cId="2739444815" sldId="2770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CBF7951B-2EAB-7D42-8E2C-4BAF1ECDD504}" dt="2024-07-29T15:13:14.136" v="1256" actId="20577"/>
        <pc:sldMkLst>
          <pc:docMk/>
          <pc:sldMk cId="1939141190" sldId="2773"/>
        </pc:sldMkLst>
        <pc:spChg chg="mod">
          <ac:chgData name="Xin Luo" userId="82312ee5779919a4" providerId="LiveId" clId="{CBF7951B-2EAB-7D42-8E2C-4BAF1ECDD504}" dt="2024-07-29T15:13:14.136" v="1256" actId="20577"/>
          <ac:spMkLst>
            <pc:docMk/>
            <pc:sldMk cId="1939141190" sldId="2773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2:46.626" v="623" actId="478"/>
          <ac:spMkLst>
            <pc:docMk/>
            <pc:sldMk cId="1939141190" sldId="2773"/>
            <ac:spMk id="4" creationId="{EC86E6A6-A798-D8AF-89B3-B9EF17A7734A}"/>
          </ac:spMkLst>
        </pc:spChg>
        <pc:spChg chg="del">
          <ac:chgData name="Xin Luo" userId="82312ee5779919a4" providerId="LiveId" clId="{CBF7951B-2EAB-7D42-8E2C-4BAF1ECDD504}" dt="2024-07-27T09:43:45.849" v="628" actId="478"/>
          <ac:spMkLst>
            <pc:docMk/>
            <pc:sldMk cId="1939141190" sldId="2773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4:37:53.837" v="1225" actId="20577"/>
          <ac:spMkLst>
            <pc:docMk/>
            <pc:sldMk cId="1939141190" sldId="2773"/>
            <ac:spMk id="8" creationId="{A54BF891-30B2-7F19-3098-16A28CFAAB5E}"/>
          </ac:spMkLst>
        </pc:spChg>
        <pc:picChg chg="del mod">
          <ac:chgData name="Xin Luo" userId="82312ee5779919a4" providerId="LiveId" clId="{CBF7951B-2EAB-7D42-8E2C-4BAF1ECDD504}" dt="2024-07-27T09:00:18.934" v="223" actId="478"/>
          <ac:picMkLst>
            <pc:docMk/>
            <pc:sldMk cId="1939141190" sldId="2773"/>
            <ac:picMk id="7" creationId="{C9EDB356-92F5-304A-F8C9-DBD3E1DBA192}"/>
          </ac:picMkLst>
        </pc:picChg>
      </pc:sldChg>
      <pc:sldChg chg="modSp mod">
        <pc:chgData name="Xin Luo" userId="82312ee5779919a4" providerId="LiveId" clId="{CBF7951B-2EAB-7D42-8E2C-4BAF1ECDD504}" dt="2024-07-31T07:21:12.965" v="1469" actId="14100"/>
        <pc:sldMkLst>
          <pc:docMk/>
          <pc:sldMk cId="4171926360" sldId="2774"/>
        </pc:sldMkLst>
        <pc:spChg chg="mod">
          <ac:chgData name="Xin Luo" userId="82312ee5779919a4" providerId="LiveId" clId="{CBF7951B-2EAB-7D42-8E2C-4BAF1ECDD504}" dt="2024-07-29T15:13:58.260" v="1262"/>
          <ac:spMkLst>
            <pc:docMk/>
            <pc:sldMk cId="4171926360" sldId="2774"/>
            <ac:spMk id="3" creationId="{1DAC7634-4D8C-C121-51E0-C4D3E47B6372}"/>
          </ac:spMkLst>
        </pc:spChg>
        <pc:spChg chg="mod">
          <ac:chgData name="Xin Luo" userId="82312ee5779919a4" providerId="LiveId" clId="{CBF7951B-2EAB-7D42-8E2C-4BAF1ECDD504}" dt="2024-07-31T07:21:12.965" v="1469" actId="14100"/>
          <ac:spMkLst>
            <pc:docMk/>
            <pc:sldMk cId="4171926360" sldId="2774"/>
            <ac:spMk id="5" creationId="{BD088F6D-B9F5-B40E-D270-87B5BB401C63}"/>
          </ac:spMkLst>
        </pc:spChg>
      </pc:sldChg>
      <pc:sldChg chg="addSp modSp mod">
        <pc:chgData name="Xin Luo" userId="82312ee5779919a4" providerId="LiveId" clId="{CBF7951B-2EAB-7D42-8E2C-4BAF1ECDD504}" dt="2024-07-31T07:16:42.700" v="1402" actId="113"/>
        <pc:sldMkLst>
          <pc:docMk/>
          <pc:sldMk cId="4027169521" sldId="2775"/>
        </pc:sldMkLst>
        <pc:spChg chg="add mod">
          <ac:chgData name="Xin Luo" userId="82312ee5779919a4" providerId="LiveId" clId="{CBF7951B-2EAB-7D42-8E2C-4BAF1ECDD504}" dt="2024-07-31T07:16:42.700" v="1402" actId="113"/>
          <ac:spMkLst>
            <pc:docMk/>
            <pc:sldMk cId="4027169521" sldId="2775"/>
            <ac:spMk id="4" creationId="{4A9D9B84-41C2-5188-7385-65D80FAA3713}"/>
          </ac:spMkLst>
        </pc:spChg>
      </pc:sldChg>
      <pc:sldChg chg="delSp modSp add mod ord">
        <pc:chgData name="Xin Luo" userId="82312ee5779919a4" providerId="LiveId" clId="{CBF7951B-2EAB-7D42-8E2C-4BAF1ECDD504}" dt="2024-07-31T07:19:37.034" v="1451" actId="207"/>
        <pc:sldMkLst>
          <pc:docMk/>
          <pc:sldMk cId="2004831950" sldId="2776"/>
        </pc:sldMkLst>
        <pc:spChg chg="mod">
          <ac:chgData name="Xin Luo" userId="82312ee5779919a4" providerId="LiveId" clId="{CBF7951B-2EAB-7D42-8E2C-4BAF1ECDD504}" dt="2024-07-29T15:15:49.530" v="1264" actId="20577"/>
          <ac:spMkLst>
            <pc:docMk/>
            <pc:sldMk cId="2004831950" sldId="2776"/>
            <ac:spMk id="2" creationId="{631AADB6-C88A-D817-4683-FC087E4E240F}"/>
          </ac:spMkLst>
        </pc:spChg>
        <pc:spChg chg="mod">
          <ac:chgData name="Xin Luo" userId="82312ee5779919a4" providerId="LiveId" clId="{CBF7951B-2EAB-7D42-8E2C-4BAF1ECDD504}" dt="2024-07-29T15:13:31.360" v="1260"/>
          <ac:spMkLst>
            <pc:docMk/>
            <pc:sldMk cId="2004831950" sldId="2776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7:16:39.464" v="15" actId="478"/>
          <ac:spMkLst>
            <pc:docMk/>
            <pc:sldMk cId="2004831950" sldId="2776"/>
            <ac:spMk id="5" creationId="{799972CB-82FA-3BBB-40B5-08D28B498BE7}"/>
          </ac:spMkLst>
        </pc:spChg>
        <pc:spChg chg="mod">
          <ac:chgData name="Xin Luo" userId="82312ee5779919a4" providerId="LiveId" clId="{CBF7951B-2EAB-7D42-8E2C-4BAF1ECDD504}" dt="2024-07-31T07:19:37.034" v="1451" actId="207"/>
          <ac:spMkLst>
            <pc:docMk/>
            <pc:sldMk cId="2004831950" sldId="2776"/>
            <ac:spMk id="6" creationId="{DA984439-1B23-1931-1979-ECF8DE9D6DCA}"/>
          </ac:spMkLst>
        </pc:spChg>
      </pc:sldChg>
      <pc:sldChg chg="modSp add mod">
        <pc:chgData name="Xin Luo" userId="82312ee5779919a4" providerId="LiveId" clId="{CBF7951B-2EAB-7D42-8E2C-4BAF1ECDD504}" dt="2024-07-29T15:13:27.884" v="1259"/>
        <pc:sldMkLst>
          <pc:docMk/>
          <pc:sldMk cId="189699792" sldId="2777"/>
        </pc:sldMkLst>
        <pc:spChg chg="mod">
          <ac:chgData name="Xin Luo" userId="82312ee5779919a4" providerId="LiveId" clId="{CBF7951B-2EAB-7D42-8E2C-4BAF1ECDD504}" dt="2024-07-29T15:13:27.884" v="1259"/>
          <ac:spMkLst>
            <pc:docMk/>
            <pc:sldMk cId="189699792" sldId="2777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27T14:41:43.496" v="1236" actId="1035"/>
          <ac:spMkLst>
            <pc:docMk/>
            <pc:sldMk cId="189699792" sldId="2777"/>
            <ac:spMk id="6" creationId="{DA984439-1B23-1931-1979-ECF8DE9D6DCA}"/>
          </ac:spMkLst>
        </pc:spChg>
        <pc:picChg chg="mod">
          <ac:chgData name="Xin Luo" userId="82312ee5779919a4" providerId="LiveId" clId="{CBF7951B-2EAB-7D42-8E2C-4BAF1ECDD504}" dt="2024-07-29T01:48:59.295" v="1242" actId="1076"/>
          <ac:picMkLst>
            <pc:docMk/>
            <pc:sldMk cId="189699792" sldId="2777"/>
            <ac:picMk id="7" creationId="{C9EDB356-92F5-304A-F8C9-DBD3E1DBA192}"/>
          </ac:picMkLst>
        </pc:picChg>
      </pc:sldChg>
      <pc:sldChg chg="addSp delSp modSp add mod ord">
        <pc:chgData name="Xin Luo" userId="82312ee5779919a4" providerId="LiveId" clId="{CBF7951B-2EAB-7D42-8E2C-4BAF1ECDD504}" dt="2024-07-29T15:18:03.468" v="1364" actId="255"/>
        <pc:sldMkLst>
          <pc:docMk/>
          <pc:sldMk cId="1006882538" sldId="2778"/>
        </pc:sldMkLst>
        <pc:spChg chg="mod">
          <ac:chgData name="Xin Luo" userId="82312ee5779919a4" providerId="LiveId" clId="{CBF7951B-2EAB-7D42-8E2C-4BAF1ECDD504}" dt="2024-07-29T15:13:20.440" v="1257"/>
          <ac:spMkLst>
            <pc:docMk/>
            <pc:sldMk cId="1006882538" sldId="2778"/>
            <ac:spMk id="3" creationId="{00000000-0000-0000-0000-000000000000}"/>
          </ac:spMkLst>
        </pc:spChg>
        <pc:spChg chg="del">
          <ac:chgData name="Xin Luo" userId="82312ee5779919a4" providerId="LiveId" clId="{CBF7951B-2EAB-7D42-8E2C-4BAF1ECDD504}" dt="2024-07-27T09:43:51.112" v="629" actId="478"/>
          <ac:spMkLst>
            <pc:docMk/>
            <pc:sldMk cId="1006882538" sldId="2778"/>
            <ac:spMk id="4" creationId="{EC86E6A6-A798-D8AF-89B3-B9EF17A7734A}"/>
          </ac:spMkLst>
        </pc:spChg>
        <pc:spChg chg="add mod">
          <ac:chgData name="Xin Luo" userId="82312ee5779919a4" providerId="LiveId" clId="{CBF7951B-2EAB-7D42-8E2C-4BAF1ECDD504}" dt="2024-07-29T15:18:03.468" v="1364" actId="255"/>
          <ac:spMkLst>
            <pc:docMk/>
            <pc:sldMk cId="1006882538" sldId="2778"/>
            <ac:spMk id="5" creationId="{559CF2A8-00CF-29F1-9509-BF0C4CC2BE46}"/>
          </ac:spMkLst>
        </pc:spChg>
        <pc:spChg chg="del">
          <ac:chgData name="Xin Luo" userId="82312ee5779919a4" providerId="LiveId" clId="{CBF7951B-2EAB-7D42-8E2C-4BAF1ECDD504}" dt="2024-07-27T09:43:31.571" v="626" actId="478"/>
          <ac:spMkLst>
            <pc:docMk/>
            <pc:sldMk cId="1006882538" sldId="2778"/>
            <ac:spMk id="6" creationId="{DA984439-1B23-1931-1979-ECF8DE9D6DCA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8" creationId="{6587C86D-E34B-7547-D299-0344E8239AF7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9" creationId="{D025657C-51AC-1B30-54B3-3142663ABF71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0" creationId="{FC2B6412-1E63-8E29-131F-464DB8C53FDD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1" creationId="{02802519-0433-E4EA-166B-00CED9CFF9F4}"/>
          </ac:spMkLst>
        </pc:spChg>
        <pc:spChg chg="add mod">
          <ac:chgData name="Xin Luo" userId="82312ee5779919a4" providerId="LiveId" clId="{CBF7951B-2EAB-7D42-8E2C-4BAF1ECDD504}" dt="2024-07-27T10:14:09.272" v="1079" actId="164"/>
          <ac:spMkLst>
            <pc:docMk/>
            <pc:sldMk cId="1006882538" sldId="2778"/>
            <ac:spMk id="12" creationId="{FB6FD861-BF65-09A7-4274-C21212855E5B}"/>
          </ac:spMkLst>
        </pc:spChg>
        <pc:grpChg chg="add mod">
          <ac:chgData name="Xin Luo" userId="82312ee5779919a4" providerId="LiveId" clId="{CBF7951B-2EAB-7D42-8E2C-4BAF1ECDD504}" dt="2024-07-27T13:11:51.232" v="1157" actId="1035"/>
          <ac:grpSpMkLst>
            <pc:docMk/>
            <pc:sldMk cId="1006882538" sldId="2778"/>
            <ac:grpSpMk id="24" creationId="{4816C267-82D6-9FE0-9B96-F596B0C05CEB}"/>
          </ac:grpSpMkLst>
        </pc:grpChg>
        <pc:picChg chg="del">
          <ac:chgData name="Xin Luo" userId="82312ee5779919a4" providerId="LiveId" clId="{CBF7951B-2EAB-7D42-8E2C-4BAF1ECDD504}" dt="2024-07-27T09:43:25.763" v="625" actId="478"/>
          <ac:picMkLst>
            <pc:docMk/>
            <pc:sldMk cId="1006882538" sldId="2778"/>
            <ac:picMk id="7" creationId="{C9EDB356-92F5-304A-F8C9-DBD3E1DBA192}"/>
          </ac:picMkLst>
        </pc:pic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4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5" creationId="{6A357DA3-CFF4-2203-8ABF-B3A2B5B8EF51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18" creationId="{DABDE03E-4919-13F7-125A-3BADC2306A8E}"/>
          </ac:cxnSpMkLst>
        </pc:cxnChg>
        <pc:cxnChg chg="add mod">
          <ac:chgData name="Xin Luo" userId="82312ee5779919a4" providerId="LiveId" clId="{CBF7951B-2EAB-7D42-8E2C-4BAF1ECDD504}" dt="2024-07-27T10:14:09.272" v="1079" actId="164"/>
          <ac:cxnSpMkLst>
            <pc:docMk/>
            <pc:sldMk cId="1006882538" sldId="2778"/>
            <ac:cxnSpMk id="21" creationId="{0E0EA691-7D59-A957-556D-A50F1C2E856B}"/>
          </ac:cxnSpMkLst>
        </pc:cxnChg>
      </pc:sldChg>
      <pc:sldChg chg="addSp modSp add mod">
        <pc:chgData name="Xin Luo" userId="82312ee5779919a4" providerId="LiveId" clId="{CBF7951B-2EAB-7D42-8E2C-4BAF1ECDD504}" dt="2024-07-31T07:17:04.618" v="1406" actId="113"/>
        <pc:sldMkLst>
          <pc:docMk/>
          <pc:sldMk cId="3438544449" sldId="2779"/>
        </pc:sldMkLst>
        <pc:spChg chg="mod">
          <ac:chgData name="Xin Luo" userId="82312ee5779919a4" providerId="LiveId" clId="{CBF7951B-2EAB-7D42-8E2C-4BAF1ECDD504}" dt="2024-07-29T15:13:24.445" v="1258"/>
          <ac:spMkLst>
            <pc:docMk/>
            <pc:sldMk cId="3438544449" sldId="2779"/>
            <ac:spMk id="3" creationId="{00000000-0000-0000-0000-000000000000}"/>
          </ac:spMkLst>
        </pc:spChg>
        <pc:spChg chg="mod">
          <ac:chgData name="Xin Luo" userId="82312ee5779919a4" providerId="LiveId" clId="{CBF7951B-2EAB-7D42-8E2C-4BAF1ECDD504}" dt="2024-07-31T07:17:04.618" v="1406" actId="113"/>
          <ac:spMkLst>
            <pc:docMk/>
            <pc:sldMk cId="3438544449" sldId="2779"/>
            <ac:spMk id="5" creationId="{559CF2A8-00CF-29F1-9509-BF0C4CC2BE46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6" creationId="{5AB19229-BF49-F277-96B8-07B803CD5912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7" creationId="{BD630C9E-7C7B-C021-0784-117DFB5D0FF3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8" creationId="{5B9A032A-E25B-B77A-A6D7-E5490C22F8CE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9" creationId="{6E02630C-55BF-9F6C-519B-76D820A6AF35}"/>
          </ac:spMkLst>
        </pc:spChg>
        <pc:spChg chg="mod">
          <ac:chgData name="Xin Luo" userId="82312ee5779919a4" providerId="LiveId" clId="{CBF7951B-2EAB-7D42-8E2C-4BAF1ECDD504}" dt="2024-07-27T10:14:10.945" v="1080"/>
          <ac:spMkLst>
            <pc:docMk/>
            <pc:sldMk cId="3438544449" sldId="2779"/>
            <ac:spMk id="10" creationId="{8EDC7287-F93B-BC2A-501E-83121D03F77E}"/>
          </ac:spMkLst>
        </pc:spChg>
        <pc:grpChg chg="add mod">
          <ac:chgData name="Xin Luo" userId="82312ee5779919a4" providerId="LiveId" clId="{CBF7951B-2EAB-7D42-8E2C-4BAF1ECDD504}" dt="2024-07-27T10:14:23.590" v="1094" actId="1036"/>
          <ac:grpSpMkLst>
            <pc:docMk/>
            <pc:sldMk cId="3438544449" sldId="2779"/>
            <ac:grpSpMk id="4" creationId="{502FCB58-35B3-23D7-F732-08DEC835F4A7}"/>
          </ac:grpSpMkLst>
        </pc:grp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1" creationId="{163140FB-413C-E41F-43D6-B249ECA0A807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2" creationId="{BAA34FFA-C5C8-3B90-1E3B-970BC0B2E86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3" creationId="{77ABCFD8-7995-BEE9-763A-43A9A2FBA276}"/>
          </ac:cxnSpMkLst>
        </pc:cxnChg>
        <pc:cxnChg chg="mod">
          <ac:chgData name="Xin Luo" userId="82312ee5779919a4" providerId="LiveId" clId="{CBF7951B-2EAB-7D42-8E2C-4BAF1ECDD504}" dt="2024-07-27T10:14:10.945" v="1080"/>
          <ac:cxnSpMkLst>
            <pc:docMk/>
            <pc:sldMk cId="3438544449" sldId="2779"/>
            <ac:cxnSpMk id="14" creationId="{89866E44-8386-D122-0126-7415AAD137F7}"/>
          </ac:cxnSpMkLst>
        </pc:cxn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69748349-D30A-2744-8465-2A98F5BBF8DD}"/>
    <pc:docChg chg="undo custSel addSld delSld modSld sldOrd">
      <pc:chgData name="Xin Luo" userId="82312ee5779919a4" providerId="LiveId" clId="{69748349-D30A-2744-8465-2A98F5BBF8DD}" dt="2023-02-28T09:20:55.952" v="616" actId="20577"/>
      <pc:docMkLst>
        <pc:docMk/>
      </pc:docMkLst>
      <pc:sldChg chg="modSp mod">
        <pc:chgData name="Xin Luo" userId="82312ee5779919a4" providerId="LiveId" clId="{69748349-D30A-2744-8465-2A98F5BBF8DD}" dt="2023-02-28T06:14:08.164" v="24" actId="20577"/>
        <pc:sldMkLst>
          <pc:docMk/>
          <pc:sldMk cId="1576120367" sldId="2387"/>
        </pc:sldMkLst>
        <pc:spChg chg="mod">
          <ac:chgData name="Xin Luo" userId="82312ee5779919a4" providerId="LiveId" clId="{69748349-D30A-2744-8465-2A98F5BBF8DD}" dt="2023-02-28T06:14:08.164" v="24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69748349-D30A-2744-8465-2A98F5BBF8DD}" dt="2023-02-28T06:14:21.349" v="39" actId="20577"/>
        <pc:sldMkLst>
          <pc:docMk/>
          <pc:sldMk cId="2415901206" sldId="2447"/>
        </pc:sldMkLst>
        <pc:spChg chg="mod">
          <ac:chgData name="Xin Luo" userId="82312ee5779919a4" providerId="LiveId" clId="{69748349-D30A-2744-8465-2A98F5BBF8DD}" dt="2023-02-28T06:14:21.349" v="39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9748349-D30A-2744-8465-2A98F5BBF8DD}" dt="2023-02-28T06:13:57.861" v="9" actId="20577"/>
        <pc:sldMkLst>
          <pc:docMk/>
          <pc:sldMk cId="1658607177" sldId="2708"/>
        </pc:sldMkLst>
        <pc:spChg chg="mod">
          <ac:chgData name="Xin Luo" userId="82312ee5779919a4" providerId="LiveId" clId="{69748349-D30A-2744-8465-2A98F5BBF8DD}" dt="2023-02-28T06:13:57.861" v="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69748349-D30A-2744-8465-2A98F5BBF8DD}" dt="2023-02-28T06:25:28.434" v="44" actId="2696"/>
        <pc:sldMkLst>
          <pc:docMk/>
          <pc:sldMk cId="2038650065" sldId="2744"/>
        </pc:sldMkLst>
      </pc:sldChg>
      <pc:sldChg chg="modSp mod ord">
        <pc:chgData name="Xin Luo" userId="82312ee5779919a4" providerId="LiveId" clId="{69748349-D30A-2744-8465-2A98F5BBF8DD}" dt="2023-02-28T06:26:29.753" v="69" actId="20577"/>
        <pc:sldMkLst>
          <pc:docMk/>
          <pc:sldMk cId="580867947" sldId="2747"/>
        </pc:sldMkLst>
        <pc:spChg chg="mod">
          <ac:chgData name="Xin Luo" userId="82312ee5779919a4" providerId="LiveId" clId="{69748349-D30A-2744-8465-2A98F5BBF8DD}" dt="2023-02-28T06:26:29.753" v="69" actId="20577"/>
          <ac:spMkLst>
            <pc:docMk/>
            <pc:sldMk cId="580867947" sldId="2747"/>
            <ac:spMk id="3" creationId="{00000000-0000-0000-0000-000000000000}"/>
          </ac:spMkLst>
        </pc:spChg>
      </pc:sldChg>
      <pc:sldChg chg="add">
        <pc:chgData name="Xin Luo" userId="82312ee5779919a4" providerId="LiveId" clId="{69748349-D30A-2744-8465-2A98F5BBF8DD}" dt="2023-02-28T06:27:10.550" v="76"/>
        <pc:sldMkLst>
          <pc:docMk/>
          <pc:sldMk cId="3818021166" sldId="2760"/>
        </pc:sldMkLst>
      </pc:sldChg>
      <pc:sldChg chg="modSp mod">
        <pc:chgData name="Xin Luo" userId="82312ee5779919a4" providerId="LiveId" clId="{69748349-D30A-2744-8465-2A98F5BBF8DD}" dt="2023-02-28T06:33:03.708" v="583" actId="20577"/>
        <pc:sldMkLst>
          <pc:docMk/>
          <pc:sldMk cId="3373327641" sldId="2763"/>
        </pc:sldMkLst>
        <pc:spChg chg="mod">
          <ac:chgData name="Xin Luo" userId="82312ee5779919a4" providerId="LiveId" clId="{69748349-D30A-2744-8465-2A98F5BBF8DD}" dt="2023-02-28T06:33:03.708" v="583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69748349-D30A-2744-8465-2A98F5BBF8DD}" dt="2023-02-28T06:27:16.073" v="78" actId="2696"/>
        <pc:sldMkLst>
          <pc:docMk/>
          <pc:sldMk cId="70654754" sldId="2765"/>
        </pc:sldMkLst>
      </pc:sldChg>
      <pc:sldChg chg="del">
        <pc:chgData name="Xin Luo" userId="82312ee5779919a4" providerId="LiveId" clId="{69748349-D30A-2744-8465-2A98F5BBF8DD}" dt="2023-02-28T06:27:14.496" v="77" actId="2696"/>
        <pc:sldMkLst>
          <pc:docMk/>
          <pc:sldMk cId="782854285" sldId="2766"/>
        </pc:sldMkLst>
      </pc:sldChg>
      <pc:sldChg chg="modSp mod">
        <pc:chgData name="Xin Luo" userId="82312ee5779919a4" providerId="LiveId" clId="{69748349-D30A-2744-8465-2A98F5BBF8DD}" dt="2023-02-28T09:20:55.952" v="616" actId="20577"/>
        <pc:sldMkLst>
          <pc:docMk/>
          <pc:sldMk cId="2222334095" sldId="2769"/>
        </pc:sldMkLst>
        <pc:spChg chg="mod">
          <ac:chgData name="Xin Luo" userId="82312ee5779919a4" providerId="LiveId" clId="{69748349-D30A-2744-8465-2A98F5BBF8DD}" dt="2023-02-28T09:20:55.952" v="616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modSp mod">
        <pc:chgData name="Xin Luo" userId="82312ee5779919a4" providerId="LiveId" clId="{69748349-D30A-2744-8465-2A98F5BBF8DD}" dt="2023-02-28T06:30:19.661" v="293" actId="20577"/>
        <pc:sldMkLst>
          <pc:docMk/>
          <pc:sldMk cId="2739444815" sldId="2770"/>
        </pc:sldMkLst>
        <pc:spChg chg="mod">
          <ac:chgData name="Xin Luo" userId="82312ee5779919a4" providerId="LiveId" clId="{69748349-D30A-2744-8465-2A98F5BBF8DD}" dt="2023-02-28T06:30:19.661" v="293" actId="20577"/>
          <ac:spMkLst>
            <pc:docMk/>
            <pc:sldMk cId="2739444815" sldId="2770"/>
            <ac:spMk id="5" creationId="{78502774-B04C-634F-1396-E5815996BC36}"/>
          </ac:spMkLst>
        </pc:spChg>
      </pc:sldChg>
      <pc:sldChg chg="modSp add mod">
        <pc:chgData name="Xin Luo" userId="82312ee5779919a4" providerId="LiveId" clId="{69748349-D30A-2744-8465-2A98F5BBF8DD}" dt="2023-02-28T06:26:40.007" v="75" actId="20577"/>
        <pc:sldMkLst>
          <pc:docMk/>
          <pc:sldMk cId="3517916584" sldId="2771"/>
        </pc:sldMkLst>
        <pc:spChg chg="mod">
          <ac:chgData name="Xin Luo" userId="82312ee5779919a4" providerId="LiveId" clId="{69748349-D30A-2744-8465-2A98F5BBF8DD}" dt="2023-02-28T06:26:40.007" v="75" actId="20577"/>
          <ac:spMkLst>
            <pc:docMk/>
            <pc:sldMk cId="3517916584" sldId="2771"/>
            <ac:spMk id="3" creationId="{00000000-0000-0000-0000-000000000000}"/>
          </ac:spMkLst>
        </pc:spChg>
      </pc:sldChg>
      <pc:sldChg chg="modSp add mod">
        <pc:chgData name="Xin Luo" userId="82312ee5779919a4" providerId="LiveId" clId="{69748349-D30A-2744-8465-2A98F5BBF8DD}" dt="2023-02-28T06:27:30.818" v="81" actId="20577"/>
        <pc:sldMkLst>
          <pc:docMk/>
          <pc:sldMk cId="3328354025" sldId="2772"/>
        </pc:sldMkLst>
        <pc:spChg chg="mod">
          <ac:chgData name="Xin Luo" userId="82312ee5779919a4" providerId="LiveId" clId="{69748349-D30A-2744-8465-2A98F5BBF8DD}" dt="2023-02-28T06:27:30.818" v="81" actId="20577"/>
          <ac:spMkLst>
            <pc:docMk/>
            <pc:sldMk cId="3328354025" sldId="2772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11C7DD9E-0989-8C46-9E98-A8157970B434}"/>
    <pc:docChg chg="undo custSel addSld delSld modSld sldOrd">
      <pc:chgData name="Xin Luo" userId="82312ee5779919a4" providerId="LiveId" clId="{11C7DD9E-0989-8C46-9E98-A8157970B434}" dt="2023-02-27T13:34:39.830" v="1495" actId="20577"/>
      <pc:docMkLst>
        <pc:docMk/>
      </pc:docMkLst>
      <pc:sldChg chg="addSp delSp modSp mod">
        <pc:chgData name="Xin Luo" userId="82312ee5779919a4" providerId="LiveId" clId="{11C7DD9E-0989-8C46-9E98-A8157970B434}" dt="2023-02-26T14:35:47.911" v="88" actId="20577"/>
        <pc:sldMkLst>
          <pc:docMk/>
          <pc:sldMk cId="1576120367" sldId="2387"/>
        </pc:sldMkLst>
        <pc:spChg chg="mod">
          <ac:chgData name="Xin Luo" userId="82312ee5779919a4" providerId="LiveId" clId="{11C7DD9E-0989-8C46-9E98-A8157970B434}" dt="2023-02-26T14:31:06.544" v="4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1C7DD9E-0989-8C46-9E98-A8157970B434}" dt="2023-02-26T14:35:32.623" v="67" actId="20577"/>
          <ac:spMkLst>
            <pc:docMk/>
            <pc:sldMk cId="1576120367" sldId="2387"/>
            <ac:spMk id="8" creationId="{565CE3F1-8DB8-5980-B19B-595857C3D8BF}"/>
          </ac:spMkLst>
        </pc:spChg>
        <pc:spChg chg="mod">
          <ac:chgData name="Xin Luo" userId="82312ee5779919a4" providerId="LiveId" clId="{11C7DD9E-0989-8C46-9E98-A8157970B434}" dt="2023-02-26T14:35:47.911" v="88" actId="20577"/>
          <ac:spMkLst>
            <pc:docMk/>
            <pc:sldMk cId="1576120367" sldId="2387"/>
            <ac:spMk id="11" creationId="{80F6CC38-4117-1B61-4036-D7306E0FCF97}"/>
          </ac:spMkLst>
        </pc:spChg>
        <pc:spChg chg="mod">
          <ac:chgData name="Xin Luo" userId="82312ee5779919a4" providerId="LiveId" clId="{11C7DD9E-0989-8C46-9E98-A8157970B434}" dt="2023-02-26T14:31:14.145" v="59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11C7DD9E-0989-8C46-9E98-A8157970B434}" dt="2023-02-26T14:35:30.551" v="62" actId="1076"/>
          <ac:grpSpMkLst>
            <pc:docMk/>
            <pc:sldMk cId="1576120367" sldId="2387"/>
            <ac:grpSpMk id="7" creationId="{9AABB1DF-B98C-C2EF-DE10-EE1EE176F4C1}"/>
          </ac:grpSpMkLst>
        </pc:grpChg>
        <pc:grpChg chg="del">
          <ac:chgData name="Xin Luo" userId="82312ee5779919a4" providerId="LiveId" clId="{11C7DD9E-0989-8C46-9E98-A8157970B434}" dt="2023-02-26T14:31:17.049" v="60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11C7DD9E-0989-8C46-9E98-A8157970B434}" dt="2023-02-26T14:42:08.073" v="113" actId="20577"/>
        <pc:sldMkLst>
          <pc:docMk/>
          <pc:sldMk cId="2415901206" sldId="2447"/>
        </pc:sldMkLst>
        <pc:spChg chg="mod">
          <ac:chgData name="Xin Luo" userId="82312ee5779919a4" providerId="LiveId" clId="{11C7DD9E-0989-8C46-9E98-A8157970B434}" dt="2023-02-26T14:42:08.073" v="11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4:22:29.653" v="17" actId="20577"/>
        <pc:sldMkLst>
          <pc:docMk/>
          <pc:sldMk cId="1658607177" sldId="2708"/>
        </pc:sldMkLst>
        <pc:spChg chg="mod">
          <ac:chgData name="Xin Luo" userId="82312ee5779919a4" providerId="LiveId" clId="{11C7DD9E-0989-8C46-9E98-A8157970B434}" dt="2023-02-26T14:22:06.247" v="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11C7DD9E-0989-8C46-9E98-A8157970B434}" dt="2023-02-26T14:22:29.653" v="17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11C7DD9E-0989-8C46-9E98-A8157970B434}" dt="2023-02-27T02:35:52.321" v="582" actId="2696"/>
        <pc:sldMkLst>
          <pc:docMk/>
          <pc:sldMk cId="1209572041" sldId="2722"/>
        </pc:sldMkLst>
      </pc:sldChg>
      <pc:sldChg chg="addSp delSp modSp mod">
        <pc:chgData name="Xin Luo" userId="82312ee5779919a4" providerId="LiveId" clId="{11C7DD9E-0989-8C46-9E98-A8157970B434}" dt="2023-02-26T15:19:23.475" v="340" actId="20577"/>
        <pc:sldMkLst>
          <pc:docMk/>
          <pc:sldMk cId="393940605" sldId="2742"/>
        </pc:sldMkLst>
        <pc:spChg chg="add del mod">
          <ac:chgData name="Xin Luo" userId="82312ee5779919a4" providerId="LiveId" clId="{11C7DD9E-0989-8C46-9E98-A8157970B434}" dt="2023-02-26T15:17:25.642" v="308"/>
          <ac:spMkLst>
            <pc:docMk/>
            <pc:sldMk cId="393940605" sldId="2742"/>
            <ac:spMk id="2" creationId="{55A39B1C-7178-259A-FE4F-616ACE4D5FE1}"/>
          </ac:spMkLst>
        </pc:spChg>
        <pc:spChg chg="mod">
          <ac:chgData name="Xin Luo" userId="82312ee5779919a4" providerId="LiveId" clId="{11C7DD9E-0989-8C46-9E98-A8157970B434}" dt="2023-02-26T15:19:23.475" v="340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19:39.446" v="371" actId="20577"/>
        <pc:sldMkLst>
          <pc:docMk/>
          <pc:sldMk cId="3175231995" sldId="2743"/>
        </pc:sldMkLst>
        <pc:spChg chg="mod">
          <ac:chgData name="Xin Luo" userId="82312ee5779919a4" providerId="LiveId" clId="{11C7DD9E-0989-8C46-9E98-A8157970B434}" dt="2023-02-26T15:19:39.446" v="371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mod">
        <pc:chgData name="Xin Luo" userId="82312ee5779919a4" providerId="LiveId" clId="{11C7DD9E-0989-8C46-9E98-A8157970B434}" dt="2023-02-26T15:20:40.112" v="433" actId="1076"/>
        <pc:sldMkLst>
          <pc:docMk/>
          <pc:sldMk cId="2038650065" sldId="2744"/>
        </pc:sldMkLst>
        <pc:spChg chg="mod">
          <ac:chgData name="Xin Luo" userId="82312ee5779919a4" providerId="LiveId" clId="{11C7DD9E-0989-8C46-9E98-A8157970B434}" dt="2023-02-26T14:42:17.186" v="128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20:40.112" v="433" actId="1076"/>
          <ac:spMkLst>
            <pc:docMk/>
            <pc:sldMk cId="2038650065" sldId="2744"/>
            <ac:spMk id="5" creationId="{78502774-B04C-634F-1396-E5815996BC36}"/>
          </ac:spMkLst>
        </pc:spChg>
      </pc:sldChg>
      <pc:sldChg chg="addSp delSp modSp add del mod">
        <pc:chgData name="Xin Luo" userId="82312ee5779919a4" providerId="LiveId" clId="{11C7DD9E-0989-8C46-9E98-A8157970B434}" dt="2023-02-27T08:52:16.520" v="1090" actId="2696"/>
        <pc:sldMkLst>
          <pc:docMk/>
          <pc:sldMk cId="2345376688" sldId="2745"/>
        </pc:sldMkLst>
        <pc:spChg chg="mod">
          <ac:chgData name="Xin Luo" userId="82312ee5779919a4" providerId="LiveId" clId="{11C7DD9E-0989-8C46-9E98-A8157970B434}" dt="2023-02-26T15:19:53.024" v="385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37.012" v="576" actId="20577"/>
          <ac:spMkLst>
            <pc:docMk/>
            <pc:sldMk cId="2345376688" sldId="2745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6T15:20:01.684" v="387"/>
          <ac:spMkLst>
            <pc:docMk/>
            <pc:sldMk cId="2345376688" sldId="2745"/>
            <ac:spMk id="4" creationId="{9184794B-8671-D3FA-8F69-00DC15CCF2EA}"/>
          </ac:spMkLst>
        </pc:spChg>
        <pc:spChg chg="del">
          <ac:chgData name="Xin Luo" userId="82312ee5779919a4" providerId="LiveId" clId="{11C7DD9E-0989-8C46-9E98-A8157970B434}" dt="2023-02-26T15:20:27.514" v="430" actId="478"/>
          <ac:spMkLst>
            <pc:docMk/>
            <pc:sldMk cId="2345376688" sldId="2745"/>
            <ac:spMk id="7" creationId="{90728D9D-D249-EA33-6E80-8B5C8EA26F4F}"/>
          </ac:spMkLst>
        </pc:spChg>
      </pc:sldChg>
      <pc:sldChg chg="addSp delSp modSp mod">
        <pc:chgData name="Xin Luo" userId="82312ee5779919a4" providerId="LiveId" clId="{11C7DD9E-0989-8C46-9E98-A8157970B434}" dt="2023-02-27T02:36:22.411" v="584" actId="1076"/>
        <pc:sldMkLst>
          <pc:docMk/>
          <pc:sldMk cId="580867947" sldId="2747"/>
        </pc:sldMkLst>
        <pc:spChg chg="mod">
          <ac:chgData name="Xin Luo" userId="82312ee5779919a4" providerId="LiveId" clId="{11C7DD9E-0989-8C46-9E98-A8157970B434}" dt="2023-02-27T02:27:34.388" v="547" actId="20577"/>
          <ac:spMkLst>
            <pc:docMk/>
            <pc:sldMk cId="580867947" sldId="2747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2:36:22.411" v="584" actId="1076"/>
          <ac:spMkLst>
            <pc:docMk/>
            <pc:sldMk cId="580867947" sldId="2747"/>
            <ac:spMk id="5" creationId="{78502774-B04C-634F-1396-E5815996BC36}"/>
          </ac:spMkLst>
        </pc:spChg>
        <pc:grpChg chg="del">
          <ac:chgData name="Xin Luo" userId="82312ee5779919a4" providerId="LiveId" clId="{11C7DD9E-0989-8C46-9E98-A8157970B434}" dt="2023-02-26T15:18:47.533" v="327" actId="478"/>
          <ac:grpSpMkLst>
            <pc:docMk/>
            <pc:sldMk cId="580867947" sldId="2747"/>
            <ac:grpSpMk id="17" creationId="{DEBBA376-338B-77A1-B823-6E3F8EA644A9}"/>
          </ac:grpSpMkLst>
        </pc:grpChg>
        <pc:picChg chg="del">
          <ac:chgData name="Xin Luo" userId="82312ee5779919a4" providerId="LiveId" clId="{11C7DD9E-0989-8C46-9E98-A8157970B434}" dt="2023-02-26T15:18:46.496" v="326" actId="478"/>
          <ac:picMkLst>
            <pc:docMk/>
            <pc:sldMk cId="580867947" sldId="2747"/>
            <ac:picMk id="6" creationId="{B7028E15-ACC2-1C34-CBCC-DF1802A2573F}"/>
          </ac:picMkLst>
        </pc:picChg>
        <pc:picChg chg="add mod">
          <ac:chgData name="Xin Luo" userId="82312ee5779919a4" providerId="LiveId" clId="{11C7DD9E-0989-8C46-9E98-A8157970B434}" dt="2023-02-27T02:27:08.800" v="515" actId="1076"/>
          <ac:picMkLst>
            <pc:docMk/>
            <pc:sldMk cId="580867947" sldId="2747"/>
            <ac:picMk id="7" creationId="{29D2CECB-2FBB-A6A5-8FB0-B791E6AB6D2E}"/>
          </ac:picMkLst>
        </pc:picChg>
      </pc:sldChg>
      <pc:sldChg chg="del">
        <pc:chgData name="Xin Luo" userId="82312ee5779919a4" providerId="LiveId" clId="{11C7DD9E-0989-8C46-9E98-A8157970B434}" dt="2023-02-26T15:04:36.966" v="145" actId="2696"/>
        <pc:sldMkLst>
          <pc:docMk/>
          <pc:sldMk cId="2245643700" sldId="2751"/>
        </pc:sldMkLst>
      </pc:sldChg>
      <pc:sldChg chg="del">
        <pc:chgData name="Xin Luo" userId="82312ee5779919a4" providerId="LiveId" clId="{11C7DD9E-0989-8C46-9E98-A8157970B434}" dt="2023-02-26T15:18:55.825" v="329" actId="2696"/>
        <pc:sldMkLst>
          <pc:docMk/>
          <pc:sldMk cId="3400956243" sldId="2752"/>
        </pc:sldMkLst>
      </pc:sldChg>
      <pc:sldChg chg="modSp mod">
        <pc:chgData name="Xin Luo" userId="82312ee5779919a4" providerId="LiveId" clId="{11C7DD9E-0989-8C46-9E98-A8157970B434}" dt="2023-02-27T08:52:05.615" v="1087" actId="20577"/>
        <pc:sldMkLst>
          <pc:docMk/>
          <pc:sldMk cId="3929071932" sldId="2753"/>
        </pc:sldMkLst>
        <pc:spChg chg="mod">
          <ac:chgData name="Xin Luo" userId="82312ee5779919a4" providerId="LiveId" clId="{11C7DD9E-0989-8C46-9E98-A8157970B434}" dt="2023-02-27T02:27:54.253" v="571" actId="20577"/>
          <ac:spMkLst>
            <pc:docMk/>
            <pc:sldMk cId="3929071932" sldId="275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8:52:05.615" v="1087" actId="20577"/>
          <ac:spMkLst>
            <pc:docMk/>
            <pc:sldMk cId="3929071932" sldId="2753"/>
            <ac:spMk id="5" creationId="{78502774-B04C-634F-1396-E5815996BC36}"/>
          </ac:spMkLst>
        </pc:spChg>
      </pc:sldChg>
      <pc:sldChg chg="del">
        <pc:chgData name="Xin Luo" userId="82312ee5779919a4" providerId="LiveId" clId="{11C7DD9E-0989-8C46-9E98-A8157970B434}" dt="2023-02-26T15:18:49.403" v="328" actId="2696"/>
        <pc:sldMkLst>
          <pc:docMk/>
          <pc:sldMk cId="1157508697" sldId="2757"/>
        </pc:sldMkLst>
      </pc:sldChg>
      <pc:sldChg chg="del">
        <pc:chgData name="Xin Luo" userId="82312ee5779919a4" providerId="LiveId" clId="{11C7DD9E-0989-8C46-9E98-A8157970B434}" dt="2023-02-26T15:18:55.829" v="331" actId="2696"/>
        <pc:sldMkLst>
          <pc:docMk/>
          <pc:sldMk cId="4211155851" sldId="2758"/>
        </pc:sldMkLst>
      </pc:sldChg>
      <pc:sldChg chg="del">
        <pc:chgData name="Xin Luo" userId="82312ee5779919a4" providerId="LiveId" clId="{11C7DD9E-0989-8C46-9E98-A8157970B434}" dt="2023-02-26T15:18:55.839" v="332" actId="2696"/>
        <pc:sldMkLst>
          <pc:docMk/>
          <pc:sldMk cId="3818021166" sldId="2760"/>
        </pc:sldMkLst>
      </pc:sldChg>
      <pc:sldChg chg="del">
        <pc:chgData name="Xin Luo" userId="82312ee5779919a4" providerId="LiveId" clId="{11C7DD9E-0989-8C46-9E98-A8157970B434}" dt="2023-02-26T15:20:19.583" v="426" actId="2696"/>
        <pc:sldMkLst>
          <pc:docMk/>
          <pc:sldMk cId="97719364" sldId="2761"/>
        </pc:sldMkLst>
      </pc:sldChg>
      <pc:sldChg chg="del">
        <pc:chgData name="Xin Luo" userId="82312ee5779919a4" providerId="LiveId" clId="{11C7DD9E-0989-8C46-9E98-A8157970B434}" dt="2023-02-26T15:20:19.592" v="427" actId="2696"/>
        <pc:sldMkLst>
          <pc:docMk/>
          <pc:sldMk cId="2861954436" sldId="2762"/>
        </pc:sldMkLst>
      </pc:sldChg>
      <pc:sldChg chg="modSp add del mod ord">
        <pc:chgData name="Xin Luo" userId="82312ee5779919a4" providerId="LiveId" clId="{11C7DD9E-0989-8C46-9E98-A8157970B434}" dt="2023-02-27T09:04:38.776" v="1469" actId="1035"/>
        <pc:sldMkLst>
          <pc:docMk/>
          <pc:sldMk cId="3373327641" sldId="2763"/>
        </pc:sldMkLst>
        <pc:spChg chg="mod">
          <ac:chgData name="Xin Luo" userId="82312ee5779919a4" providerId="LiveId" clId="{11C7DD9E-0989-8C46-9E98-A8157970B434}" dt="2023-02-27T08:53:37.204" v="1096"/>
          <ac:spMkLst>
            <pc:docMk/>
            <pc:sldMk cId="3373327641" sldId="2763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7T09:04:38.776" v="1469" actId="1035"/>
          <ac:spMkLst>
            <pc:docMk/>
            <pc:sldMk cId="3373327641" sldId="2763"/>
            <ac:spMk id="13" creationId="{303BC878-BC57-D350-27A3-F03AE48213AC}"/>
          </ac:spMkLst>
        </pc:spChg>
      </pc:sldChg>
      <pc:sldChg chg="del">
        <pc:chgData name="Xin Luo" userId="82312ee5779919a4" providerId="LiveId" clId="{11C7DD9E-0989-8C46-9E98-A8157970B434}" dt="2023-02-26T15:18:55.827" v="330" actId="2696"/>
        <pc:sldMkLst>
          <pc:docMk/>
          <pc:sldMk cId="2047512068" sldId="2764"/>
        </pc:sldMkLst>
      </pc:sldChg>
      <pc:sldChg chg="modSp mod">
        <pc:chgData name="Xin Luo" userId="82312ee5779919a4" providerId="LiveId" clId="{11C7DD9E-0989-8C46-9E98-A8157970B434}" dt="2023-02-26T15:17:10.775" v="299" actId="20577"/>
        <pc:sldMkLst>
          <pc:docMk/>
          <pc:sldMk cId="70654754" sldId="2765"/>
        </pc:sldMkLst>
        <pc:spChg chg="mod">
          <ac:chgData name="Xin Luo" userId="82312ee5779919a4" providerId="LiveId" clId="{11C7DD9E-0989-8C46-9E98-A8157970B434}" dt="2023-02-26T15:04:56.102" v="161" actId="20577"/>
          <ac:spMkLst>
            <pc:docMk/>
            <pc:sldMk cId="70654754" sldId="2765"/>
            <ac:spMk id="3" creationId="{00000000-0000-0000-0000-000000000000}"/>
          </ac:spMkLst>
        </pc:spChg>
        <pc:spChg chg="mod">
          <ac:chgData name="Xin Luo" userId="82312ee5779919a4" providerId="LiveId" clId="{11C7DD9E-0989-8C46-9E98-A8157970B434}" dt="2023-02-26T15:17:10.775" v="299" actId="20577"/>
          <ac:spMkLst>
            <pc:docMk/>
            <pc:sldMk cId="70654754" sldId="2765"/>
            <ac:spMk id="5" creationId="{78502774-B04C-634F-1396-E5815996BC36}"/>
          </ac:spMkLst>
        </pc:spChg>
      </pc:sldChg>
      <pc:sldChg chg="addSp modSp add mod">
        <pc:chgData name="Xin Luo" userId="82312ee5779919a4" providerId="LiveId" clId="{11C7DD9E-0989-8C46-9E98-A8157970B434}" dt="2023-02-26T15:17:01.865" v="296"/>
        <pc:sldMkLst>
          <pc:docMk/>
          <pc:sldMk cId="782854285" sldId="2766"/>
        </pc:sldMkLst>
        <pc:spChg chg="add mod">
          <ac:chgData name="Xin Luo" userId="82312ee5779919a4" providerId="LiveId" clId="{11C7DD9E-0989-8C46-9E98-A8157970B434}" dt="2023-02-26T15:17:01.865" v="296"/>
          <ac:spMkLst>
            <pc:docMk/>
            <pc:sldMk cId="782854285" sldId="2766"/>
            <ac:spMk id="4" creationId="{A7E97437-B77F-D3F5-E0F8-38B1EBE5E36E}"/>
          </ac:spMkLst>
        </pc:spChg>
        <pc:spChg chg="mod">
          <ac:chgData name="Xin Luo" userId="82312ee5779919a4" providerId="LiveId" clId="{11C7DD9E-0989-8C46-9E98-A8157970B434}" dt="2023-02-26T15:16:51.007" v="295" actId="5793"/>
          <ac:spMkLst>
            <pc:docMk/>
            <pc:sldMk cId="782854285" sldId="2766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11C7DD9E-0989-8C46-9E98-A8157970B434}" dt="2023-02-27T08:52:57.704" v="1092"/>
        <pc:sldMkLst>
          <pc:docMk/>
          <pc:sldMk cId="3080738912" sldId="2767"/>
        </pc:sldMkLst>
        <pc:spChg chg="del">
          <ac:chgData name="Xin Luo" userId="82312ee5779919a4" providerId="LiveId" clId="{11C7DD9E-0989-8C46-9E98-A8157970B434}" dt="2023-02-27T08:16:43.452" v="678" actId="478"/>
          <ac:spMkLst>
            <pc:docMk/>
            <pc:sldMk cId="3080738912" sldId="2767"/>
            <ac:spMk id="2" creationId="{631AADB6-C88A-D817-4683-FC087E4E240F}"/>
          </ac:spMkLst>
        </pc:spChg>
        <pc:spChg chg="mod">
          <ac:chgData name="Xin Luo" userId="82312ee5779919a4" providerId="LiveId" clId="{11C7DD9E-0989-8C46-9E98-A8157970B434}" dt="2023-02-27T02:35:43.422" v="581" actId="20577"/>
          <ac:spMkLst>
            <pc:docMk/>
            <pc:sldMk cId="3080738912" sldId="2767"/>
            <ac:spMk id="3" creationId="{00000000-0000-0000-0000-000000000000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4" creationId="{D84146A9-549E-0430-9049-9B119D13B0D4}"/>
          </ac:spMkLst>
        </pc:spChg>
        <pc:spChg chg="add del mod">
          <ac:chgData name="Xin Luo" userId="82312ee5779919a4" providerId="LiveId" clId="{11C7DD9E-0989-8C46-9E98-A8157970B434}" dt="2023-02-27T08:16:41.284" v="677"/>
          <ac:spMkLst>
            <pc:docMk/>
            <pc:sldMk cId="3080738912" sldId="2767"/>
            <ac:spMk id="5" creationId="{549183B9-A4A3-6F00-560E-627500125E5B}"/>
          </ac:spMkLst>
        </pc:spChg>
        <pc:spChg chg="add mod">
          <ac:chgData name="Xin Luo" userId="82312ee5779919a4" providerId="LiveId" clId="{11C7DD9E-0989-8C46-9E98-A8157970B434}" dt="2023-02-27T08:16:43.782" v="679"/>
          <ac:spMkLst>
            <pc:docMk/>
            <pc:sldMk cId="3080738912" sldId="2767"/>
            <ac:spMk id="6" creationId="{A8981A74-89F1-C4D7-7276-DED5C19DBB73}"/>
          </ac:spMkLst>
        </pc:spChg>
        <pc:spChg chg="del">
          <ac:chgData name="Xin Luo" userId="82312ee5779919a4" providerId="LiveId" clId="{11C7DD9E-0989-8C46-9E98-A8157970B434}" dt="2023-02-26T15:20:24.969" v="429" actId="478"/>
          <ac:spMkLst>
            <pc:docMk/>
            <pc:sldMk cId="3080738912" sldId="2767"/>
            <ac:spMk id="7" creationId="{90728D9D-D249-EA33-6E80-8B5C8EA26F4F}"/>
          </ac:spMkLst>
        </pc:spChg>
        <pc:spChg chg="add mod">
          <ac:chgData name="Xin Luo" userId="82312ee5779919a4" providerId="LiveId" clId="{11C7DD9E-0989-8C46-9E98-A8157970B434}" dt="2023-02-27T08:20:47.033" v="802" actId="20577"/>
          <ac:spMkLst>
            <pc:docMk/>
            <pc:sldMk cId="3080738912" sldId="2767"/>
            <ac:spMk id="8" creationId="{B4927106-7FAA-7DB9-6B73-C3C3BDD043CF}"/>
          </ac:spMkLst>
        </pc:spChg>
        <pc:spChg chg="add mod">
          <ac:chgData name="Xin Luo" userId="82312ee5779919a4" providerId="LiveId" clId="{11C7DD9E-0989-8C46-9E98-A8157970B434}" dt="2023-02-27T08:52:57.704" v="1092"/>
          <ac:spMkLst>
            <pc:docMk/>
            <pc:sldMk cId="3080738912" sldId="2767"/>
            <ac:spMk id="9" creationId="{0218C4A2-B358-216E-FCDA-F391C5615790}"/>
          </ac:spMkLst>
        </pc:spChg>
      </pc:sldChg>
      <pc:sldChg chg="add del">
        <pc:chgData name="Xin Luo" userId="82312ee5779919a4" providerId="LiveId" clId="{11C7DD9E-0989-8C46-9E98-A8157970B434}" dt="2023-02-27T08:52:42.554" v="1091" actId="2696"/>
        <pc:sldMkLst>
          <pc:docMk/>
          <pc:sldMk cId="1789931058" sldId="2768"/>
        </pc:sldMkLst>
      </pc:sldChg>
      <pc:sldChg chg="delSp modSp add mod">
        <pc:chgData name="Xin Luo" userId="82312ee5779919a4" providerId="LiveId" clId="{11C7DD9E-0989-8C46-9E98-A8157970B434}" dt="2023-02-27T13:34:39.830" v="1495" actId="20577"/>
        <pc:sldMkLst>
          <pc:docMk/>
          <pc:sldMk cId="2222334095" sldId="2769"/>
        </pc:sldMkLst>
        <pc:spChg chg="mod">
          <ac:chgData name="Xin Luo" userId="82312ee5779919a4" providerId="LiveId" clId="{11C7DD9E-0989-8C46-9E98-A8157970B434}" dt="2023-02-27T13:34:39.830" v="1495" actId="20577"/>
          <ac:spMkLst>
            <pc:docMk/>
            <pc:sldMk cId="2222334095" sldId="2769"/>
            <ac:spMk id="5" creationId="{78502774-B04C-634F-1396-E5815996BC36}"/>
          </ac:spMkLst>
        </pc:spChg>
        <pc:picChg chg="del">
          <ac:chgData name="Xin Luo" userId="82312ee5779919a4" providerId="LiveId" clId="{11C7DD9E-0989-8C46-9E98-A8157970B434}" dt="2023-02-27T02:36:48.860" v="606" actId="478"/>
          <ac:picMkLst>
            <pc:docMk/>
            <pc:sldMk cId="2222334095" sldId="2769"/>
            <ac:picMk id="7" creationId="{29D2CECB-2FBB-A6A5-8FB0-B791E6AB6D2E}"/>
          </ac:picMkLst>
        </pc:picChg>
      </pc:sldChg>
      <pc:sldChg chg="modSp add mod">
        <pc:chgData name="Xin Luo" userId="82312ee5779919a4" providerId="LiveId" clId="{11C7DD9E-0989-8C46-9E98-A8157970B434}" dt="2023-02-27T08:53:34.198" v="1095"/>
        <pc:sldMkLst>
          <pc:docMk/>
          <pc:sldMk cId="2739444815" sldId="2770"/>
        </pc:sldMkLst>
        <pc:spChg chg="mod">
          <ac:chgData name="Xin Luo" userId="82312ee5779919a4" providerId="LiveId" clId="{11C7DD9E-0989-8C46-9E98-A8157970B434}" dt="2023-02-27T08:53:34.198" v="1095"/>
          <ac:spMkLst>
            <pc:docMk/>
            <pc:sldMk cId="2739444815" sldId="2770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3F513C8-EB74-484F-A7E0-3FD069260300}"/>
    <pc:docChg chg="undo custSel modSld">
      <pc:chgData name="Xin Luo" userId="82312ee5779919a4" providerId="LiveId" clId="{43F513C8-EB74-484F-A7E0-3FD069260300}" dt="2023-05-28T08:36:12.671" v="208" actId="20577"/>
      <pc:docMkLst>
        <pc:docMk/>
      </pc:docMkLst>
      <pc:sldChg chg="modSp mod">
        <pc:chgData name="Xin Luo" userId="82312ee5779919a4" providerId="LiveId" clId="{43F513C8-EB74-484F-A7E0-3FD069260300}" dt="2023-05-27T02:15:53.724" v="6" actId="20577"/>
        <pc:sldMkLst>
          <pc:docMk/>
          <pc:sldMk cId="580867947" sldId="2747"/>
        </pc:sldMkLst>
        <pc:spChg chg="mod">
          <ac:chgData name="Xin Luo" userId="82312ee5779919a4" providerId="LiveId" clId="{43F513C8-EB74-484F-A7E0-3FD069260300}" dt="2023-05-27T02:15:53.724" v="6" actId="20577"/>
          <ac:spMkLst>
            <pc:docMk/>
            <pc:sldMk cId="580867947" sldId="2747"/>
            <ac:spMk id="5" creationId="{78502774-B04C-634F-1396-E5815996BC36}"/>
          </ac:spMkLst>
        </pc:spChg>
      </pc:sldChg>
      <pc:sldChg chg="modSp mod">
        <pc:chgData name="Xin Luo" userId="82312ee5779919a4" providerId="LiveId" clId="{43F513C8-EB74-484F-A7E0-3FD069260300}" dt="2023-05-28T08:36:12.671" v="208" actId="20577"/>
        <pc:sldMkLst>
          <pc:docMk/>
          <pc:sldMk cId="3818021166" sldId="2760"/>
        </pc:sldMkLst>
        <pc:spChg chg="mod">
          <ac:chgData name="Xin Luo" userId="82312ee5779919a4" providerId="LiveId" clId="{43F513C8-EB74-484F-A7E0-3FD069260300}" dt="2023-05-27T02:22:37.832" v="198" actId="108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43F513C8-EB74-484F-A7E0-3FD069260300}" dt="2023-05-28T08:36:12.671" v="208" actId="20577"/>
          <ac:spMkLst>
            <pc:docMk/>
            <pc:sldMk cId="3818021166" sldId="2760"/>
            <ac:spMk id="6" creationId="{DA984439-1B23-1931-1979-ECF8DE9D6DCA}"/>
          </ac:spMkLst>
        </pc:spChg>
      </pc:sldChg>
      <pc:sldChg chg="modSp mod">
        <pc:chgData name="Xin Luo" userId="82312ee5779919a4" providerId="LiveId" clId="{43F513C8-EB74-484F-A7E0-3FD069260300}" dt="2023-05-27T02:17:06.921" v="7" actId="207"/>
        <pc:sldMkLst>
          <pc:docMk/>
          <pc:sldMk cId="1939141190" sldId="2773"/>
        </pc:sldMkLst>
        <pc:spChg chg="mod">
          <ac:chgData name="Xin Luo" userId="82312ee5779919a4" providerId="LiveId" clId="{43F513C8-EB74-484F-A7E0-3FD069260300}" dt="2023-05-27T02:17:06.921" v="7" actId="207"/>
          <ac:spMkLst>
            <pc:docMk/>
            <pc:sldMk cId="1939141190" sldId="2773"/>
            <ac:spMk id="2" creationId="{631AADB6-C88A-D817-4683-FC087E4E240F}"/>
          </ac:spMkLst>
        </pc:spChg>
      </pc:sldChg>
    </pc:docChg>
  </pc:docChgLst>
  <pc:docChgLst>
    <pc:chgData name="Xin Luo" userId="82312ee5779919a4" providerId="LiveId" clId="{24E677A2-D2C3-A44F-9E9F-4CACE05D8C20}"/>
    <pc:docChg chg="undo custSel addSld delSld modSld sldOrd">
      <pc:chgData name="Xin Luo" userId="82312ee5779919a4" providerId="LiveId" clId="{24E677A2-D2C3-A44F-9E9F-4CACE05D8C20}" dt="2023-04-12T13:17:21.179" v="1770" actId="255"/>
      <pc:docMkLst>
        <pc:docMk/>
      </pc:docMkLst>
      <pc:sldChg chg="del">
        <pc:chgData name="Xin Luo" userId="82312ee5779919a4" providerId="LiveId" clId="{24E677A2-D2C3-A44F-9E9F-4CACE05D8C20}" dt="2023-04-04T14:47:49.615" v="813" actId="2696"/>
        <pc:sldMkLst>
          <pc:docMk/>
          <pc:sldMk cId="3929071932" sldId="2753"/>
        </pc:sldMkLst>
      </pc:sldChg>
      <pc:sldChg chg="addSp delSp modSp mod">
        <pc:chgData name="Xin Luo" userId="82312ee5779919a4" providerId="LiveId" clId="{24E677A2-D2C3-A44F-9E9F-4CACE05D8C20}" dt="2023-03-22T01:18:43.454" v="749" actId="478"/>
        <pc:sldMkLst>
          <pc:docMk/>
          <pc:sldMk cId="3818021166" sldId="2760"/>
        </pc:sldMkLst>
        <pc:spChg chg="mod">
          <ac:chgData name="Xin Luo" userId="82312ee5779919a4" providerId="LiveId" clId="{24E677A2-D2C3-A44F-9E9F-4CACE05D8C20}" dt="2023-03-22T00:52:01.308" v="51" actId="20577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3-22T01:17:28.834" v="744" actId="1036"/>
          <ac:spMkLst>
            <pc:docMk/>
            <pc:sldMk cId="3818021166" sldId="2760"/>
            <ac:spMk id="5" creationId="{799972CB-82FA-3BBB-40B5-08D28B498BE7}"/>
          </ac:spMkLst>
        </pc:spChg>
        <pc:spChg chg="mod">
          <ac:chgData name="Xin Luo" userId="82312ee5779919a4" providerId="LiveId" clId="{24E677A2-D2C3-A44F-9E9F-4CACE05D8C20}" dt="2023-03-22T01:18:18.664" v="747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24E677A2-D2C3-A44F-9E9F-4CACE05D8C20}" dt="2023-03-22T01:18:43.454" v="749" actId="478"/>
          <ac:spMkLst>
            <pc:docMk/>
            <pc:sldMk cId="3818021166" sldId="2760"/>
            <ac:spMk id="8" creationId="{56FDFD46-367A-466F-6DA9-B3FB0FBA8EBF}"/>
          </ac:spMkLst>
        </pc:spChg>
      </pc:sldChg>
      <pc:sldChg chg="modSp del mod">
        <pc:chgData name="Xin Luo" userId="82312ee5779919a4" providerId="LiveId" clId="{24E677A2-D2C3-A44F-9E9F-4CACE05D8C20}" dt="2023-04-12T13:13:59.839" v="1572" actId="2696"/>
        <pc:sldMkLst>
          <pc:docMk/>
          <pc:sldMk cId="3373327641" sldId="2763"/>
        </pc:sldMkLst>
        <pc:spChg chg="mod">
          <ac:chgData name="Xin Luo" userId="82312ee5779919a4" providerId="LiveId" clId="{24E677A2-D2C3-A44F-9E9F-4CACE05D8C20}" dt="2023-04-12T13:13:36.898" v="1571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delSp modSp mod">
        <pc:chgData name="Xin Luo" userId="82312ee5779919a4" providerId="LiveId" clId="{24E677A2-D2C3-A44F-9E9F-4CACE05D8C20}" dt="2023-04-12T12:41:48.301" v="1440" actId="20577"/>
        <pc:sldMkLst>
          <pc:docMk/>
          <pc:sldMk cId="3080738912" sldId="2767"/>
        </pc:sldMkLst>
        <pc:spChg chg="del">
          <ac:chgData name="Xin Luo" userId="82312ee5779919a4" providerId="LiveId" clId="{24E677A2-D2C3-A44F-9E9F-4CACE05D8C20}" dt="2023-04-06T12:48:52.968" v="1252" actId="478"/>
          <ac:spMkLst>
            <pc:docMk/>
            <pc:sldMk cId="3080738912" sldId="2767"/>
            <ac:spMk id="6" creationId="{A8981A74-89F1-C4D7-7276-DED5C19DBB73}"/>
          </ac:spMkLst>
        </pc:spChg>
        <pc:spChg chg="mod">
          <ac:chgData name="Xin Luo" userId="82312ee5779919a4" providerId="LiveId" clId="{24E677A2-D2C3-A44F-9E9F-4CACE05D8C20}" dt="2023-04-12T12:41:48.301" v="1440" actId="20577"/>
          <ac:spMkLst>
            <pc:docMk/>
            <pc:sldMk cId="3080738912" sldId="2767"/>
            <ac:spMk id="8" creationId="{B4927106-7FAA-7DB9-6B73-C3C3BDD043CF}"/>
          </ac:spMkLst>
        </pc:spChg>
      </pc:sldChg>
      <pc:sldChg chg="addSp delSp modSp mod">
        <pc:chgData name="Xin Luo" userId="82312ee5779919a4" providerId="LiveId" clId="{24E677A2-D2C3-A44F-9E9F-4CACE05D8C20}" dt="2023-04-06T08:59:06.599" v="1243" actId="20577"/>
        <pc:sldMkLst>
          <pc:docMk/>
          <pc:sldMk cId="2222334095" sldId="2769"/>
        </pc:sldMkLst>
        <pc:spChg chg="del">
          <ac:chgData name="Xin Luo" userId="82312ee5779919a4" providerId="LiveId" clId="{24E677A2-D2C3-A44F-9E9F-4CACE05D8C20}" dt="2023-04-05T01:47:58.652" v="1044" actId="478"/>
          <ac:spMkLst>
            <pc:docMk/>
            <pc:sldMk cId="2222334095" sldId="2769"/>
            <ac:spMk id="2" creationId="{631AADB6-C88A-D817-4683-FC087E4E240F}"/>
          </ac:spMkLst>
        </pc:spChg>
        <pc:spChg chg="add mod">
          <ac:chgData name="Xin Luo" userId="82312ee5779919a4" providerId="LiveId" clId="{24E677A2-D2C3-A44F-9E9F-4CACE05D8C20}" dt="2023-04-05T01:48:50.636" v="1051" actId="14100"/>
          <ac:spMkLst>
            <pc:docMk/>
            <pc:sldMk cId="2222334095" sldId="2769"/>
            <ac:spMk id="4" creationId="{63535F26-70F3-E3F4-FE68-56E63E1C0EA4}"/>
          </ac:spMkLst>
        </pc:spChg>
        <pc:spChg chg="mod">
          <ac:chgData name="Xin Luo" userId="82312ee5779919a4" providerId="LiveId" clId="{24E677A2-D2C3-A44F-9E9F-4CACE05D8C20}" dt="2023-04-06T08:59:06.599" v="1243" actId="20577"/>
          <ac:spMkLst>
            <pc:docMk/>
            <pc:sldMk cId="2222334095" sldId="2769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24E677A2-D2C3-A44F-9E9F-4CACE05D8C20}" dt="2023-04-12T13:17:21.179" v="1770" actId="255"/>
        <pc:sldMkLst>
          <pc:docMk/>
          <pc:sldMk cId="2739444815" sldId="2770"/>
        </pc:sldMkLst>
        <pc:spChg chg="mod">
          <ac:chgData name="Xin Luo" userId="82312ee5779919a4" providerId="LiveId" clId="{24E677A2-D2C3-A44F-9E9F-4CACE05D8C20}" dt="2023-04-12T13:15:43.983" v="1596" actId="20577"/>
          <ac:spMkLst>
            <pc:docMk/>
            <pc:sldMk cId="2739444815" sldId="2770"/>
            <ac:spMk id="2" creationId="{631AADB6-C88A-D817-4683-FC087E4E240F}"/>
          </ac:spMkLst>
        </pc:spChg>
        <pc:spChg chg="mod">
          <ac:chgData name="Xin Luo" userId="82312ee5779919a4" providerId="LiveId" clId="{24E677A2-D2C3-A44F-9E9F-4CACE05D8C20}" dt="2023-04-12T13:17:21.179" v="1770" actId="255"/>
          <ac:spMkLst>
            <pc:docMk/>
            <pc:sldMk cId="2739444815" sldId="2770"/>
            <ac:spMk id="5" creationId="{78502774-B04C-634F-1396-E5815996BC36}"/>
          </ac:spMkLst>
        </pc:spChg>
        <pc:spChg chg="add del mod">
          <ac:chgData name="Xin Luo" userId="82312ee5779919a4" providerId="LiveId" clId="{24E677A2-D2C3-A44F-9E9F-4CACE05D8C20}" dt="2023-04-12T12:55:29.935" v="1563" actId="478"/>
          <ac:spMkLst>
            <pc:docMk/>
            <pc:sldMk cId="2739444815" sldId="2770"/>
            <ac:spMk id="6" creationId="{3CB8C003-FC82-9C07-CAE2-BF6491202344}"/>
          </ac:spMkLst>
        </pc:spChg>
      </pc:sldChg>
      <pc:sldChg chg="del">
        <pc:chgData name="Xin Luo" userId="82312ee5779919a4" providerId="LiveId" clId="{24E677A2-D2C3-A44F-9E9F-4CACE05D8C20}" dt="2023-04-04T14:47:41.375" v="812" actId="2696"/>
        <pc:sldMkLst>
          <pc:docMk/>
          <pc:sldMk cId="3328354025" sldId="2772"/>
        </pc:sldMkLst>
      </pc:sldChg>
      <pc:sldChg chg="modSp add mod ord">
        <pc:chgData name="Xin Luo" userId="82312ee5779919a4" providerId="LiveId" clId="{24E677A2-D2C3-A44F-9E9F-4CACE05D8C20}" dt="2023-03-22T15:40:15.986" v="811" actId="20577"/>
        <pc:sldMkLst>
          <pc:docMk/>
          <pc:sldMk cId="1939141190" sldId="2773"/>
        </pc:sldMkLst>
        <pc:spChg chg="mod">
          <ac:chgData name="Xin Luo" userId="82312ee5779919a4" providerId="LiveId" clId="{24E677A2-D2C3-A44F-9E9F-4CACE05D8C20}" dt="2023-03-22T15:40:15.986" v="811" actId="20577"/>
          <ac:spMkLst>
            <pc:docMk/>
            <pc:sldMk cId="1939141190" sldId="2773"/>
            <ac:spMk id="6" creationId="{DA984439-1B23-1931-1979-ECF8DE9D6DCA}"/>
          </ac:spMkLst>
        </pc:spChg>
      </pc:sldChg>
    </pc:docChg>
  </pc:docChgLst>
  <pc:docChgLst>
    <pc:chgData name="Xin Luo" userId="82312ee5779919a4" providerId="LiveId" clId="{94E43BDB-720C-FE4E-82EC-62DC7FE1B799}"/>
    <pc:docChg chg="undo redo custSel addSld delSld modSld sldOrd">
      <pc:chgData name="Xin Luo" userId="82312ee5779919a4" providerId="LiveId" clId="{94E43BDB-720C-FE4E-82EC-62DC7FE1B799}" dt="2023-02-26T13:31:11.099" v="4891" actId="20577"/>
      <pc:docMkLst>
        <pc:docMk/>
      </pc:docMkLst>
      <pc:sldChg chg="modSp mod">
        <pc:chgData name="Xin Luo" userId="82312ee5779919a4" providerId="LiveId" clId="{94E43BDB-720C-FE4E-82EC-62DC7FE1B799}" dt="2023-02-25T02:07:16.068" v="248" actId="1076"/>
        <pc:sldMkLst>
          <pc:docMk/>
          <pc:sldMk cId="1576120367" sldId="2387"/>
        </pc:sldMkLst>
        <pc:spChg chg="mod">
          <ac:chgData name="Xin Luo" userId="82312ee5779919a4" providerId="LiveId" clId="{94E43BDB-720C-FE4E-82EC-62DC7FE1B799}" dt="2023-02-25T02:02:30.368" v="22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4E43BDB-720C-FE4E-82EC-62DC7FE1B799}" dt="2023-02-25T01:52:17.256" v="153" actId="108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4E43BDB-720C-FE4E-82EC-62DC7FE1B799}" dt="2023-02-25T02:07:16.068" v="248" actId="1076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4E43BDB-720C-FE4E-82EC-62DC7FE1B799}" dt="2023-02-25T02:02:25.653" v="218" actId="20577"/>
        <pc:sldMkLst>
          <pc:docMk/>
          <pc:sldMk cId="2415901206" sldId="2447"/>
        </pc:sldMkLst>
        <pc:spChg chg="mod">
          <ac:chgData name="Xin Luo" userId="82312ee5779919a4" providerId="LiveId" clId="{94E43BDB-720C-FE4E-82EC-62DC7FE1B799}" dt="2023-02-25T01:52:50.946" v="183" actId="1038"/>
          <ac:spMkLst>
            <pc:docMk/>
            <pc:sldMk cId="2415901206" sldId="2447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02:25.653" v="21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del mod ord">
        <pc:chgData name="Xin Luo" userId="82312ee5779919a4" providerId="LiveId" clId="{94E43BDB-720C-FE4E-82EC-62DC7FE1B799}" dt="2023-02-25T05:09:10.956" v="792" actId="2696"/>
        <pc:sldMkLst>
          <pc:docMk/>
          <pc:sldMk cId="4067577602" sldId="2605"/>
        </pc:sldMkLst>
        <pc:spChg chg="mod">
          <ac:chgData name="Xin Luo" userId="82312ee5779919a4" providerId="LiveId" clId="{94E43BDB-720C-FE4E-82EC-62DC7FE1B799}" dt="2023-02-25T02:12:02.097" v="304" actId="20577"/>
          <ac:spMkLst>
            <pc:docMk/>
            <pc:sldMk cId="4067577602" sldId="2605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2:11:03.982" v="256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modSp mod">
        <pc:chgData name="Xin Luo" userId="82312ee5779919a4" providerId="LiveId" clId="{94E43BDB-720C-FE4E-82EC-62DC7FE1B799}" dt="2023-02-25T16:05:06.530" v="4821" actId="20577"/>
        <pc:sldMkLst>
          <pc:docMk/>
          <pc:sldMk cId="1658607177" sldId="2708"/>
        </pc:sldMkLst>
        <pc:spChg chg="mod">
          <ac:chgData name="Xin Luo" userId="82312ee5779919a4" providerId="LiveId" clId="{94E43BDB-720C-FE4E-82EC-62DC7FE1B799}" dt="2023-02-25T16:05:06.530" v="4821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4E43BDB-720C-FE4E-82EC-62DC7FE1B799}" dt="2023-02-25T01:44:52.592" v="4"/>
          <ac:spMkLst>
            <pc:docMk/>
            <pc:sldMk cId="1658607177" sldId="2708"/>
            <ac:spMk id="24" creationId="{00000000-0000-0000-0000-000000000000}"/>
          </ac:spMkLst>
        </pc:spChg>
      </pc:sldChg>
      <pc:sldChg chg="add del">
        <pc:chgData name="Xin Luo" userId="82312ee5779919a4" providerId="LiveId" clId="{94E43BDB-720C-FE4E-82EC-62DC7FE1B799}" dt="2023-02-25T02:20:45.929" v="348" actId="2696"/>
        <pc:sldMkLst>
          <pc:docMk/>
          <pc:sldMk cId="481122590" sldId="2709"/>
        </pc:sldMkLst>
      </pc:sldChg>
      <pc:sldChg chg="del">
        <pc:chgData name="Xin Luo" userId="82312ee5779919a4" providerId="LiveId" clId="{94E43BDB-720C-FE4E-82EC-62DC7FE1B799}" dt="2023-02-25T02:03:23.762" v="246" actId="2696"/>
        <pc:sldMkLst>
          <pc:docMk/>
          <pc:sldMk cId="3833073590" sldId="2716"/>
        </pc:sldMkLst>
      </pc:sldChg>
      <pc:sldChg chg="add del">
        <pc:chgData name="Xin Luo" userId="82312ee5779919a4" providerId="LiveId" clId="{94E43BDB-720C-FE4E-82EC-62DC7FE1B799}" dt="2023-02-25T02:20:45.931" v="349" actId="2696"/>
        <pc:sldMkLst>
          <pc:docMk/>
          <pc:sldMk cId="972163772" sldId="2720"/>
        </pc:sldMkLst>
      </pc:sldChg>
      <pc:sldChg chg="add del">
        <pc:chgData name="Xin Luo" userId="82312ee5779919a4" providerId="LiveId" clId="{94E43BDB-720C-FE4E-82EC-62DC7FE1B799}" dt="2023-02-25T02:20:45.925" v="346" actId="2696"/>
        <pc:sldMkLst>
          <pc:docMk/>
          <pc:sldMk cId="2689695864" sldId="2721"/>
        </pc:sldMkLst>
      </pc:sldChg>
      <pc:sldChg chg="addSp delSp modSp add del mod ord">
        <pc:chgData name="Xin Luo" userId="82312ee5779919a4" providerId="LiveId" clId="{94E43BDB-720C-FE4E-82EC-62DC7FE1B799}" dt="2023-02-26T13:31:11.099" v="4891" actId="20577"/>
        <pc:sldMkLst>
          <pc:docMk/>
          <pc:sldMk cId="1209572041" sldId="2722"/>
        </pc:sldMkLst>
        <pc:spChg chg="mod">
          <ac:chgData name="Xin Luo" userId="82312ee5779919a4" providerId="LiveId" clId="{94E43BDB-720C-FE4E-82EC-62DC7FE1B799}" dt="2023-02-25T13:30:51.201" v="3348" actId="20577"/>
          <ac:spMkLst>
            <pc:docMk/>
            <pc:sldMk cId="1209572041" sldId="2722"/>
            <ac:spMk id="11" creationId="{53A7E693-8098-76C4-CD5D-47166ABEB164}"/>
          </ac:spMkLst>
        </pc:spChg>
        <pc:spChg chg="add del mod">
          <ac:chgData name="Xin Luo" userId="82312ee5779919a4" providerId="LiveId" clId="{94E43BDB-720C-FE4E-82EC-62DC7FE1B799}" dt="2023-02-26T13:31:11.099" v="4891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94E43BDB-720C-FE4E-82EC-62DC7FE1B799}" dt="2023-02-25T02:11:00.233" v="255" actId="2696"/>
        <pc:sldMkLst>
          <pc:docMk/>
          <pc:sldMk cId="655142816" sldId="2737"/>
        </pc:sldMkLst>
      </pc:sldChg>
      <pc:sldChg chg="del">
        <pc:chgData name="Xin Luo" userId="82312ee5779919a4" providerId="LiveId" clId="{94E43BDB-720C-FE4E-82EC-62DC7FE1B799}" dt="2023-02-25T02:03:23.759" v="245" actId="2696"/>
        <pc:sldMkLst>
          <pc:docMk/>
          <pc:sldMk cId="4156684215" sldId="2738"/>
        </pc:sldMkLst>
      </pc:sldChg>
      <pc:sldChg chg="add del">
        <pc:chgData name="Xin Luo" userId="82312ee5779919a4" providerId="LiveId" clId="{94E43BDB-720C-FE4E-82EC-62DC7FE1B799}" dt="2023-02-25T02:20:45.927" v="347" actId="2696"/>
        <pc:sldMkLst>
          <pc:docMk/>
          <pc:sldMk cId="2776132283" sldId="2739"/>
        </pc:sldMkLst>
      </pc:sldChg>
      <pc:sldChg chg="del">
        <pc:chgData name="Xin Luo" userId="82312ee5779919a4" providerId="LiveId" clId="{94E43BDB-720C-FE4E-82EC-62DC7FE1B799}" dt="2023-02-25T02:11:11.413" v="257" actId="2696"/>
        <pc:sldMkLst>
          <pc:docMk/>
          <pc:sldMk cId="2510358707" sldId="2740"/>
        </pc:sldMkLst>
      </pc:sldChg>
      <pc:sldChg chg="add del">
        <pc:chgData name="Xin Luo" userId="82312ee5779919a4" providerId="LiveId" clId="{94E43BDB-720C-FE4E-82EC-62DC7FE1B799}" dt="2023-02-25T02:20:45.923" v="345" actId="2696"/>
        <pc:sldMkLst>
          <pc:docMk/>
          <pc:sldMk cId="2476237792" sldId="2741"/>
        </pc:sldMkLst>
      </pc:sldChg>
      <pc:sldChg chg="modSp add mod">
        <pc:chgData name="Xin Luo" userId="82312ee5779919a4" providerId="LiveId" clId="{94E43BDB-720C-FE4E-82EC-62DC7FE1B799}" dt="2023-02-25T02:11:43.848" v="299" actId="20577"/>
        <pc:sldMkLst>
          <pc:docMk/>
          <pc:sldMk cId="393940605" sldId="2742"/>
        </pc:sldMkLst>
        <pc:spChg chg="mod">
          <ac:chgData name="Xin Luo" userId="82312ee5779919a4" providerId="LiveId" clId="{94E43BDB-720C-FE4E-82EC-62DC7FE1B799}" dt="2023-02-25T02:11:43.848" v="299" actId="20577"/>
          <ac:spMkLst>
            <pc:docMk/>
            <pc:sldMk cId="393940605" sldId="2742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2:02:59.782" v="242" actId="20577"/>
        <pc:sldMkLst>
          <pc:docMk/>
          <pc:sldMk cId="3175231995" sldId="2743"/>
        </pc:sldMkLst>
        <pc:spChg chg="mod">
          <ac:chgData name="Xin Luo" userId="82312ee5779919a4" providerId="LiveId" clId="{94E43BDB-720C-FE4E-82EC-62DC7FE1B799}" dt="2023-02-25T02:02:59.782" v="242" actId="20577"/>
          <ac:spMkLst>
            <pc:docMk/>
            <pc:sldMk cId="3175231995" sldId="2743"/>
            <ac:spMk id="7" creationId="{00000000-0000-0000-0000-000000000000}"/>
          </ac:spMkLst>
        </pc:spChg>
      </pc:sldChg>
      <pc:sldChg chg="modSp add mod">
        <pc:chgData name="Xin Luo" userId="82312ee5779919a4" providerId="LiveId" clId="{94E43BDB-720C-FE4E-82EC-62DC7FE1B799}" dt="2023-02-25T05:46:31.283" v="970" actId="20577"/>
        <pc:sldMkLst>
          <pc:docMk/>
          <pc:sldMk cId="2038650065" sldId="2744"/>
        </pc:sldMkLst>
        <pc:spChg chg="mod">
          <ac:chgData name="Xin Luo" userId="82312ee5779919a4" providerId="LiveId" clId="{94E43BDB-720C-FE4E-82EC-62DC7FE1B799}" dt="2023-02-25T02:11:22.527" v="272" actId="20577"/>
          <ac:spMkLst>
            <pc:docMk/>
            <pc:sldMk cId="2038650065" sldId="2744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5:46:31.283" v="970" actId="20577"/>
          <ac:spMkLst>
            <pc:docMk/>
            <pc:sldMk cId="2038650065" sldId="2744"/>
            <ac:spMk id="5" creationId="{78502774-B04C-634F-1396-E5815996BC36}"/>
          </ac:spMkLst>
        </pc:spChg>
      </pc:sldChg>
      <pc:sldChg chg="add del">
        <pc:chgData name="Xin Luo" userId="82312ee5779919a4" providerId="LiveId" clId="{94E43BDB-720C-FE4E-82EC-62DC7FE1B799}" dt="2023-02-25T02:02:48.782" v="224"/>
        <pc:sldMkLst>
          <pc:docMk/>
          <pc:sldMk cId="3138454287" sldId="2744"/>
        </pc:sldMkLst>
      </pc:sldChg>
      <pc:sldChg chg="addSp delSp modSp add mod ord">
        <pc:chgData name="Xin Luo" userId="82312ee5779919a4" providerId="LiveId" clId="{94E43BDB-720C-FE4E-82EC-62DC7FE1B799}" dt="2023-02-25T15:14:11.080" v="3430" actId="20577"/>
        <pc:sldMkLst>
          <pc:docMk/>
          <pc:sldMk cId="2345376688" sldId="2745"/>
        </pc:sldMkLst>
        <pc:spChg chg="mod">
          <ac:chgData name="Xin Luo" userId="82312ee5779919a4" providerId="LiveId" clId="{94E43BDB-720C-FE4E-82EC-62DC7FE1B799}" dt="2023-02-25T15:14:11.080" v="3430" actId="20577"/>
          <ac:spMkLst>
            <pc:docMk/>
            <pc:sldMk cId="2345376688" sldId="2745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2:30.474" v="330" actId="20577"/>
          <ac:spMkLst>
            <pc:docMk/>
            <pc:sldMk cId="2345376688" sldId="2745"/>
            <ac:spMk id="3" creationId="{00000000-0000-0000-0000-000000000000}"/>
          </ac:spMkLst>
        </pc:spChg>
        <pc:spChg chg="del">
          <ac:chgData name="Xin Luo" userId="82312ee5779919a4" providerId="LiveId" clId="{94E43BDB-720C-FE4E-82EC-62DC7FE1B799}" dt="2023-02-25T02:10:49.685" v="252" actId="478"/>
          <ac:spMkLst>
            <pc:docMk/>
            <pc:sldMk cId="2345376688" sldId="2745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5:11:57.753" v="3379" actId="478"/>
          <ac:spMkLst>
            <pc:docMk/>
            <pc:sldMk cId="2345376688" sldId="2745"/>
            <ac:spMk id="6" creationId="{3843671A-98DC-4668-E8DF-F825619755A9}"/>
          </ac:spMkLst>
        </pc:spChg>
        <pc:spChg chg="add mod">
          <ac:chgData name="Xin Luo" userId="82312ee5779919a4" providerId="LiveId" clId="{94E43BDB-720C-FE4E-82EC-62DC7FE1B799}" dt="2023-02-25T15:13:18.472" v="3425"/>
          <ac:spMkLst>
            <pc:docMk/>
            <pc:sldMk cId="2345376688" sldId="2745"/>
            <ac:spMk id="7" creationId="{90728D9D-D249-EA33-6E80-8B5C8EA26F4F}"/>
          </ac:spMkLst>
        </pc:spChg>
        <pc:picChg chg="del">
          <ac:chgData name="Xin Luo" userId="82312ee5779919a4" providerId="LiveId" clId="{94E43BDB-720C-FE4E-82EC-62DC7FE1B799}" dt="2023-02-25T02:10:55.317" v="254" actId="478"/>
          <ac:picMkLst>
            <pc:docMk/>
            <pc:sldMk cId="2345376688" sldId="2745"/>
            <ac:picMk id="1026" creationId="{75908E15-58DA-73BD-95F9-CACD1B8B9D82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28" creationId="{1E2BFB6C-B7E5-CAF9-B8CC-09A5029EC264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0" creationId="{CB7EE236-3D18-EC53-3225-10EBB3B4EC77}"/>
          </ac:picMkLst>
        </pc:picChg>
        <pc:picChg chg="del">
          <ac:chgData name="Xin Luo" userId="82312ee5779919a4" providerId="LiveId" clId="{94E43BDB-720C-FE4E-82EC-62DC7FE1B799}" dt="2023-02-25T02:10:53.306" v="253" actId="478"/>
          <ac:picMkLst>
            <pc:docMk/>
            <pc:sldMk cId="2345376688" sldId="2745"/>
            <ac:picMk id="1032" creationId="{BFA8C7BD-9CEC-ADA1-21BA-0EE8338C6EA3}"/>
          </ac:picMkLst>
        </pc:picChg>
      </pc:sldChg>
      <pc:sldChg chg="delSp modSp add del mod">
        <pc:chgData name="Xin Luo" userId="82312ee5779919a4" providerId="LiveId" clId="{94E43BDB-720C-FE4E-82EC-62DC7FE1B799}" dt="2023-02-25T06:06:58.623" v="1450" actId="2696"/>
        <pc:sldMkLst>
          <pc:docMk/>
          <pc:sldMk cId="3070956263" sldId="2746"/>
        </pc:sldMkLst>
        <pc:spChg chg="del">
          <ac:chgData name="Xin Luo" userId="82312ee5779919a4" providerId="LiveId" clId="{94E43BDB-720C-FE4E-82EC-62DC7FE1B799}" dt="2023-02-25T03:47:32.855" v="789" actId="478"/>
          <ac:spMkLst>
            <pc:docMk/>
            <pc:sldMk cId="3070956263" sldId="2746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2:11:33.057" v="295" actId="20577"/>
          <ac:spMkLst>
            <pc:docMk/>
            <pc:sldMk cId="3070956263" sldId="2746"/>
            <ac:spMk id="3" creationId="{00000000-0000-0000-0000-000000000000}"/>
          </ac:spMkLst>
        </pc:spChg>
        <pc:spChg chg="mod">
          <ac:chgData name="Xin Luo" userId="82312ee5779919a4" providerId="LiveId" clId="{94E43BDB-720C-FE4E-82EC-62DC7FE1B799}" dt="2023-02-25T03:47:39.828" v="791" actId="20577"/>
          <ac:spMkLst>
            <pc:docMk/>
            <pc:sldMk cId="3070956263" sldId="2746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94E43BDB-720C-FE4E-82EC-62DC7FE1B799}" dt="2023-02-25T13:23:26.625" v="2935" actId="1035"/>
        <pc:sldMkLst>
          <pc:docMk/>
          <pc:sldMk cId="580867947" sldId="2747"/>
        </pc:sldMkLst>
        <pc:spChg chg="mod">
          <ac:chgData name="Xin Luo" userId="82312ee5779919a4" providerId="LiveId" clId="{94E43BDB-720C-FE4E-82EC-62DC7FE1B799}" dt="2023-02-25T11:10:26.422" v="2162" actId="20577"/>
          <ac:spMkLst>
            <pc:docMk/>
            <pc:sldMk cId="580867947" sldId="274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09:14:40.222" v="1788" actId="478"/>
          <ac:spMkLst>
            <pc:docMk/>
            <pc:sldMk cId="580867947" sldId="2747"/>
            <ac:spMk id="11" creationId="{3ECA3BFA-CF62-0840-2043-47AC256F4E34}"/>
          </ac:spMkLst>
        </pc:spChg>
        <pc:spChg chg="add del mod">
          <ac:chgData name="Xin Luo" userId="82312ee5779919a4" providerId="LiveId" clId="{94E43BDB-720C-FE4E-82EC-62DC7FE1B799}" dt="2023-02-25T09:14:41.345" v="1789" actId="478"/>
          <ac:spMkLst>
            <pc:docMk/>
            <pc:sldMk cId="580867947" sldId="2747"/>
            <ac:spMk id="12" creationId="{AD1ABF6E-3EE4-7D4B-6D99-578DCE85F495}"/>
          </ac:spMkLst>
        </pc:spChg>
        <pc:spChg chg="add mod">
          <ac:chgData name="Xin Luo" userId="82312ee5779919a4" providerId="LiveId" clId="{94E43BDB-720C-FE4E-82EC-62DC7FE1B799}" dt="2023-02-25T09:16:23.626" v="1890" actId="1037"/>
          <ac:spMkLst>
            <pc:docMk/>
            <pc:sldMk cId="580867947" sldId="2747"/>
            <ac:spMk id="15" creationId="{A007F455-D474-DB62-804B-9BC7A451CBE8}"/>
          </ac:spMkLst>
        </pc:spChg>
        <pc:spChg chg="add mod">
          <ac:chgData name="Xin Luo" userId="82312ee5779919a4" providerId="LiveId" clId="{94E43BDB-720C-FE4E-82EC-62DC7FE1B799}" dt="2023-02-25T09:16:19.691" v="1883" actId="1038"/>
          <ac:spMkLst>
            <pc:docMk/>
            <pc:sldMk cId="580867947" sldId="2747"/>
            <ac:spMk id="16" creationId="{D2607FE3-605B-506F-F26E-20D3EFC570B2}"/>
          </ac:spMkLst>
        </pc:spChg>
        <pc:grpChg chg="add mod">
          <ac:chgData name="Xin Luo" userId="82312ee5779919a4" providerId="LiveId" clId="{94E43BDB-720C-FE4E-82EC-62DC7FE1B799}" dt="2023-02-25T13:23:26.625" v="2935" actId="1035"/>
          <ac:grpSpMkLst>
            <pc:docMk/>
            <pc:sldMk cId="580867947" sldId="2747"/>
            <ac:grpSpMk id="17" creationId="{DEBBA376-338B-77A1-B823-6E3F8EA644A9}"/>
          </ac:grpSpMkLst>
        </pc:grpChg>
        <pc:picChg chg="add mod">
          <ac:chgData name="Xin Luo" userId="82312ee5779919a4" providerId="LiveId" clId="{94E43BDB-720C-FE4E-82EC-62DC7FE1B799}" dt="2023-02-25T13:23:26.625" v="2935" actId="1035"/>
          <ac:picMkLst>
            <pc:docMk/>
            <pc:sldMk cId="580867947" sldId="2747"/>
            <ac:picMk id="6" creationId="{B7028E15-ACC2-1C34-CBCC-DF1802A2573F}"/>
          </ac:picMkLst>
        </pc:picChg>
        <pc:picChg chg="add del mod">
          <ac:chgData name="Xin Luo" userId="82312ee5779919a4" providerId="LiveId" clId="{94E43BDB-720C-FE4E-82EC-62DC7FE1B799}" dt="2023-02-25T09:12:56.104" v="1771" actId="478"/>
          <ac:picMkLst>
            <pc:docMk/>
            <pc:sldMk cId="580867947" sldId="2747"/>
            <ac:picMk id="8" creationId="{78D05813-9EA4-EA8C-4C95-109585AE9768}"/>
          </ac:picMkLst>
        </pc:picChg>
        <pc:picChg chg="add del mod">
          <ac:chgData name="Xin Luo" userId="82312ee5779919a4" providerId="LiveId" clId="{94E43BDB-720C-FE4E-82EC-62DC7FE1B799}" dt="2023-02-25T09:14:39.160" v="1787" actId="478"/>
          <ac:picMkLst>
            <pc:docMk/>
            <pc:sldMk cId="580867947" sldId="2747"/>
            <ac:picMk id="10" creationId="{E7069A29-D46B-3705-BF2F-F461D2175816}"/>
          </ac:picMkLst>
        </pc:picChg>
        <pc:picChg chg="add mod">
          <ac:chgData name="Xin Luo" userId="82312ee5779919a4" providerId="LiveId" clId="{94E43BDB-720C-FE4E-82EC-62DC7FE1B799}" dt="2023-02-25T09:16:00.871" v="1871" actId="164"/>
          <ac:picMkLst>
            <pc:docMk/>
            <pc:sldMk cId="580867947" sldId="2747"/>
            <ac:picMk id="14" creationId="{0683883D-6346-EF5A-B5AE-9D0C983B748A}"/>
          </ac:picMkLst>
        </pc:picChg>
      </pc:sldChg>
      <pc:sldChg chg="add del">
        <pc:chgData name="Xin Luo" userId="82312ee5779919a4" providerId="LiveId" clId="{94E43BDB-720C-FE4E-82EC-62DC7FE1B799}" dt="2023-02-25T02:11:52.150" v="301"/>
        <pc:sldMkLst>
          <pc:docMk/>
          <pc:sldMk cId="2239497426" sldId="2747"/>
        </pc:sldMkLst>
      </pc:sldChg>
      <pc:sldChg chg="add del">
        <pc:chgData name="Xin Luo" userId="82312ee5779919a4" providerId="LiveId" clId="{94E43BDB-720C-FE4E-82EC-62DC7FE1B799}" dt="2023-02-25T02:12:20.540" v="308"/>
        <pc:sldMkLst>
          <pc:docMk/>
          <pc:sldMk cId="3888858746" sldId="2747"/>
        </pc:sldMkLst>
      </pc:sldChg>
      <pc:sldChg chg="modSp add del mod">
        <pc:chgData name="Xin Luo" userId="82312ee5779919a4" providerId="LiveId" clId="{94E43BDB-720C-FE4E-82EC-62DC7FE1B799}" dt="2023-02-25T09:42:59.158" v="1955" actId="2696"/>
        <pc:sldMkLst>
          <pc:docMk/>
          <pc:sldMk cId="3113299723" sldId="2748"/>
        </pc:sldMkLst>
        <pc:spChg chg="mod">
          <ac:chgData name="Xin Luo" userId="82312ee5779919a4" providerId="LiveId" clId="{94E43BDB-720C-FE4E-82EC-62DC7FE1B799}" dt="2023-02-25T06:13:55.682" v="1551" actId="20577"/>
          <ac:spMkLst>
            <pc:docMk/>
            <pc:sldMk cId="3113299723" sldId="2748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14:01.330" v="1560" actId="20577"/>
          <ac:spMkLst>
            <pc:docMk/>
            <pc:sldMk cId="3113299723" sldId="2748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13:25.290" v="1501" actId="2696"/>
        <pc:sldMkLst>
          <pc:docMk/>
          <pc:sldMk cId="2923402977" sldId="2749"/>
        </pc:sldMkLst>
        <pc:spChg chg="mod">
          <ac:chgData name="Xin Luo" userId="82312ee5779919a4" providerId="LiveId" clId="{94E43BDB-720C-FE4E-82EC-62DC7FE1B799}" dt="2023-02-25T02:23:42.660" v="467" actId="20577"/>
          <ac:spMkLst>
            <pc:docMk/>
            <pc:sldMk cId="2923402977" sldId="2749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06:07:13.050" v="1455" actId="20577"/>
          <ac:spMkLst>
            <pc:docMk/>
            <pc:sldMk cId="2923402977" sldId="2749"/>
            <ac:spMk id="5" creationId="{78502774-B04C-634F-1396-E5815996BC36}"/>
          </ac:spMkLst>
        </pc:spChg>
      </pc:sldChg>
      <pc:sldChg chg="modSp add del mod">
        <pc:chgData name="Xin Luo" userId="82312ee5779919a4" providerId="LiveId" clId="{94E43BDB-720C-FE4E-82EC-62DC7FE1B799}" dt="2023-02-25T06:06:37.296" v="1449" actId="2696"/>
        <pc:sldMkLst>
          <pc:docMk/>
          <pc:sldMk cId="513901059" sldId="2750"/>
        </pc:sldMkLst>
        <pc:spChg chg="mod">
          <ac:chgData name="Xin Luo" userId="82312ee5779919a4" providerId="LiveId" clId="{94E43BDB-720C-FE4E-82EC-62DC7FE1B799}" dt="2023-02-25T05:42:44.555" v="815" actId="20577"/>
          <ac:spMkLst>
            <pc:docMk/>
            <pc:sldMk cId="513901059" sldId="2750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06:06:25.021" v="1448" actId="5793"/>
        <pc:sldMkLst>
          <pc:docMk/>
          <pc:sldMk cId="2245643700" sldId="2751"/>
        </pc:sldMkLst>
        <pc:spChg chg="mod">
          <ac:chgData name="Xin Luo" userId="82312ee5779919a4" providerId="LiveId" clId="{94E43BDB-720C-FE4E-82EC-62DC7FE1B799}" dt="2023-02-25T05:48:38.798" v="1029" actId="20577"/>
          <ac:spMkLst>
            <pc:docMk/>
            <pc:sldMk cId="2245643700" sldId="275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06:05:19.091" v="1392" actId="1076"/>
          <ac:spMkLst>
            <pc:docMk/>
            <pc:sldMk cId="2245643700" sldId="2751"/>
            <ac:spMk id="4" creationId="{5890849C-B6D7-E82C-6F19-E8BC73B44DEE}"/>
          </ac:spMkLst>
        </pc:spChg>
        <pc:spChg chg="del">
          <ac:chgData name="Xin Luo" userId="82312ee5779919a4" providerId="LiveId" clId="{94E43BDB-720C-FE4E-82EC-62DC7FE1B799}" dt="2023-02-25T05:46:39.352" v="972" actId="478"/>
          <ac:spMkLst>
            <pc:docMk/>
            <pc:sldMk cId="2245643700" sldId="2751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06:06:25.021" v="1448" actId="5793"/>
          <ac:spMkLst>
            <pc:docMk/>
            <pc:sldMk cId="2245643700" sldId="2751"/>
            <ac:spMk id="7" creationId="{6A0464DA-16D3-0757-416F-B5FC79C9913C}"/>
          </ac:spMkLst>
        </pc:spChg>
      </pc:sldChg>
      <pc:sldChg chg="modSp add mod ord">
        <pc:chgData name="Xin Luo" userId="82312ee5779919a4" providerId="LiveId" clId="{94E43BDB-720C-FE4E-82EC-62DC7FE1B799}" dt="2023-02-25T12:27:43.216" v="2531" actId="20577"/>
        <pc:sldMkLst>
          <pc:docMk/>
          <pc:sldMk cId="3400956243" sldId="2752"/>
        </pc:sldMkLst>
        <pc:spChg chg="mod">
          <ac:chgData name="Xin Luo" userId="82312ee5779919a4" providerId="LiveId" clId="{94E43BDB-720C-FE4E-82EC-62DC7FE1B799}" dt="2023-02-25T09:43:50.290" v="1992" actId="20577"/>
          <ac:spMkLst>
            <pc:docMk/>
            <pc:sldMk cId="3400956243" sldId="2752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2:27:43.216" v="2531" actId="20577"/>
          <ac:spMkLst>
            <pc:docMk/>
            <pc:sldMk cId="3400956243" sldId="2752"/>
            <ac:spMk id="5" creationId="{78502774-B04C-634F-1396-E5815996BC36}"/>
          </ac:spMkLst>
        </pc:spChg>
      </pc:sldChg>
      <pc:sldChg chg="addSp delSp modSp add mod">
        <pc:chgData name="Xin Luo" userId="82312ee5779919a4" providerId="LiveId" clId="{94E43BDB-720C-FE4E-82EC-62DC7FE1B799}" dt="2023-02-25T13:30:27.224" v="3339" actId="1076"/>
        <pc:sldMkLst>
          <pc:docMk/>
          <pc:sldMk cId="3929071932" sldId="2753"/>
        </pc:sldMkLst>
        <pc:spChg chg="mod">
          <ac:chgData name="Xin Luo" userId="82312ee5779919a4" providerId="LiveId" clId="{94E43BDB-720C-FE4E-82EC-62DC7FE1B799}" dt="2023-02-25T13:24:58.871" v="2996" actId="20577"/>
          <ac:spMkLst>
            <pc:docMk/>
            <pc:sldMk cId="3929071932" sldId="2753"/>
            <ac:spMk id="2" creationId="{631AADB6-C88A-D817-4683-FC087E4E240F}"/>
          </ac:spMkLst>
        </pc:spChg>
        <pc:spChg chg="mod">
          <ac:chgData name="Xin Luo" userId="82312ee5779919a4" providerId="LiveId" clId="{94E43BDB-720C-FE4E-82EC-62DC7FE1B799}" dt="2023-02-25T13:30:27.224" v="3339" actId="1076"/>
          <ac:spMkLst>
            <pc:docMk/>
            <pc:sldMk cId="3929071932" sldId="2753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3:25:08.456" v="3011" actId="478"/>
          <ac:spMkLst>
            <pc:docMk/>
            <pc:sldMk cId="3929071932" sldId="2753"/>
            <ac:spMk id="6" creationId="{C9D2E8F2-74DF-74E3-6D8B-0AA575E537F5}"/>
          </ac:spMkLst>
        </pc:spChg>
      </pc:sldChg>
      <pc:sldChg chg="modSp add del mod">
        <pc:chgData name="Xin Luo" userId="82312ee5779919a4" providerId="LiveId" clId="{94E43BDB-720C-FE4E-82EC-62DC7FE1B799}" dt="2023-02-25T09:44:09.739" v="1996" actId="2696"/>
        <pc:sldMkLst>
          <pc:docMk/>
          <pc:sldMk cId="4094603289" sldId="2754"/>
        </pc:sldMkLst>
        <pc:spChg chg="mod">
          <ac:chgData name="Xin Luo" userId="82312ee5779919a4" providerId="LiveId" clId="{94E43BDB-720C-FE4E-82EC-62DC7FE1B799}" dt="2023-02-25T09:42:50.885" v="1954" actId="20577"/>
          <ac:spMkLst>
            <pc:docMk/>
            <pc:sldMk cId="4094603289" sldId="2754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04" v="2924" actId="2696"/>
        <pc:sldMkLst>
          <pc:docMk/>
          <pc:sldMk cId="2537171141" sldId="2755"/>
        </pc:sldMkLst>
        <pc:spChg chg="mod">
          <ac:chgData name="Xin Luo" userId="82312ee5779919a4" providerId="LiveId" clId="{94E43BDB-720C-FE4E-82EC-62DC7FE1B799}" dt="2023-02-25T09:44:24.388" v="2022" actId="20577"/>
          <ac:spMkLst>
            <pc:docMk/>
            <pc:sldMk cId="2537171141" sldId="2755"/>
            <ac:spMk id="2" creationId="{631AADB6-C88A-D817-4683-FC087E4E240F}"/>
          </ac:spMkLst>
        </pc:spChg>
      </pc:sldChg>
      <pc:sldChg chg="modSp add del mod">
        <pc:chgData name="Xin Luo" userId="82312ee5779919a4" providerId="LiveId" clId="{94E43BDB-720C-FE4E-82EC-62DC7FE1B799}" dt="2023-02-25T13:17:55.913" v="2925" actId="2696"/>
        <pc:sldMkLst>
          <pc:docMk/>
          <pc:sldMk cId="1494698131" sldId="2756"/>
        </pc:sldMkLst>
        <pc:spChg chg="mod">
          <ac:chgData name="Xin Luo" userId="82312ee5779919a4" providerId="LiveId" clId="{94E43BDB-720C-FE4E-82EC-62DC7FE1B799}" dt="2023-02-25T09:44:37.236" v="2046" actId="20577"/>
          <ac:spMkLst>
            <pc:docMk/>
            <pc:sldMk cId="1494698131" sldId="2756"/>
            <ac:spMk id="2" creationId="{631AADB6-C88A-D817-4683-FC087E4E240F}"/>
          </ac:spMkLst>
        </pc:spChg>
      </pc:sldChg>
      <pc:sldChg chg="addSp delSp modSp add mod">
        <pc:chgData name="Xin Luo" userId="82312ee5779919a4" providerId="LiveId" clId="{94E43BDB-720C-FE4E-82EC-62DC7FE1B799}" dt="2023-02-25T13:23:42.156" v="2962" actId="1038"/>
        <pc:sldMkLst>
          <pc:docMk/>
          <pc:sldMk cId="1157508697" sldId="2757"/>
        </pc:sldMkLst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4" creationId="{E6E19FF7-964C-AC20-F231-C470D13016F8}"/>
          </ac:spMkLst>
        </pc:spChg>
        <pc:spChg chg="mod">
          <ac:chgData name="Xin Luo" userId="82312ee5779919a4" providerId="LiveId" clId="{94E43BDB-720C-FE4E-82EC-62DC7FE1B799}" dt="2023-02-25T12:46:45.761" v="2652" actId="20577"/>
          <ac:spMkLst>
            <pc:docMk/>
            <pc:sldMk cId="1157508697" sldId="2757"/>
            <ac:spMk id="5" creationId="{78502774-B04C-634F-1396-E5815996BC3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7" creationId="{FF6A9C21-82F7-8514-247B-B4F11828C95F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8" creationId="{A17ECF76-7E26-1ACE-4B43-22E86158F2A1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9" creationId="{5804DA9F-1EDE-D487-929D-7380DA911896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0" creationId="{E0BA14F3-333B-5953-203B-420304A80077}"/>
          </ac:spMkLst>
        </pc:spChg>
        <pc:spChg chg="add del mod">
          <ac:chgData name="Xin Luo" userId="82312ee5779919a4" providerId="LiveId" clId="{94E43BDB-720C-FE4E-82EC-62DC7FE1B799}" dt="2023-02-25T11:40:58.762" v="2259" actId="478"/>
          <ac:spMkLst>
            <pc:docMk/>
            <pc:sldMk cId="1157508697" sldId="2757"/>
            <ac:spMk id="11" creationId="{549752CE-6C25-8C15-891C-7F41D618D12E}"/>
          </ac:spMkLst>
        </pc:spChg>
        <pc:grpChg chg="del">
          <ac:chgData name="Xin Luo" userId="82312ee5779919a4" providerId="LiveId" clId="{94E43BDB-720C-FE4E-82EC-62DC7FE1B799}" dt="2023-02-25T09:49:28.342" v="2069" actId="478"/>
          <ac:grpSpMkLst>
            <pc:docMk/>
            <pc:sldMk cId="1157508697" sldId="2757"/>
            <ac:grpSpMk id="17" creationId="{DEBBA376-338B-77A1-B823-6E3F8EA644A9}"/>
          </ac:grpSpMkLst>
        </pc:grpChg>
        <pc:grpChg chg="add mod">
          <ac:chgData name="Xin Luo" userId="82312ee5779919a4" providerId="LiveId" clId="{94E43BDB-720C-FE4E-82EC-62DC7FE1B799}" dt="2023-02-25T13:23:34.294" v="2941" actId="1035"/>
          <ac:grpSpMkLst>
            <pc:docMk/>
            <pc:sldMk cId="1157508697" sldId="2757"/>
            <ac:grpSpMk id="22" creationId="{BA4C2415-490B-F3C5-D5E8-A263DD477CBB}"/>
          </ac:grpSpMkLst>
        </pc:grpChg>
        <pc:picChg chg="del">
          <ac:chgData name="Xin Luo" userId="82312ee5779919a4" providerId="LiveId" clId="{94E43BDB-720C-FE4E-82EC-62DC7FE1B799}" dt="2023-02-25T09:49:27.369" v="2068" actId="478"/>
          <ac:picMkLst>
            <pc:docMk/>
            <pc:sldMk cId="1157508697" sldId="2757"/>
            <ac:picMk id="6" creationId="{B7028E15-ACC2-1C34-CBCC-DF1802A2573F}"/>
          </ac:picMkLst>
        </pc:picChg>
        <pc:picChg chg="add mod">
          <ac:chgData name="Xin Luo" userId="82312ee5779919a4" providerId="LiveId" clId="{94E43BDB-720C-FE4E-82EC-62DC7FE1B799}" dt="2023-02-25T13:23:36.969" v="2950" actId="1038"/>
          <ac:picMkLst>
            <pc:docMk/>
            <pc:sldMk cId="1157508697" sldId="2757"/>
            <ac:picMk id="13" creationId="{F0BBAA1F-56C6-D7A7-0627-A15F8B192488}"/>
          </ac:picMkLst>
        </pc:picChg>
        <pc:picChg chg="add mod">
          <ac:chgData name="Xin Luo" userId="82312ee5779919a4" providerId="LiveId" clId="{94E43BDB-720C-FE4E-82EC-62DC7FE1B799}" dt="2023-02-25T11:41:13.700" v="2271" actId="164"/>
          <ac:picMkLst>
            <pc:docMk/>
            <pc:sldMk cId="1157508697" sldId="2757"/>
            <ac:picMk id="19" creationId="{7C2B1373-2928-39A6-4B44-DA379040F193}"/>
          </ac:picMkLst>
        </pc:picChg>
        <pc:picChg chg="add mod">
          <ac:chgData name="Xin Luo" userId="82312ee5779919a4" providerId="LiveId" clId="{94E43BDB-720C-FE4E-82EC-62DC7FE1B799}" dt="2023-02-25T13:23:42.156" v="2962" actId="1038"/>
          <ac:picMkLst>
            <pc:docMk/>
            <pc:sldMk cId="1157508697" sldId="2757"/>
            <ac:picMk id="21" creationId="{23B871CC-01AE-14C3-A9C0-7C4929687223}"/>
          </ac:picMkLst>
        </pc:picChg>
        <pc:picChg chg="add del mod">
          <ac:chgData name="Xin Luo" userId="82312ee5779919a4" providerId="LiveId" clId="{94E43BDB-720C-FE4E-82EC-62DC7FE1B799}" dt="2023-02-25T11:40:56.750" v="2258" actId="478"/>
          <ac:picMkLst>
            <pc:docMk/>
            <pc:sldMk cId="1157508697" sldId="2757"/>
            <ac:picMk id="1026" creationId="{00D412F6-E9C5-6D7E-F486-B0F084726009}"/>
          </ac:picMkLst>
        </pc:picChg>
      </pc:sldChg>
      <pc:sldChg chg="delSp modSp add del mod">
        <pc:chgData name="Xin Luo" userId="82312ee5779919a4" providerId="LiveId" clId="{94E43BDB-720C-FE4E-82EC-62DC7FE1B799}" dt="2023-02-25T11:40:46.090" v="2257" actId="2696"/>
        <pc:sldMkLst>
          <pc:docMk/>
          <pc:sldMk cId="3280031918" sldId="2758"/>
        </pc:sldMkLst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4" creationId="{E6E19FF7-964C-AC20-F231-C470D13016F8}"/>
          </ac:spMkLst>
        </pc:spChg>
        <pc:spChg chg="del">
          <ac:chgData name="Xin Luo" userId="82312ee5779919a4" providerId="LiveId" clId="{94E43BDB-720C-FE4E-82EC-62DC7FE1B799}" dt="2023-02-25T11:38:42.165" v="2235" actId="478"/>
          <ac:spMkLst>
            <pc:docMk/>
            <pc:sldMk cId="3280031918" sldId="2758"/>
            <ac:spMk id="5" creationId="{78502774-B04C-634F-1396-E5815996BC36}"/>
          </ac:spMkLst>
        </pc:spChg>
        <pc:spChg chg="mod">
          <ac:chgData name="Xin Luo" userId="82312ee5779919a4" providerId="LiveId" clId="{94E43BDB-720C-FE4E-82EC-62DC7FE1B799}" dt="2023-02-25T11:38:52.484" v="2243" actId="1038"/>
          <ac:spMkLst>
            <pc:docMk/>
            <pc:sldMk cId="3280031918" sldId="2758"/>
            <ac:spMk id="7" creationId="{FF6A9C21-82F7-8514-247B-B4F11828C95F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8" creationId="{A17ECF76-7E26-1ACE-4B43-22E86158F2A1}"/>
          </ac:spMkLst>
        </pc:spChg>
        <pc:spChg chg="mod">
          <ac:chgData name="Xin Luo" userId="82312ee5779919a4" providerId="LiveId" clId="{94E43BDB-720C-FE4E-82EC-62DC7FE1B799}" dt="2023-02-25T11:39:47.596" v="2256" actId="14100"/>
          <ac:spMkLst>
            <pc:docMk/>
            <pc:sldMk cId="3280031918" sldId="2758"/>
            <ac:spMk id="9" creationId="{5804DA9F-1EDE-D487-929D-7380DA911896}"/>
          </ac:spMkLst>
        </pc:spChg>
        <pc:spChg chg="mod">
          <ac:chgData name="Xin Luo" userId="82312ee5779919a4" providerId="LiveId" clId="{94E43BDB-720C-FE4E-82EC-62DC7FE1B799}" dt="2023-02-25T11:39:22.131" v="2253" actId="14100"/>
          <ac:spMkLst>
            <pc:docMk/>
            <pc:sldMk cId="3280031918" sldId="2758"/>
            <ac:spMk id="10" creationId="{E0BA14F3-333B-5953-203B-420304A80077}"/>
          </ac:spMkLst>
        </pc:spChg>
        <pc:spChg chg="mod">
          <ac:chgData name="Xin Luo" userId="82312ee5779919a4" providerId="LiveId" clId="{94E43BDB-720C-FE4E-82EC-62DC7FE1B799}" dt="2023-02-25T11:39:39.978" v="2255" actId="14100"/>
          <ac:spMkLst>
            <pc:docMk/>
            <pc:sldMk cId="3280031918" sldId="2758"/>
            <ac:spMk id="11" creationId="{549752CE-6C25-8C15-891C-7F41D618D12E}"/>
          </ac:spMkLst>
        </pc:spChg>
        <pc:picChg chg="mod">
          <ac:chgData name="Xin Luo" userId="82312ee5779919a4" providerId="LiveId" clId="{94E43BDB-720C-FE4E-82EC-62DC7FE1B799}" dt="2023-02-25T11:39:33.992" v="2254" actId="14100"/>
          <ac:picMkLst>
            <pc:docMk/>
            <pc:sldMk cId="3280031918" sldId="2758"/>
            <ac:picMk id="1026" creationId="{00D412F6-E9C5-6D7E-F486-B0F084726009}"/>
          </ac:picMkLst>
        </pc:picChg>
      </pc:sldChg>
      <pc:sldChg chg="addSp delSp modSp add mod">
        <pc:chgData name="Xin Luo" userId="82312ee5779919a4" providerId="LiveId" clId="{94E43BDB-720C-FE4E-82EC-62DC7FE1B799}" dt="2023-02-25T13:23:56.031" v="2969" actId="1035"/>
        <pc:sldMkLst>
          <pc:docMk/>
          <pc:sldMk cId="4211155851" sldId="2758"/>
        </pc:sldMkLst>
        <pc:spChg chg="mod">
          <ac:chgData name="Xin Luo" userId="82312ee5779919a4" providerId="LiveId" clId="{94E43BDB-720C-FE4E-82EC-62DC7FE1B799}" dt="2023-02-25T12:04:55.119" v="2332" actId="115"/>
          <ac:spMkLst>
            <pc:docMk/>
            <pc:sldMk cId="4211155851" sldId="2758"/>
            <ac:spMk id="2" creationId="{631AADB6-C88A-D817-4683-FC087E4E240F}"/>
          </ac:spMkLst>
        </pc:spChg>
        <pc:spChg chg="del">
          <ac:chgData name="Xin Luo" userId="82312ee5779919a4" providerId="LiveId" clId="{94E43BDB-720C-FE4E-82EC-62DC7FE1B799}" dt="2023-02-25T11:52:53.524" v="2285" actId="478"/>
          <ac:spMkLst>
            <pc:docMk/>
            <pc:sldMk cId="4211155851" sldId="2758"/>
            <ac:spMk id="5" creationId="{78502774-B04C-634F-1396-E5815996BC36}"/>
          </ac:spMkLst>
        </pc:spChg>
        <pc:spChg chg="add mod">
          <ac:chgData name="Xin Luo" userId="82312ee5779919a4" providerId="LiveId" clId="{94E43BDB-720C-FE4E-82EC-62DC7FE1B799}" dt="2023-02-25T13:23:56.031" v="2969" actId="1035"/>
          <ac:spMkLst>
            <pc:docMk/>
            <pc:sldMk cId="4211155851" sldId="2758"/>
            <ac:spMk id="6" creationId="{DA984439-1B23-1931-1979-ECF8DE9D6DCA}"/>
          </ac:spMkLst>
        </pc:spChg>
        <pc:spChg chg="add mod">
          <ac:chgData name="Xin Luo" userId="82312ee5779919a4" providerId="LiveId" clId="{94E43BDB-720C-FE4E-82EC-62DC7FE1B799}" dt="2023-02-25T13:23:51.280" v="2964"/>
          <ac:spMkLst>
            <pc:docMk/>
            <pc:sldMk cId="4211155851" sldId="2758"/>
            <ac:spMk id="7" creationId="{E179D382-9C94-C796-FB1B-3281561CA174}"/>
          </ac:spMkLst>
        </pc:spChg>
      </pc:sldChg>
      <pc:sldChg chg="add del">
        <pc:chgData name="Xin Luo" userId="82312ee5779919a4" providerId="LiveId" clId="{94E43BDB-720C-FE4E-82EC-62DC7FE1B799}" dt="2023-02-25T13:17:31.086" v="2923" actId="2696"/>
        <pc:sldMkLst>
          <pc:docMk/>
          <pc:sldMk cId="2142922385" sldId="2759"/>
        </pc:sldMkLst>
      </pc:sldChg>
      <pc:sldChg chg="addSp delSp modSp add mod">
        <pc:chgData name="Xin Luo" userId="82312ee5779919a4" providerId="LiveId" clId="{94E43BDB-720C-FE4E-82EC-62DC7FE1B799}" dt="2023-02-25T15:45:56.152" v="4310" actId="22"/>
        <pc:sldMkLst>
          <pc:docMk/>
          <pc:sldMk cId="3818021166" sldId="2760"/>
        </pc:sldMkLst>
        <pc:spChg chg="mod">
          <ac:chgData name="Xin Luo" userId="82312ee5779919a4" providerId="LiveId" clId="{94E43BDB-720C-FE4E-82EC-62DC7FE1B799}" dt="2023-02-25T12:28:01.681" v="2534" actId="115"/>
          <ac:spMkLst>
            <pc:docMk/>
            <pc:sldMk cId="3818021166" sldId="2760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3:23:48.161" v="2963"/>
          <ac:spMkLst>
            <pc:docMk/>
            <pc:sldMk cId="3818021166" sldId="2760"/>
            <ac:spMk id="4" creationId="{EC86E6A6-A798-D8AF-89B3-B9EF17A7734A}"/>
          </ac:spMkLst>
        </pc:spChg>
        <pc:spChg chg="mod">
          <ac:chgData name="Xin Luo" userId="82312ee5779919a4" providerId="LiveId" clId="{94E43BDB-720C-FE4E-82EC-62DC7FE1B799}" dt="2023-02-25T15:20:51.555" v="3439" actId="20578"/>
          <ac:spMkLst>
            <pc:docMk/>
            <pc:sldMk cId="3818021166" sldId="2760"/>
            <ac:spMk id="6" creationId="{DA984439-1B23-1931-1979-ECF8DE9D6DCA}"/>
          </ac:spMkLst>
        </pc:spChg>
        <pc:spChg chg="add del">
          <ac:chgData name="Xin Luo" userId="82312ee5779919a4" providerId="LiveId" clId="{94E43BDB-720C-FE4E-82EC-62DC7FE1B799}" dt="2023-02-25T15:45:56.152" v="4310" actId="22"/>
          <ac:spMkLst>
            <pc:docMk/>
            <pc:sldMk cId="3818021166" sldId="2760"/>
            <ac:spMk id="7" creationId="{F078E749-A451-3712-89A0-BE837B250880}"/>
          </ac:spMkLst>
        </pc:spChg>
      </pc:sldChg>
      <pc:sldChg chg="addSp modSp add mod">
        <pc:chgData name="Xin Luo" userId="82312ee5779919a4" providerId="LiveId" clId="{94E43BDB-720C-FE4E-82EC-62DC7FE1B799}" dt="2023-02-25T15:36:58.183" v="3766"/>
        <pc:sldMkLst>
          <pc:docMk/>
          <pc:sldMk cId="97719364" sldId="2761"/>
        </pc:sldMkLst>
        <pc:spChg chg="mod">
          <ac:chgData name="Xin Luo" userId="82312ee5779919a4" providerId="LiveId" clId="{94E43BDB-720C-FE4E-82EC-62DC7FE1B799}" dt="2023-02-25T15:36:49.462" v="3765" actId="20577"/>
          <ac:spMkLst>
            <pc:docMk/>
            <pc:sldMk cId="97719364" sldId="2761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5T15:36:58.183" v="3766"/>
          <ac:spMkLst>
            <pc:docMk/>
            <pc:sldMk cId="97719364" sldId="2761"/>
            <ac:spMk id="4" creationId="{380B30E4-DF4C-71C4-4CC6-6F194AD696E4}"/>
          </ac:spMkLst>
        </pc:spChg>
      </pc:sldChg>
      <pc:sldChg chg="addSp modSp add mod">
        <pc:chgData name="Xin Luo" userId="82312ee5779919a4" providerId="LiveId" clId="{94E43BDB-720C-FE4E-82EC-62DC7FE1B799}" dt="2023-02-26T13:30:20.863" v="4843"/>
        <pc:sldMkLst>
          <pc:docMk/>
          <pc:sldMk cId="2861954436" sldId="2762"/>
        </pc:sldMkLst>
        <pc:spChg chg="mod">
          <ac:chgData name="Xin Luo" userId="82312ee5779919a4" providerId="LiveId" clId="{94E43BDB-720C-FE4E-82EC-62DC7FE1B799}" dt="2023-02-26T13:10:59.443" v="4842" actId="115"/>
          <ac:spMkLst>
            <pc:docMk/>
            <pc:sldMk cId="2861954436" sldId="2762"/>
            <ac:spMk id="2" creationId="{631AADB6-C88A-D817-4683-FC087E4E240F}"/>
          </ac:spMkLst>
        </pc:spChg>
        <pc:spChg chg="add mod">
          <ac:chgData name="Xin Luo" userId="82312ee5779919a4" providerId="LiveId" clId="{94E43BDB-720C-FE4E-82EC-62DC7FE1B799}" dt="2023-02-26T13:30:20.863" v="4843"/>
          <ac:spMkLst>
            <pc:docMk/>
            <pc:sldMk cId="2861954436" sldId="2762"/>
            <ac:spMk id="4" creationId="{F50B4F03-6223-A391-28BB-26A56BD99911}"/>
          </ac:spMkLst>
        </pc:spChg>
      </pc:sldChg>
      <pc:sldChg chg="add del">
        <pc:chgData name="Xin Luo" userId="82312ee5779919a4" providerId="LiveId" clId="{94E43BDB-720C-FE4E-82EC-62DC7FE1B799}" dt="2023-02-25T15:38:29.173" v="3768" actId="2696"/>
        <pc:sldMkLst>
          <pc:docMk/>
          <pc:sldMk cId="3051413259" sldId="2763"/>
        </pc:sldMkLst>
      </pc:sldChg>
      <pc:sldChg chg="add del">
        <pc:chgData name="Xin Luo" userId="82312ee5779919a4" providerId="LiveId" clId="{94E43BDB-720C-FE4E-82EC-62DC7FE1B799}" dt="2023-02-25T15:38:37.442" v="3770"/>
        <pc:sldMkLst>
          <pc:docMk/>
          <pc:sldMk cId="3367204121" sldId="2763"/>
        </pc:sldMkLst>
      </pc:sldChg>
      <pc:sldChg chg="modSp add mod">
        <pc:chgData name="Xin Luo" userId="82312ee5779919a4" providerId="LiveId" clId="{94E43BDB-720C-FE4E-82EC-62DC7FE1B799}" dt="2023-02-25T15:45:01.685" v="4308" actId="20577"/>
        <pc:sldMkLst>
          <pc:docMk/>
          <pc:sldMk cId="3373327641" sldId="2763"/>
        </pc:sldMkLst>
        <pc:spChg chg="mod">
          <ac:chgData name="Xin Luo" userId="82312ee5779919a4" providerId="LiveId" clId="{94E43BDB-720C-FE4E-82EC-62DC7FE1B799}" dt="2023-02-25T15:38:54.702" v="3813" actId="20577"/>
          <ac:spMkLst>
            <pc:docMk/>
            <pc:sldMk cId="3373327641" sldId="2763"/>
            <ac:spMk id="11" creationId="{53A7E693-8098-76C4-CD5D-47166ABEB164}"/>
          </ac:spMkLst>
        </pc:spChg>
        <pc:spChg chg="mod">
          <ac:chgData name="Xin Luo" userId="82312ee5779919a4" providerId="LiveId" clId="{94E43BDB-720C-FE4E-82EC-62DC7FE1B799}" dt="2023-02-25T15:45:01.685" v="4308" actId="20577"/>
          <ac:spMkLst>
            <pc:docMk/>
            <pc:sldMk cId="3373327641" sldId="2763"/>
            <ac:spMk id="13" creationId="{303BC878-BC57-D350-27A3-F03AE48213AC}"/>
          </ac:spMkLst>
        </pc:spChg>
      </pc:sldChg>
      <pc:sldChg chg="modSp add mod">
        <pc:chgData name="Xin Luo" userId="82312ee5779919a4" providerId="LiveId" clId="{94E43BDB-720C-FE4E-82EC-62DC7FE1B799}" dt="2023-02-25T15:46:11.254" v="4314" actId="20577"/>
        <pc:sldMkLst>
          <pc:docMk/>
          <pc:sldMk cId="2047512068" sldId="2764"/>
        </pc:sldMkLst>
        <pc:spChg chg="mod">
          <ac:chgData name="Xin Luo" userId="82312ee5779919a4" providerId="LiveId" clId="{94E43BDB-720C-FE4E-82EC-62DC7FE1B799}" dt="2023-02-25T15:46:11.254" v="4314" actId="20577"/>
          <ac:spMkLst>
            <pc:docMk/>
            <pc:sldMk cId="2047512068" sldId="2764"/>
            <ac:spMk id="5" creationId="{78502774-B04C-634F-1396-E5815996BC36}"/>
          </ac:spMkLst>
        </pc:spChg>
      </pc:sldChg>
      <pc:sldChg chg="modSp add mod">
        <pc:chgData name="Xin Luo" userId="82312ee5779919a4" providerId="LiveId" clId="{94E43BDB-720C-FE4E-82EC-62DC7FE1B799}" dt="2023-02-25T16:04:52.290" v="4819" actId="108"/>
        <pc:sldMkLst>
          <pc:docMk/>
          <pc:sldMk cId="70654754" sldId="2765"/>
        </pc:sldMkLst>
        <pc:spChg chg="mod">
          <ac:chgData name="Xin Luo" userId="82312ee5779919a4" providerId="LiveId" clId="{94E43BDB-720C-FE4E-82EC-62DC7FE1B799}" dt="2023-02-25T16:04:52.290" v="4819" actId="108"/>
          <ac:spMkLst>
            <pc:docMk/>
            <pc:sldMk cId="70654754" sldId="2765"/>
            <ac:spMk id="5" creationId="{78502774-B04C-634F-1396-E5815996BC36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2-24T13:20:14.840" v="2906" actId="404"/>
      <pc:docMkLst>
        <pc:docMk/>
      </pc:docMkLst>
      <pc:sldChg chg="addSp delSp modSp mod">
        <pc:chgData name="Xin Luo" userId="82312ee5779919a4" providerId="LiveId" clId="{82BFAA31-791A-9843-976C-3AAFAA5AC07D}" dt="2023-02-24T08:49:58.378" v="580" actId="478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2-24T08:49:58.156" v="579" actId="14100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2-24T08:49:58.378" v="58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82BFAA31-791A-9843-976C-3AAFAA5AC07D}" dt="2023-02-24T13:19:35.601" v="2898" actId="20577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2-24T13:19:35.601" v="2898" actId="20577"/>
          <ac:spMkLst>
            <pc:docMk/>
            <pc:sldMk cId="1209572041" sldId="2722"/>
            <ac:spMk id="13" creationId="{303BC878-BC57-D350-27A3-F03AE48213AC}"/>
          </ac:spMkLst>
        </pc:spChg>
      </pc:sldChg>
      <pc:sldChg chg="addSp delSp modSp add mod">
        <pc:chgData name="Xin Luo" userId="82312ee5779919a4" providerId="LiveId" clId="{82BFAA31-791A-9843-976C-3AAFAA5AC07D}" dt="2023-02-24T13:20:14.840" v="2906" actId="404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2-24T13:20:14.840" v="2906" actId="404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2-24T13:20:06.575" v="2903" actId="1076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59:25.971" v="2504" actId="20577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2-24T12:39:05.574" v="2002" actId="1076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59:25.971" v="2504" actId="20577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modSp add mod">
        <pc:chgData name="Xin Luo" userId="82312ee5779919a4" providerId="LiveId" clId="{82BFAA31-791A-9843-976C-3AAFAA5AC07D}" dt="2023-02-24T13:00:24.884" v="2578" actId="20577"/>
        <pc:sldMkLst>
          <pc:docMk/>
          <pc:sldMk cId="2476237792" sldId="2741"/>
        </pc:sldMkLst>
        <pc:spChg chg="mod">
          <ac:chgData name="Xin Luo" userId="82312ee5779919a4" providerId="LiveId" clId="{82BFAA31-791A-9843-976C-3AAFAA5AC07D}" dt="2023-02-24T12:59:34.011" v="2511" actId="20577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2-24T13:00:24.884" v="2578" actId="20577"/>
          <ac:spMkLst>
            <pc:docMk/>
            <pc:sldMk cId="2476237792" sldId="2741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872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264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198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8303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5998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2836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300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703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052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025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424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571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140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743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313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9479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dal.org/api/python/osgeo.gdal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GDAL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开源库及遥感栅格数据处理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63773" y="261082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en-US" sz="1800" b="1" dirty="0">
                <a:solidFill>
                  <a:schemeClr val="bg2"/>
                </a:solidFill>
                <a:latin typeface="+mn-ea"/>
                <a:ea typeface="+mn-ea"/>
              </a:rPr>
              <a:t>5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主要函数接口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451414" y="1459630"/>
            <a:ext cx="8374922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a)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栅格数据读入及信息查看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.Open()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：读入遥感影像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：获取投影信息。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RasterXSize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+mn-ea"/>
                <a:ea typeface="+mn-ea"/>
              </a:rPr>
              <a:t>RasterYSize</a:t>
            </a:r>
            <a:r>
              <a:rPr lang="en-US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+mn-ea"/>
                <a:ea typeface="+mn-ea"/>
              </a:rPr>
              <a:t>和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.RasterCount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分别获取遥感影像不同纬度尺寸，如列数、行数及波段数。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GetRasterBand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：获取影像波段。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.</a:t>
            </a:r>
            <a:r>
              <a:rPr lang="en-US" altLang="zh-CN" b="1" i="0" dirty="0" err="1">
                <a:solidFill>
                  <a:schemeClr val="accent2"/>
                </a:solidFill>
                <a:effectLst/>
                <a:latin typeface="+mn-ea"/>
                <a:ea typeface="+mn-ea"/>
              </a:rPr>
              <a:t>ReadAsArray</a:t>
            </a:r>
            <a:r>
              <a:rPr lang="en-US" altLang="zh-CN" b="1" i="0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()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：将波段读入为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格式。</a:t>
            </a:r>
            <a:endParaRPr lang="en-US" altLang="zh-CN" sz="2800" b="1" i="0" dirty="0"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3195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</a:t>
            </a: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接口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3275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9972CB-82FA-3BBB-40B5-08D28B498BE7}"/>
              </a:ext>
            </a:extLst>
          </p:cNvPr>
          <p:cNvSpPr txBox="1"/>
          <p:nvPr/>
        </p:nvSpPr>
        <p:spPr>
          <a:xfrm>
            <a:off x="448669" y="1555297"/>
            <a:ext cx="7827230" cy="4459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+mn-ea"/>
                <a:ea typeface="+mn-ea"/>
              </a:rPr>
              <a:t>b)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栅格数据写出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gdal.GetDriverByName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():</a:t>
            </a:r>
            <a:r>
              <a:rPr lang="en-US" altLang="zh-CN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创建文件驱动。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.Create()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：创建影像文件。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SetGeoTransform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：设置地理转换参数。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SetProjection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：设置投影。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WriteArray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：将</a:t>
            </a:r>
            <a:r>
              <a:rPr lang="en-US" altLang="zh-CN" dirty="0" err="1">
                <a:solidFill>
                  <a:srgbClr val="000000"/>
                </a:solidFill>
                <a:latin typeface="+mn-ea"/>
                <a:ea typeface="+mn-ea"/>
              </a:rPr>
              <a:t>np.array</a:t>
            </a:r>
            <a:r>
              <a:rPr lang="en-US" altLang="zh-CN" dirty="0">
                <a:solidFill>
                  <a:srgbClr val="00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数组写入波段。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chemeClr val="accent2"/>
                </a:solidFill>
                <a:latin typeface="+mn-ea"/>
                <a:ea typeface="+mn-ea"/>
              </a:rPr>
              <a:t>SetNoDataValue</a:t>
            </a:r>
            <a:r>
              <a:rPr lang="en-US" altLang="zh-CN" b="1" dirty="0">
                <a:solidFill>
                  <a:schemeClr val="accent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rgbClr val="000000"/>
                </a:solidFill>
                <a:latin typeface="+mn-ea"/>
                <a:ea typeface="+mn-ea"/>
              </a:rPr>
              <a:t>：压缩。</a:t>
            </a:r>
            <a:endParaRPr lang="en-US" altLang="zh-CN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02116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二、栅格数据处理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94060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151515"/>
                </a:solidFill>
                <a:latin typeface="+mn-ea"/>
                <a:ea typeface="+mn-ea"/>
              </a:rPr>
              <a:t>主要函数：</a:t>
            </a:r>
            <a:endParaRPr lang="en-US" altLang="zh-CN" sz="28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.</a:t>
            </a:r>
            <a:r>
              <a:rPr lang="en-US" altLang="zh-CN" b="1" dirty="0" err="1">
                <a:solidFill>
                  <a:srgbClr val="151515"/>
                </a:solidFill>
                <a:latin typeface="+mn-ea"/>
                <a:ea typeface="+mn-ea"/>
              </a:rPr>
              <a:t>ReprojectImage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src_ds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dst_ds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src_wkt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</a:p>
          <a:p>
            <a:pPr algn="just">
              <a:lnSpc>
                <a:spcPct val="150000"/>
              </a:lnSpc>
            </a:pP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			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dst_wkt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eResampleAlg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</a:p>
          <a:p>
            <a:pPr algn="just"/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.Warp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(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dsetNameOrDestDS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srcDSOrSrcDSTab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</a:t>
            </a:r>
          </a:p>
          <a:p>
            <a:pPr algn="just"/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	   		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dstSRS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xRes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yRes</a:t>
            </a:r>
            <a:r>
              <a:rPr lang="en-US" altLang="zh-CN" sz="1900" b="1" dirty="0">
                <a:solidFill>
                  <a:srgbClr val="0000CC"/>
                </a:solidFill>
                <a:latin typeface="+mn-ea"/>
                <a:ea typeface="+mn-ea"/>
              </a:rPr>
              <a:t>, </a:t>
            </a:r>
            <a:r>
              <a:rPr lang="en-US" altLang="zh-CN" sz="1900" b="1" dirty="0" err="1">
                <a:solidFill>
                  <a:srgbClr val="0000CC"/>
                </a:solidFill>
                <a:latin typeface="+mn-ea"/>
                <a:ea typeface="+mn-ea"/>
              </a:rPr>
              <a:t>resampleAlg</a:t>
            </a:r>
            <a:r>
              <a:rPr lang="en-US" altLang="zh-CN" sz="2800" dirty="0">
                <a:solidFill>
                  <a:srgbClr val="151515"/>
                </a:solidFill>
                <a:latin typeface="+mn-ea"/>
                <a:ea typeface="+mn-ea"/>
              </a:rPr>
              <a:t>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3340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、裁剪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DB715A4-5167-547B-CF17-48F697EE7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211243"/>
              </p:ext>
            </p:extLst>
          </p:nvPr>
        </p:nvGraphicFramePr>
        <p:xfrm>
          <a:off x="777980" y="1886795"/>
          <a:ext cx="3946420" cy="3657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642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542079121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940274364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189128992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727924111"/>
                    </a:ext>
                  </a:extLst>
                </a:gridCol>
              </a:tblGrid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694421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24834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617964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523722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2DE39CB-68B6-FAD2-94CD-E3139DA984E5}"/>
              </a:ext>
            </a:extLst>
          </p:cNvPr>
          <p:cNvSpPr/>
          <p:nvPr/>
        </p:nvSpPr>
        <p:spPr>
          <a:xfrm>
            <a:off x="1738534" y="2835085"/>
            <a:ext cx="2279650" cy="20764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ADE728A-38DF-A4D6-29CE-0AB48495B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368575"/>
              </p:ext>
            </p:extLst>
          </p:nvPr>
        </p:nvGraphicFramePr>
        <p:xfrm>
          <a:off x="6004001" y="3033544"/>
          <a:ext cx="2367852" cy="1828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4642">
                  <a:extLst>
                    <a:ext uri="{9D8B030D-6E8A-4147-A177-3AD203B41FA5}">
                      <a16:colId xmlns:a16="http://schemas.microsoft.com/office/drawing/2014/main" val="373258809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8199181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609803280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244082778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1578229486"/>
                    </a:ext>
                  </a:extLst>
                </a:gridCol>
                <a:gridCol w="394642">
                  <a:extLst>
                    <a:ext uri="{9D8B030D-6E8A-4147-A177-3AD203B41FA5}">
                      <a16:colId xmlns:a16="http://schemas.microsoft.com/office/drawing/2014/main" val="3478628972"/>
                    </a:ext>
                  </a:extLst>
                </a:gridCol>
              </a:tblGrid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5270502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88231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0952603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066300"/>
                  </a:ext>
                </a:extLst>
              </a:tr>
              <a:tr h="35230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305982"/>
                  </a:ext>
                </a:extLst>
              </a:tr>
            </a:tbl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962AC545-F190-75B4-DEF4-394E0BAC7BCA}"/>
              </a:ext>
            </a:extLst>
          </p:cNvPr>
          <p:cNvSpPr/>
          <p:nvPr/>
        </p:nvSpPr>
        <p:spPr>
          <a:xfrm>
            <a:off x="1555746" y="2979568"/>
            <a:ext cx="2381937" cy="184303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E719B4F-1259-A170-726D-03455F439476}"/>
              </a:ext>
            </a:extLst>
          </p:cNvPr>
          <p:cNvSpPr/>
          <p:nvPr/>
        </p:nvSpPr>
        <p:spPr>
          <a:xfrm>
            <a:off x="4907188" y="3656865"/>
            <a:ext cx="864869" cy="546100"/>
          </a:xfrm>
          <a:prstGeom prst="rightArrow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75FE3A-67D7-CE19-0F58-F7E8173A9B4D}"/>
              </a:ext>
            </a:extLst>
          </p:cNvPr>
          <p:cNvSpPr txBox="1"/>
          <p:nvPr/>
        </p:nvSpPr>
        <p:spPr>
          <a:xfrm>
            <a:off x="4872034" y="3169800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裁剪</a:t>
            </a:r>
          </a:p>
        </p:txBody>
      </p:sp>
    </p:spTree>
    <p:extLst>
      <p:ext uri="{BB962C8B-B14F-4D97-AF65-F5344CB8AC3E}">
        <p14:creationId xmlns:p14="http://schemas.microsoft.com/office/powerpoint/2010/main" val="140512936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339836" y="997524"/>
            <a:ext cx="8507953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151515"/>
                </a:solidFill>
                <a:latin typeface="+mn-ea"/>
                <a:ea typeface="+mn-ea"/>
              </a:rPr>
              <a:t>、拼接</a:t>
            </a:r>
            <a:endParaRPr lang="en-US" altLang="zh-CN" sz="2800" b="1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DE39CB-68B6-FAD2-94CD-E3139DA984E5}"/>
              </a:ext>
            </a:extLst>
          </p:cNvPr>
          <p:cNvSpPr/>
          <p:nvPr/>
        </p:nvSpPr>
        <p:spPr>
          <a:xfrm>
            <a:off x="2305715" y="3848099"/>
            <a:ext cx="1590675" cy="1106797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2AC545-F190-75B4-DEF4-394E0BAC7BCA}"/>
              </a:ext>
            </a:extLst>
          </p:cNvPr>
          <p:cNvSpPr/>
          <p:nvPr/>
        </p:nvSpPr>
        <p:spPr>
          <a:xfrm>
            <a:off x="1137312" y="2750969"/>
            <a:ext cx="1565278" cy="14781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1E719B4F-1259-A170-726D-03455F439476}"/>
              </a:ext>
            </a:extLst>
          </p:cNvPr>
          <p:cNvSpPr/>
          <p:nvPr/>
        </p:nvSpPr>
        <p:spPr>
          <a:xfrm>
            <a:off x="4101403" y="3796565"/>
            <a:ext cx="864869" cy="546100"/>
          </a:xfrm>
          <a:prstGeom prst="rightArrow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C75FE3A-67D7-CE19-0F58-F7E8173A9B4D}"/>
              </a:ext>
            </a:extLst>
          </p:cNvPr>
          <p:cNvSpPr txBox="1"/>
          <p:nvPr/>
        </p:nvSpPr>
        <p:spPr>
          <a:xfrm>
            <a:off x="4066249" y="3309500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拼接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992A97E-7C60-9C13-41C7-5E81967C946B}"/>
              </a:ext>
            </a:extLst>
          </p:cNvPr>
          <p:cNvSpPr/>
          <p:nvPr/>
        </p:nvSpPr>
        <p:spPr>
          <a:xfrm>
            <a:off x="6547753" y="3818218"/>
            <a:ext cx="1565278" cy="1106797"/>
          </a:xfrm>
          <a:prstGeom prst="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31A296-D548-6757-55AE-F2A7FEF33266}"/>
              </a:ext>
            </a:extLst>
          </p:cNvPr>
          <p:cNvSpPr/>
          <p:nvPr/>
        </p:nvSpPr>
        <p:spPr>
          <a:xfrm>
            <a:off x="5353949" y="2721088"/>
            <a:ext cx="1565278" cy="1478132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olid"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5E4D31A-6E9F-6834-B417-7CAF2162C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871495"/>
              </p:ext>
            </p:extLst>
          </p:nvPr>
        </p:nvGraphicFramePr>
        <p:xfrm>
          <a:off x="5353949" y="2720514"/>
          <a:ext cx="2772126" cy="21945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96018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  <a:gridCol w="396018">
                  <a:extLst>
                    <a:ext uri="{9D8B030D-6E8A-4147-A177-3AD203B41FA5}">
                      <a16:colId xmlns:a16="http://schemas.microsoft.com/office/drawing/2014/main" val="2542079121"/>
                    </a:ext>
                  </a:extLst>
                </a:gridCol>
              </a:tblGrid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7694421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248343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617964"/>
                  </a:ext>
                </a:extLst>
              </a:tr>
              <a:tr h="36566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523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37218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三、常用栅格数据快捷处理函数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23199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栅格数据处理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29985" y="997524"/>
            <a:ext cx="8153400" cy="5751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、重投影，重采样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主要函数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命令：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();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、栅格数据矢量化。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gdal.Polygonize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、矢量数据栅格化。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gdal.RasterizeLayer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3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、利用矢量数据进行栅格影像裁剪</a:t>
            </a:r>
            <a:endParaRPr lang="en-US" altLang="zh-CN" b="1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gdal.Warp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()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35F26-70F3-E3F4-FE68-56E63E1C0EA4}"/>
              </a:ext>
            </a:extLst>
          </p:cNvPr>
          <p:cNvSpPr txBox="1"/>
          <p:nvPr/>
        </p:nvSpPr>
        <p:spPr>
          <a:xfrm>
            <a:off x="6838681" y="6403785"/>
            <a:ext cx="21746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18206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gdal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开源库及遥感栅格数据处理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254000" y="676570"/>
            <a:ext cx="4737819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第四次选做作业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130629" y="1881845"/>
            <a:ext cx="888274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作业数据</a:t>
            </a:r>
            <a:r>
              <a:rPr lang="zh-CN" altLang="en-US" sz="22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000" b="1" dirty="0">
                <a:solidFill>
                  <a:srgbClr val="333333"/>
                </a:solidFill>
                <a:latin typeface="+mn-ea"/>
                <a:ea typeface="+mn-ea"/>
              </a:rPr>
              <a:t>任选两幅不同遥感栅格影像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作业内容：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）设计栅格影像数据拼接函数，满足不同空间分辨率、不同投影栅格影像拼接。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）每行代码需进行注释，且需对函数使用进行演示说明（建议以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landsat-8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与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sentinel-2 4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波段影像拼接示例）。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zh-CN" altLang="en-US" sz="2000" u="sng" dirty="0">
                <a:solidFill>
                  <a:srgbClr val="333333"/>
                </a:solidFill>
                <a:latin typeface="+mn-ea"/>
                <a:ea typeface="+mn-ea"/>
              </a:rPr>
              <a:t>不能使用</a:t>
            </a:r>
            <a:r>
              <a:rPr lang="en-US" altLang="zh-CN" sz="2000" u="sng" dirty="0" err="1">
                <a:solidFill>
                  <a:srgbClr val="333333"/>
                </a:solidFill>
                <a:latin typeface="+mn-ea"/>
                <a:ea typeface="+mn-ea"/>
              </a:rPr>
              <a:t>gdal</a:t>
            </a:r>
            <a:r>
              <a:rPr lang="zh-CN" altLang="en-US" sz="2000" u="sng" dirty="0">
                <a:solidFill>
                  <a:srgbClr val="333333"/>
                </a:solidFill>
                <a:latin typeface="+mn-ea"/>
                <a:ea typeface="+mn-ea"/>
              </a:rPr>
              <a:t>快捷函数或命令行工具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作业提交：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实验文档，以</a:t>
            </a:r>
            <a:r>
              <a:rPr lang="en-US" altLang="zh-CN" sz="2000" b="1" u="sng" dirty="0">
                <a:solidFill>
                  <a:srgbClr val="333333"/>
                </a:solidFill>
                <a:latin typeface="+mn-ea"/>
                <a:ea typeface="+mn-ea"/>
              </a:rPr>
              <a:t>markdown</a:t>
            </a:r>
            <a:r>
              <a:rPr lang="zh-CN" altLang="en-US" sz="2000" b="1" u="sng" dirty="0">
                <a:solidFill>
                  <a:srgbClr val="333333"/>
                </a:solidFill>
                <a:latin typeface="+mn-ea"/>
                <a:ea typeface="+mn-ea"/>
              </a:rPr>
              <a:t>格式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提交，要求格式规范、内容准确且实验细节充分。作业文件大小总结不超过</a:t>
            </a:r>
            <a:r>
              <a:rPr lang="en-US" altLang="zh-CN" sz="2000" dirty="0">
                <a:solidFill>
                  <a:srgbClr val="333333"/>
                </a:solidFill>
                <a:latin typeface="+mn-ea"/>
                <a:ea typeface="+mn-ea"/>
              </a:rPr>
              <a:t>1M</a:t>
            </a:r>
            <a:r>
              <a:rPr lang="zh-CN" altLang="en-US" sz="20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0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难度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zh-CN" altLang="en-US" sz="2000" b="1" dirty="0">
                <a:solidFill>
                  <a:srgbClr val="FF0000"/>
                </a:solidFill>
                <a:latin typeface="+mn-ea"/>
                <a:ea typeface="+mn-ea"/>
              </a:rPr>
              <a:t>星</a:t>
            </a:r>
            <a:endParaRPr lang="en-US" altLang="zh-CN" sz="20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截止日期：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2024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年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11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月</a:t>
            </a:r>
            <a:r>
              <a:rPr lang="en-US" altLang="zh-CN" sz="2000" b="1" u="sng" dirty="0">
                <a:solidFill>
                  <a:srgbClr val="FF0000"/>
                </a:solidFill>
                <a:latin typeface="+mn-ea"/>
                <a:ea typeface="+mn-ea"/>
              </a:rPr>
              <a:t>30</a:t>
            </a:r>
            <a:r>
              <a:rPr lang="zh-CN" altLang="en-US" sz="2000" b="1" u="sng" dirty="0">
                <a:solidFill>
                  <a:srgbClr val="FF0000"/>
                </a:solidFill>
                <a:latin typeface="+mn-ea"/>
                <a:ea typeface="+mn-ea"/>
              </a:rPr>
              <a:t>日</a:t>
            </a:r>
            <a:endParaRPr lang="en-US" altLang="zh-CN" sz="22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355931"/>
            <a:ext cx="83148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gdal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开源库栅格数据拼接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088012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82190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第四次选做作业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7BA0C2-A265-EE38-7F87-B0E3E08CDBEB}"/>
              </a:ext>
            </a:extLst>
          </p:cNvPr>
          <p:cNvSpPr txBox="1"/>
          <p:nvPr/>
        </p:nvSpPr>
        <p:spPr>
          <a:xfrm>
            <a:off x="414552" y="1585099"/>
            <a:ext cx="84454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题目：</a:t>
            </a:r>
            <a:r>
              <a:rPr lang="en-US" altLang="zh-CN" sz="2800" b="1" u="sng" dirty="0" err="1">
                <a:solidFill>
                  <a:srgbClr val="FF0000"/>
                </a:solidFill>
                <a:latin typeface="+mn-ea"/>
                <a:ea typeface="+mn-ea"/>
              </a:rPr>
              <a:t>gdal</a:t>
            </a:r>
            <a:r>
              <a:rPr lang="zh-CN" altLang="en-US" sz="2800" b="1" u="sng" dirty="0">
                <a:solidFill>
                  <a:srgbClr val="FF0000"/>
                </a:solidFill>
                <a:latin typeface="+mn-ea"/>
                <a:ea typeface="+mn-ea"/>
              </a:rPr>
              <a:t>开源库栅格影像拼接</a:t>
            </a:r>
            <a:endParaRPr lang="en-US" altLang="zh-CN" sz="2800" b="1" u="sng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689113-E7FD-4B39-D3FC-C0CEA3C3C3BB}"/>
              </a:ext>
            </a:extLst>
          </p:cNvPr>
          <p:cNvSpPr txBox="1"/>
          <p:nvPr/>
        </p:nvSpPr>
        <p:spPr>
          <a:xfrm>
            <a:off x="463683" y="2081179"/>
            <a:ext cx="8265761" cy="3997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函数模版：</a:t>
            </a:r>
            <a:endParaRPr lang="en-US" altLang="zh-CN" b="1" dirty="0">
              <a:solidFill>
                <a:schemeClr val="accent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altLang="zh-CN" sz="2000" b="1" dirty="0" err="1">
                <a:solidFill>
                  <a:schemeClr val="bg2"/>
                </a:solidFill>
                <a:latin typeface="Consolas" panose="020B0609020204030204" pitchFamily="49" charset="0"/>
              </a:rPr>
              <a:t>_mosaic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path_1,path_2,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path_out</a:t>
            </a:r>
            <a:r>
              <a:rPr lang="en-US" altLang="zh-CN" sz="2000" b="1" dirty="0">
                <a:solidFill>
                  <a:schemeClr val="bg2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_1,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path</a:t>
            </a:r>
            <a:r>
              <a:rPr lang="en-US" altLang="zh-CN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_2</a:t>
            </a:r>
            <a:r>
              <a:rPr lang="zh-CN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为待拼接栅格影像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数据路径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800" b="1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path_out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为输出拼接影像，如果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path_1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与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path_2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影像空间分辨率与投影不同，拼接影像选用</a:t>
            </a:r>
            <a:r>
              <a:rPr lang="en-US" altLang="zh-CN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path_1</a:t>
            </a:r>
            <a:r>
              <a:rPr lang="zh-CN" alt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影像</a:t>
            </a:r>
            <a:r>
              <a:rPr lang="zh-CN" altLang="en-US" sz="18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空间分辨率和投影。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    ‘’‘images mosaic by </a:t>
            </a:r>
            <a:r>
              <a:rPr lang="en-US" altLang="zh-CN" sz="20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gdal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'''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  ### </a:t>
            </a:r>
            <a:r>
              <a:rPr lang="zh-CN" alt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代码</a:t>
            </a:r>
            <a:r>
              <a:rPr lang="zh-CN" altLang="en-US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主体</a:t>
            </a:r>
            <a:endParaRPr lang="en-US" altLang="zh-CN" sz="20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2000" b="1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zh-CN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## </a:t>
            </a:r>
            <a:r>
              <a:rPr lang="zh-CN" altLang="en-US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无返回值</a:t>
            </a:r>
            <a:endParaRPr lang="en-US" altLang="zh-CN" sz="2000" b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591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433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165759"/>
            <a:ext cx="5751190" cy="717997"/>
            <a:chOff x="2121801" y="3511390"/>
            <a:chExt cx="513615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99913" y="3574470"/>
              <a:ext cx="445803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数据处理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1892676"/>
            <a:ext cx="6150434" cy="772176"/>
            <a:chOff x="2121802" y="2115450"/>
            <a:chExt cx="482940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718026" y="2173516"/>
              <a:ext cx="4233179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遥感栅格数据读写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AABB1DF-B98C-C2EF-DE10-EE1EE176F4C1}"/>
              </a:ext>
            </a:extLst>
          </p:cNvPr>
          <p:cNvGrpSpPr/>
          <p:nvPr/>
        </p:nvGrpSpPr>
        <p:grpSpPr>
          <a:xfrm>
            <a:off x="2130680" y="4355267"/>
            <a:ext cx="5860660" cy="717997"/>
            <a:chOff x="2121801" y="3511390"/>
            <a:chExt cx="5233914" cy="576000"/>
          </a:xfrm>
        </p:grpSpPr>
        <p:sp>
          <p:nvSpPr>
            <p:cNvPr id="8" name="椭圆 12">
              <a:extLst>
                <a:ext uri="{FF2B5EF4-FFF2-40B4-BE49-F238E27FC236}">
                  <a16:creationId xmlns:a16="http://schemas.microsoft.com/office/drawing/2014/main" id="{565CE3F1-8DB8-5980-B19B-595857C3D8BF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1" name="矩形 13">
              <a:extLst>
                <a:ext uri="{FF2B5EF4-FFF2-40B4-BE49-F238E27FC236}">
                  <a16:creationId xmlns:a16="http://schemas.microsoft.com/office/drawing/2014/main" id="{80F6CC38-4117-1B61-4036-D7306E0FCF97}"/>
                </a:ext>
              </a:extLst>
            </p:cNvPr>
            <p:cNvSpPr/>
            <p:nvPr/>
          </p:nvSpPr>
          <p:spPr>
            <a:xfrm>
              <a:off x="2799913" y="3574470"/>
              <a:ext cx="4555802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常用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栅格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数据快捷处理函数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933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7732" y="3868892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一、栅格数据读写</a:t>
            </a:r>
            <a:r>
              <a:rPr lang="en-CN" sz="40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95300" y="1520567"/>
            <a:ext cx="8153400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栅格数据：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由按行和列（或格网）组成的像元（或像素）矩阵，其中的每个像元为一个信息存储单元。栅格常用于数字航空像片、卫星影像、数字图片或扫描地图数据的保存。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5F25245-B3FE-84DC-8A06-85C7901AC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989047"/>
              </p:ext>
            </p:extLst>
          </p:nvPr>
        </p:nvGraphicFramePr>
        <p:xfrm>
          <a:off x="117841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AF48C3E1-BF83-3C13-D09B-24D38C69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3717"/>
              </p:ext>
            </p:extLst>
          </p:nvPr>
        </p:nvGraphicFramePr>
        <p:xfrm>
          <a:off x="4844599" y="3812370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643A7C0-8F4A-779B-4C6E-2835B086E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9043"/>
              </p:ext>
            </p:extLst>
          </p:nvPr>
        </p:nvGraphicFramePr>
        <p:xfrm>
          <a:off x="4949778" y="3956184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C42F6-E08B-BAE9-D536-82DB60396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650460"/>
              </p:ext>
            </p:extLst>
          </p:nvPr>
        </p:nvGraphicFramePr>
        <p:xfrm>
          <a:off x="5054957" y="4102346"/>
          <a:ext cx="2874137" cy="25603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10591">
                  <a:extLst>
                    <a:ext uri="{9D8B030D-6E8A-4147-A177-3AD203B41FA5}">
                      <a16:colId xmlns:a16="http://schemas.microsoft.com/office/drawing/2014/main" val="9194390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50468422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478058659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2812917214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1286947626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4228666853"/>
                    </a:ext>
                  </a:extLst>
                </a:gridCol>
                <a:gridCol w="410591">
                  <a:extLst>
                    <a:ext uri="{9D8B030D-6E8A-4147-A177-3AD203B41FA5}">
                      <a16:colId xmlns:a16="http://schemas.microsoft.com/office/drawing/2014/main" val="3438707613"/>
                    </a:ext>
                  </a:extLst>
                </a:gridCol>
              </a:tblGrid>
              <a:tr h="365731"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0853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96465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31932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858509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516213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350397"/>
                  </a:ext>
                </a:extLst>
              </a:tr>
              <a:tr h="365731"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856885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A2D07DC6-0736-D571-12DB-E211C54B9CE5}"/>
              </a:ext>
            </a:extLst>
          </p:cNvPr>
          <p:cNvSpPr txBox="1"/>
          <p:nvPr/>
        </p:nvSpPr>
        <p:spPr>
          <a:xfrm>
            <a:off x="102956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单波段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0A663DB-48D1-87DE-38A8-818FE7D48CC0}"/>
              </a:ext>
            </a:extLst>
          </p:cNvPr>
          <p:cNvSpPr txBox="1"/>
          <p:nvPr/>
        </p:nvSpPr>
        <p:spPr>
          <a:xfrm>
            <a:off x="4730096" y="33158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多波段</a:t>
            </a:r>
          </a:p>
        </p:txBody>
      </p:sp>
    </p:spTree>
    <p:extLst>
      <p:ext uri="{BB962C8B-B14F-4D97-AF65-F5344CB8AC3E}">
        <p14:creationId xmlns:p14="http://schemas.microsoft.com/office/powerpoint/2010/main" val="58086794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98B4C28E-094D-BEF6-D3D4-E87DAC1149A8}"/>
              </a:ext>
            </a:extLst>
          </p:cNvPr>
          <p:cNvGrpSpPr/>
          <p:nvPr/>
        </p:nvGrpSpPr>
        <p:grpSpPr>
          <a:xfrm>
            <a:off x="942051" y="2004969"/>
            <a:ext cx="7615836" cy="3682767"/>
            <a:chOff x="942051" y="2004969"/>
            <a:chExt cx="7615836" cy="3682767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20741D5-363B-0369-648B-3BBB41858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2051" y="2004969"/>
              <a:ext cx="3367007" cy="3682767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80D9D657-6464-00A7-CD2F-CACA23DF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28057" y="2004969"/>
              <a:ext cx="3729830" cy="3682766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A03F2ED-A113-0F9C-1EF7-4C633639F5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3640" y="2021747"/>
              <a:ext cx="2424417" cy="175329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E59D755-901F-FED5-D2D5-7CD46F2980F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95251" y="3791824"/>
              <a:ext cx="2424417" cy="187074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A9D9B84-41C2-5188-7385-65D80FAA3713}"/>
              </a:ext>
            </a:extLst>
          </p:cNvPr>
          <p:cNvSpPr txBox="1"/>
          <p:nvPr/>
        </p:nvSpPr>
        <p:spPr>
          <a:xfrm>
            <a:off x="942051" y="5780419"/>
            <a:ext cx="761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chemeClr val="bg2"/>
                </a:solidFill>
                <a:latin typeface="+mj-ea"/>
                <a:ea typeface="+mj-ea"/>
              </a:rPr>
              <a:t>遥感栅格数据实例</a:t>
            </a:r>
          </a:p>
        </p:txBody>
      </p:sp>
    </p:spTree>
    <p:extLst>
      <p:ext uri="{BB962C8B-B14F-4D97-AF65-F5344CB8AC3E}">
        <p14:creationId xmlns:p14="http://schemas.microsoft.com/office/powerpoint/2010/main" val="402716952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4BF891-30B2-7F19-3098-16A28CFAAB5E}"/>
              </a:ext>
            </a:extLst>
          </p:cNvPr>
          <p:cNvSpPr txBox="1"/>
          <p:nvPr/>
        </p:nvSpPr>
        <p:spPr>
          <a:xfrm>
            <a:off x="317665" y="1565284"/>
            <a:ext cx="8508669" cy="5025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GDAL(Geospatial Data Abstraction Library)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是一个在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MIT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许可协议下的开源空间数据处理库。</a:t>
            </a:r>
            <a:endParaRPr lang="en-US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起源于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1998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年由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Frank </a:t>
            </a:r>
            <a:r>
              <a:rPr lang="en-US" sz="2500" dirty="0" err="1">
                <a:solidFill>
                  <a:srgbClr val="000000"/>
                </a:solidFill>
                <a:latin typeface="+mn-ea"/>
                <a:ea typeface="+mn-ea"/>
              </a:rPr>
              <a:t>Warmerdam教授发起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，是由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C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C++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语言编写的空间数据处理开源库。此外，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在 </a:t>
            </a:r>
            <a:r>
              <a:rPr lang="en-US" sz="2500" dirty="0" err="1">
                <a:solidFill>
                  <a:srgbClr val="000000"/>
                </a:solidFill>
                <a:latin typeface="+mn-ea"/>
                <a:ea typeface="+mn-ea"/>
              </a:rPr>
              <a:t>Perl、Python、Ruby、Java、C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#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等编程语言中为用户提供了应用程序接口，这使得 </a:t>
            </a:r>
            <a:r>
              <a:rPr lang="en-US" sz="25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的应用非常广泛。</a:t>
            </a: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常用的空间数据处理软件如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ArcGIS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QGIS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等都大量使用了</a:t>
            </a:r>
            <a:r>
              <a:rPr lang="en-US" altLang="zh-CN" sz="25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500" dirty="0">
                <a:solidFill>
                  <a:srgbClr val="000000"/>
                </a:solidFill>
                <a:latin typeface="+mn-ea"/>
                <a:ea typeface="+mn-ea"/>
              </a:rPr>
              <a:t>库。</a:t>
            </a:r>
            <a:endParaRPr lang="en-US" altLang="zh-CN" sz="25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914119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493986" y="1510854"/>
            <a:ext cx="8356098" cy="274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提供对多种栅格数据的支持，包括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GeoTiff，Erdas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 Imagine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ENVI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PNG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JPEG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等格式。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在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中，所有的类都是从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GDALMajorObject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派生出来，主要类包括：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Dataset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、以及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。</a:t>
            </a:r>
            <a:endParaRPr lang="en-US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16C267-82D6-9FE0-9B96-F596B0C05CEB}"/>
              </a:ext>
            </a:extLst>
          </p:cNvPr>
          <p:cNvGrpSpPr/>
          <p:nvPr/>
        </p:nvGrpSpPr>
        <p:grpSpPr>
          <a:xfrm>
            <a:off x="309522" y="4396030"/>
            <a:ext cx="8489486" cy="2031488"/>
            <a:chOff x="309522" y="4200087"/>
            <a:chExt cx="8489486" cy="20314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87C86D-E34B-7547-D299-0344E8239AF7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025657C-51AC-1B30-54B3-3142663ABF71}"/>
                </a:ext>
              </a:extLst>
            </p:cNvPr>
            <p:cNvSpPr/>
            <p:nvPr/>
          </p:nvSpPr>
          <p:spPr>
            <a:xfrm>
              <a:off x="4854311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C2B6412-1E63-8E29-131F-464DB8C53FDD}"/>
                </a:ext>
              </a:extLst>
            </p:cNvPr>
            <p:cNvSpPr/>
            <p:nvPr/>
          </p:nvSpPr>
          <p:spPr>
            <a:xfrm>
              <a:off x="2896804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802519-0433-E4EA-166B-00CED9CFF9F4}"/>
                </a:ext>
              </a:extLst>
            </p:cNvPr>
            <p:cNvSpPr/>
            <p:nvPr/>
          </p:nvSpPr>
          <p:spPr>
            <a:xfrm>
              <a:off x="309522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6FD861-BF65-09A7-4274-C21212855E5B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stCxn id="8" idx="2"/>
              <a:endCxn id="9" idx="0"/>
            </p:cNvCxnSpPr>
            <p:nvPr/>
          </p:nvCxnSpPr>
          <p:spPr bwMode="auto">
            <a:xfrm rot="16200000" flipH="1">
              <a:off x="4765651" y="4438391"/>
              <a:ext cx="721769" cy="14230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A357DA3-CFF4-2203-8ABF-B3A2B5B8EF51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 bwMode="auto">
            <a:xfrm rot="5400000">
              <a:off x="3729501" y="4825247"/>
              <a:ext cx="721769" cy="6492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DABDE03E-4919-13F7-125A-3BADC2306A8E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 bwMode="auto">
            <a:xfrm rot="5400000">
              <a:off x="2593304" y="3689050"/>
              <a:ext cx="721769" cy="292168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0E0EA691-7D59-A957-556D-A50F1C2E856B}"/>
                </a:ext>
              </a:extLst>
            </p:cNvPr>
            <p:cNvCxnSpPr>
              <a:cxnSpLocks/>
              <a:stCxn id="8" idx="2"/>
              <a:endCxn id="12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688253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CF2A8-00CF-29F1-9509-BF0C4CC2BE46}"/>
              </a:ext>
            </a:extLst>
          </p:cNvPr>
          <p:cNvSpPr txBox="1"/>
          <p:nvPr/>
        </p:nvSpPr>
        <p:spPr>
          <a:xfrm>
            <a:off x="317665" y="1543512"/>
            <a:ext cx="8249392" cy="2571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altLang="zh-CN" sz="2200" b="1" dirty="0" err="1">
                <a:solidFill>
                  <a:srgbClr val="000000"/>
                </a:solidFill>
                <a:latin typeface="+mn-ea"/>
                <a:ea typeface="+mn-ea"/>
              </a:rPr>
              <a:t>DriverManager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是管理文件格式驱动的类。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200" b="1" dirty="0">
                <a:solidFill>
                  <a:srgbClr val="000000"/>
                </a:solidFill>
                <a:latin typeface="+mn-ea"/>
                <a:ea typeface="+mn-ea"/>
              </a:rPr>
              <a:t>GDAL Driver</a:t>
            </a:r>
            <a:r>
              <a:rPr lang="en-US" altLang="zh-CN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是格式化驱动，用于管理文件格式。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Dataset</a:t>
            </a:r>
            <a:r>
              <a:rPr lang="en-US" sz="2200" dirty="0" err="1">
                <a:solidFill>
                  <a:srgbClr val="000000"/>
                </a:solidFill>
                <a:latin typeface="+mn-ea"/>
                <a:ea typeface="+mn-ea"/>
              </a:rPr>
              <a:t>：一般用于定义和处理多波段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00"/>
                </a:solidFill>
                <a:latin typeface="+mn-ea"/>
                <a:ea typeface="+mn-ea"/>
              </a:rPr>
              <a:t>GDAL </a:t>
            </a:r>
            <a:r>
              <a:rPr lang="en-US" sz="2200" b="1" dirty="0" err="1">
                <a:solidFill>
                  <a:srgbClr val="000000"/>
                </a:solidFill>
                <a:latin typeface="+mn-ea"/>
                <a:ea typeface="+mn-ea"/>
              </a:rPr>
              <a:t>RasterBand</a:t>
            </a:r>
            <a:r>
              <a:rPr lang="en-US" sz="2200" dirty="0">
                <a:solidFill>
                  <a:srgbClr val="000000"/>
                </a:solidFill>
                <a:latin typeface="+mn-ea"/>
                <a:ea typeface="+mn-ea"/>
              </a:rPr>
              <a:t>：</a:t>
            </a:r>
            <a:r>
              <a:rPr lang="zh-CN" altLang="en-US" sz="2200" dirty="0">
                <a:solidFill>
                  <a:srgbClr val="000000"/>
                </a:solidFill>
                <a:latin typeface="+mn-ea"/>
                <a:ea typeface="+mn-ea"/>
              </a:rPr>
              <a:t>用于定义和处理一个单波段栅格数据。</a:t>
            </a:r>
            <a:endParaRPr lang="en-US" altLang="zh-CN" sz="2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15" name="Group 23">
            <a:extLst>
              <a:ext uri="{FF2B5EF4-FFF2-40B4-BE49-F238E27FC236}">
                <a16:creationId xmlns:a16="http://schemas.microsoft.com/office/drawing/2014/main" id="{14FE7199-AB70-52E4-812F-B5C3374649EF}"/>
              </a:ext>
            </a:extLst>
          </p:cNvPr>
          <p:cNvGrpSpPr/>
          <p:nvPr/>
        </p:nvGrpSpPr>
        <p:grpSpPr>
          <a:xfrm>
            <a:off x="309522" y="4396030"/>
            <a:ext cx="8489486" cy="2031488"/>
            <a:chOff x="309522" y="4200087"/>
            <a:chExt cx="8489486" cy="2031488"/>
          </a:xfrm>
        </p:grpSpPr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75F422F5-5DE5-D761-8D21-35C0C311FC10}"/>
                </a:ext>
              </a:extLst>
            </p:cNvPr>
            <p:cNvSpPr/>
            <p:nvPr/>
          </p:nvSpPr>
          <p:spPr>
            <a:xfrm>
              <a:off x="2758296" y="4200087"/>
              <a:ext cx="3313471" cy="588923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MajorObject</a:t>
              </a: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EF4F2C7C-E33E-3286-0E44-7FEA12A4F94A}"/>
                </a:ext>
              </a:extLst>
            </p:cNvPr>
            <p:cNvSpPr/>
            <p:nvPr/>
          </p:nvSpPr>
          <p:spPr>
            <a:xfrm>
              <a:off x="4854311" y="5510779"/>
              <a:ext cx="1967454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Dataset</a:t>
              </a:r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E785A8F8-7217-4230-31EF-80BFAEB00587}"/>
                </a:ext>
              </a:extLst>
            </p:cNvPr>
            <p:cNvSpPr/>
            <p:nvPr/>
          </p:nvSpPr>
          <p:spPr>
            <a:xfrm>
              <a:off x="2896804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</a:t>
              </a: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B9D013B9-92EC-389F-74E7-A2167242E751}"/>
                </a:ext>
              </a:extLst>
            </p:cNvPr>
            <p:cNvSpPr/>
            <p:nvPr/>
          </p:nvSpPr>
          <p:spPr>
            <a:xfrm>
              <a:off x="309522" y="5510779"/>
              <a:ext cx="2367643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DriverManager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FD7172C5-DA40-B9D5-BD8A-AA8B306ACA88}"/>
                </a:ext>
              </a:extLst>
            </p:cNvPr>
            <p:cNvSpPr/>
            <p:nvPr/>
          </p:nvSpPr>
          <p:spPr>
            <a:xfrm>
              <a:off x="7061140" y="5510779"/>
              <a:ext cx="1737868" cy="72079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en-CN" sz="2000" b="1" dirty="0">
                  <a:solidFill>
                    <a:schemeClr val="accent2"/>
                  </a:solidFill>
                  <a:latin typeface="微软雅黑" pitchFamily="34" charset="-122"/>
                  <a:ea typeface="微软雅黑" pitchFamily="34" charset="-122"/>
                </a:rPr>
                <a:t>GDAL RasterBand</a:t>
              </a:r>
            </a:p>
          </p:txBody>
        </p:sp>
        <p:cxnSp>
          <p:nvCxnSpPr>
            <p:cNvPr id="21" name="Elbow Connector 13">
              <a:extLst>
                <a:ext uri="{FF2B5EF4-FFF2-40B4-BE49-F238E27FC236}">
                  <a16:creationId xmlns:a16="http://schemas.microsoft.com/office/drawing/2014/main" id="{DED8B291-DA67-EA6B-99A5-7E0261992B93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 bwMode="auto">
            <a:xfrm rot="16200000" flipH="1">
              <a:off x="4765651" y="4438391"/>
              <a:ext cx="721769" cy="1423006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14">
              <a:extLst>
                <a:ext uri="{FF2B5EF4-FFF2-40B4-BE49-F238E27FC236}">
                  <a16:creationId xmlns:a16="http://schemas.microsoft.com/office/drawing/2014/main" id="{2A3B9C3F-0411-2C05-744B-468528E1416F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 bwMode="auto">
            <a:xfrm rot="5400000">
              <a:off x="3729501" y="4825247"/>
              <a:ext cx="721769" cy="649294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Elbow Connector 17">
              <a:extLst>
                <a:ext uri="{FF2B5EF4-FFF2-40B4-BE49-F238E27FC236}">
                  <a16:creationId xmlns:a16="http://schemas.microsoft.com/office/drawing/2014/main" id="{DF9FE1EA-6E23-54BB-2648-F25E166DE97D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 bwMode="auto">
            <a:xfrm rot="5400000">
              <a:off x="2593304" y="3689050"/>
              <a:ext cx="721769" cy="2921688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Elbow Connector 20">
              <a:extLst>
                <a:ext uri="{FF2B5EF4-FFF2-40B4-BE49-F238E27FC236}">
                  <a16:creationId xmlns:a16="http://schemas.microsoft.com/office/drawing/2014/main" id="{BB1F6053-61D2-0DA5-1184-F999B0D653EE}"/>
                </a:ext>
              </a:extLst>
            </p:cNvPr>
            <p:cNvCxnSpPr>
              <a:cxnSpLocks/>
              <a:stCxn id="16" idx="2"/>
              <a:endCxn id="20" idx="0"/>
            </p:cNvCxnSpPr>
            <p:nvPr/>
          </p:nvCxnSpPr>
          <p:spPr bwMode="auto">
            <a:xfrm rot="16200000" flipH="1">
              <a:off x="5811669" y="3392373"/>
              <a:ext cx="721769" cy="3515042"/>
            </a:xfrm>
            <a:prstGeom prst="bentConnector3">
              <a:avLst>
                <a:gd name="adj1" fmla="val 50000"/>
              </a:avLst>
            </a:prstGeom>
            <a:ln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85444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栅格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数据读写</a:t>
            </a:r>
            <a:r>
              <a:rPr lang="en-CN" sz="36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、开源</a:t>
            </a:r>
            <a:r>
              <a:rPr lang="en-US" altLang="zh-CN" sz="2800" b="1" u="sng" dirty="0">
                <a:solidFill>
                  <a:schemeClr val="accent3"/>
                </a:solidFill>
                <a:latin typeface="+mn-ea"/>
                <a:ea typeface="+mn-ea"/>
              </a:rPr>
              <a:t>GDAL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984439-1B23-1931-1979-ECF8DE9D6DCA}"/>
              </a:ext>
            </a:extLst>
          </p:cNvPr>
          <p:cNvSpPr txBox="1"/>
          <p:nvPr/>
        </p:nvSpPr>
        <p:spPr>
          <a:xfrm>
            <a:off x="235932" y="5895640"/>
            <a:ext cx="8319708" cy="499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rgbClr val="000000"/>
                </a:solidFill>
                <a:latin typeface="+mn-ea"/>
                <a:ea typeface="+mn-ea"/>
                <a:hlinkClick r:id="rId3"/>
              </a:rPr>
              <a:t>参考：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  <a:hlinkClick r:id="rId3"/>
              </a:rPr>
              <a:t>https://gdal.org/api/python/osgeo.gdal.html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6E6A6-A798-D8AF-89B3-B9EF17A7734A}"/>
              </a:ext>
            </a:extLst>
          </p:cNvPr>
          <p:cNvSpPr txBox="1"/>
          <p:nvPr/>
        </p:nvSpPr>
        <p:spPr>
          <a:xfrm>
            <a:off x="317665" y="6403785"/>
            <a:ext cx="86957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2000" b="1" i="1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r>
              <a:rPr lang="zh-CN" altLang="en-US" sz="2000" b="1" i="1" dirty="0">
                <a:solidFill>
                  <a:schemeClr val="bg1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附代码讲解</a:t>
            </a:r>
            <a:endParaRPr lang="en-CN" sz="2000" b="1" i="1" dirty="0">
              <a:solidFill>
                <a:schemeClr val="bg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EDB356-92F5-304A-F8C9-DBD3E1DBA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66" y="1693087"/>
            <a:ext cx="7776904" cy="400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979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116487</TotalTime>
  <Words>984</Words>
  <Application>Microsoft Office PowerPoint</Application>
  <PresentationFormat>全屏显示(4:3)</PresentationFormat>
  <Paragraphs>121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PingFang SC</vt:lpstr>
      <vt:lpstr>黑体</vt:lpstr>
      <vt:lpstr>微软雅黑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一、栅格数据读写 </vt:lpstr>
      <vt:lpstr>一、栅格数据读写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一、栅格数据读写 </vt:lpstr>
      <vt:lpstr>PowerPoint 演示文稿</vt:lpstr>
      <vt:lpstr>二、栅格数据处理 </vt:lpstr>
      <vt:lpstr>二、栅格数据处理 </vt:lpstr>
      <vt:lpstr>二、栅格数据处理 </vt:lpstr>
      <vt:lpstr>PowerPoint 演示文稿</vt:lpstr>
      <vt:lpstr>二、栅格数据处理 </vt:lpstr>
      <vt:lpstr>五、gdal开源库及遥感栅格数据处理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13049</cp:revision>
  <dcterms:created xsi:type="dcterms:W3CDTF">2004-07-09T11:40:27Z</dcterms:created>
  <dcterms:modified xsi:type="dcterms:W3CDTF">2024-10-25T10:53:47Z</dcterms:modified>
</cp:coreProperties>
</file>