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9"/>
  </p:notesMasterIdLst>
  <p:handoutMasterIdLst>
    <p:handoutMasterId r:id="rId20"/>
  </p:handoutMasterIdLst>
  <p:sldIdLst>
    <p:sldId id="2708" r:id="rId3"/>
    <p:sldId id="2770" r:id="rId4"/>
    <p:sldId id="2387" r:id="rId5"/>
    <p:sldId id="2447" r:id="rId6"/>
    <p:sldId id="2757" r:id="rId7"/>
    <p:sldId id="2766" r:id="rId8"/>
    <p:sldId id="2744" r:id="rId9"/>
    <p:sldId id="2772" r:id="rId10"/>
    <p:sldId id="2771" r:id="rId11"/>
    <p:sldId id="2773" r:id="rId12"/>
    <p:sldId id="2774" r:id="rId13"/>
    <p:sldId id="2747" r:id="rId14"/>
    <p:sldId id="2752" r:id="rId15"/>
    <p:sldId id="2758" r:id="rId16"/>
    <p:sldId id="2743" r:id="rId17"/>
    <p:sldId id="2722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5" autoAdjust="0"/>
    <p:restoredTop sz="91596" autoAdjust="0"/>
  </p:normalViewPr>
  <p:slideViewPr>
    <p:cSldViewPr snapToGrid="0">
      <p:cViewPr varScale="1">
        <p:scale>
          <a:sx n="81" d="100"/>
          <a:sy n="81" d="100"/>
        </p:scale>
        <p:origin x="555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5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4643-41A8-0630-DA05-DAE1DF9F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D57438-EFBC-798F-20A6-A6B058FC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1A5CFB-B417-69B5-5F7C-B970A321D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数据处理高级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0D33A-C92F-73F2-E7DE-E089CBEC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3824E9-BB6C-F97D-CFEB-D432CE5C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DEC9C-D753-1B44-100D-0EAA2074865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6339-703C-6555-549C-D564853E57B9}"/>
              </a:ext>
            </a:extLst>
          </p:cNvPr>
          <p:cNvSpPr txBox="1"/>
          <p:nvPr/>
        </p:nvSpPr>
        <p:spPr>
          <a:xfrm>
            <a:off x="424873" y="1610717"/>
            <a:ext cx="8401462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，顾名思义，扩展了科普数据科学库 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 通过添加对地理空间数据的支持。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开源许可，主要依赖库包括（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A60041-E884-76AC-88F0-9E785141BAE2}"/>
              </a:ext>
            </a:extLst>
          </p:cNvPr>
          <p:cNvSpPr txBox="1"/>
          <p:nvPr/>
        </p:nvSpPr>
        <p:spPr>
          <a:xfrm>
            <a:off x="317664" y="6035356"/>
            <a:ext cx="866979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https://geopandas.org/en/stable/index.html</a:t>
            </a:r>
            <a:endParaRPr lang="en-US" altLang="zh-CN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704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/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/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/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/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41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、栅格数据处理（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三、地理数据可视化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254000" y="1881845"/>
            <a:ext cx="86894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作业数据：开源矢量数据、栅格数据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）基于开源数据对组员家乡地理信息进行介绍及对比。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讲解，时间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）讲解内容包含组员家乡的介绍及对比，以及涉及数据处理的技术细节。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chemeClr val="bg2"/>
                </a:solidFill>
                <a:latin typeface="+mn-ea"/>
                <a:ea typeface="+mn-ea"/>
              </a:rPr>
              <a:t>随机抽取小组、随机抽取小组成员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进行讲解。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254000" y="1355931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题目：基于开源数据与软件的组员家乡介绍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964574" y="2172776"/>
            <a:ext cx="76779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#</a:t>
            </a:r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endParaRPr lang="en-US" altLang="zh-CN" sz="6600" b="1" dirty="0">
              <a:solidFill>
                <a:srgbClr val="FF0000"/>
              </a:solidFill>
            </a:endParaRPr>
          </a:p>
          <a:p>
            <a:r>
              <a:rPr lang="en-US" altLang="zh-CN" sz="6600" b="1" dirty="0">
                <a:solidFill>
                  <a:srgbClr val="FF0000"/>
                </a:solidFill>
              </a:rPr>
              <a:t>854-450-451</a:t>
            </a: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地理数据可视化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7766" y="1545804"/>
            <a:ext cx="8388468" cy="2684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</a:rPr>
              <a:t>离散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300" b="1" i="0" u="sng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，主要用于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3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3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3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383269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621974"/>
            <a:ext cx="8459189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创建几何要素（点、线、面等）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几何要素重投影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几何间相关关系（距离、包含）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几何缓冲区分析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几何运算（重叠区、区域相减、合并等）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561022"/>
            <a:ext cx="8508669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Shapely: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是一个用于空间几何对象操作和处理的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开源库，支持点（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）等几何对象及相关空间操作。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开源库采用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，主要基于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开源库（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C++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开发。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pyproj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是一个用于地图投影和坐标转换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开源库，该库依赖与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语言开发）开发，采用的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MIT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4223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矢量裁剪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矢量合并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矢量要素选取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3347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110379</TotalTime>
  <Words>671</Words>
  <Application>Microsoft Office PowerPoint</Application>
  <PresentationFormat>全屏显示(4:3)</PresentationFormat>
  <Paragraphs>76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一、矢量数据处理 </vt:lpstr>
      <vt:lpstr>一、矢量数据处理</vt:lpstr>
      <vt:lpstr>一、矢量数据处理</vt:lpstr>
      <vt:lpstr>一、矢量数据处理</vt:lpstr>
      <vt:lpstr>一、矢量数据处理</vt:lpstr>
      <vt:lpstr>一、矢量数据处理</vt:lpstr>
      <vt:lpstr>PowerPoint 演示文稿</vt:lpstr>
      <vt:lpstr>一、栅格数据处理 </vt:lpstr>
      <vt:lpstr>一、栅格数据处理 </vt:lpstr>
      <vt:lpstr>一、栅格数据处理 </vt:lpstr>
      <vt:lpstr>PowerPoint 演示文稿</vt:lpstr>
      <vt:lpstr>三、地理数据可视化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13040</cp:revision>
  <dcterms:created xsi:type="dcterms:W3CDTF">2004-07-09T11:40:27Z</dcterms:created>
  <dcterms:modified xsi:type="dcterms:W3CDTF">2024-10-31T11:47:56Z</dcterms:modified>
</cp:coreProperties>
</file>