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0"/>
  </p:notesMasterIdLst>
  <p:handoutMasterIdLst>
    <p:handoutMasterId r:id="rId21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43" r:id="rId16"/>
    <p:sldId id="2767" r:id="rId17"/>
    <p:sldId id="2770" r:id="rId18"/>
    <p:sldId id="2774" r:id="rId19"/>
  </p:sldIdLst>
  <p:sldSz cx="9144000" cy="6858000" type="screen4x3"/>
  <p:notesSz cx="7099300" cy="10234613"/>
  <p:custDataLst>
    <p:tags r:id="rId22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8" autoAdjust="0"/>
    <p:restoredTop sz="83812" autoAdjust="0"/>
  </p:normalViewPr>
  <p:slideViewPr>
    <p:cSldViewPr snapToGrid="0">
      <p:cViewPr varScale="1">
        <p:scale>
          <a:sx n="74" d="100"/>
          <a:sy n="74" d="100"/>
        </p:scale>
        <p:origin x="1014" y="33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1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93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gdal.Open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、影像拼接、裁剪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主要函数或命令：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gdal_merge.py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 图像波段运算、图像直方图分割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以利用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MNDWI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指数进行水体提取为例。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2258291" y="6403785"/>
            <a:ext cx="6755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栅格数据交互处理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7106-7FAA-7DB9-6B73-C3C3BDD043CF}"/>
              </a:ext>
            </a:extLst>
          </p:cNvPr>
          <p:cNvSpPr txBox="1"/>
          <p:nvPr/>
        </p:nvSpPr>
        <p:spPr>
          <a:xfrm>
            <a:off x="540824" y="1167372"/>
            <a:ext cx="81534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gdal_polygonize.py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gdal_rasterize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gdal.Rasterize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89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/>
              <p:nvPr/>
            </p:nvSpPr>
            <p:spPr>
              <a:xfrm>
                <a:off x="317666" y="1555297"/>
                <a:ext cx="8508670" cy="4782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、基于遥感影像和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NDVI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植被指数法获得昆明市呈贡区植被范围、并将其转换为矢量数据。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NDVI</m:t>
                      </m:r>
                      <m:r>
                        <a:rPr lang="en-US" altLang="zh-CN" b="0" i="1" dirty="0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CN" b="0" i="1" dirty="0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𝑁𝐼𝑅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151515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其中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NIR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为近红外波段，</a:t>
                </a: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R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为红光波段。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n-US" altLang="zh-CN" dirty="0">
                    <a:solidFill>
                      <a:srgbClr val="151515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dirty="0">
                    <a:solidFill>
                      <a:srgbClr val="151515"/>
                    </a:solidFill>
                    <a:latin typeface="+mn-ea"/>
                    <a:ea typeface="+mn-ea"/>
                  </a:rPr>
                  <a:t>、利用开源库，对呈贡区的水体和植被范围制图，并进行简单的空间格局分析。</a:t>
                </a:r>
                <a:endParaRPr lang="en-US" altLang="zh-CN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502774-B04C-634F-1396-E5815996B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6" y="1555297"/>
                <a:ext cx="8508670" cy="4782207"/>
              </a:xfrm>
              <a:prstGeom prst="rect">
                <a:avLst/>
              </a:prstGeom>
              <a:blipFill>
                <a:blip r:embed="rId3"/>
                <a:stretch>
                  <a:fillRect l="-1042" r="-1042" b="-18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4448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136E33-CF4A-6842-985C-09364B0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C7634-4D8C-C121-51E0-C4D3E47B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088F6D-B9F5-B40E-D270-87B5BB401C63}"/>
              </a:ext>
            </a:extLst>
          </p:cNvPr>
          <p:cNvSpPr txBox="1"/>
          <p:nvPr/>
        </p:nvSpPr>
        <p:spPr>
          <a:xfrm>
            <a:off x="590680" y="1055472"/>
            <a:ext cx="8148206" cy="5228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第二次个人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作业</a:t>
            </a:r>
            <a:r>
              <a:rPr lang="zh-CN" altLang="zh-CN" sz="28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矢量数据，栅格数据便捷读写函数及使用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说明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要求：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实用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代码简洁，可读性强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，每行代码需进行注释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markdown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格式提交。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截止日期为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18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日</a:t>
            </a:r>
            <a:endParaRPr lang="zh-CN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19263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583174"/>
            <a:ext cx="6402616" cy="717997"/>
            <a:chOff x="2121801" y="3511390"/>
            <a:chExt cx="5717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-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68025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317665" y="1565284"/>
            <a:ext cx="8508669" cy="443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语言编写的空间数据处理开源库。此外，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279338" y="4396030"/>
            <a:ext cx="8519670" cy="2031488"/>
            <a:chOff x="279338" y="4200087"/>
            <a:chExt cx="8519670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279338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477262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4430371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5400000">
              <a:off x="2478165" y="3573911"/>
              <a:ext cx="721769" cy="3151967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519730" y="4615476"/>
              <a:ext cx="721769" cy="106883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16200000" flipH="1">
              <a:off x="4653728" y="4550313"/>
              <a:ext cx="721769" cy="11991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FCB58-35B3-23D7-F732-08DEC835F4A7}"/>
              </a:ext>
            </a:extLst>
          </p:cNvPr>
          <p:cNvGrpSpPr/>
          <p:nvPr/>
        </p:nvGrpSpPr>
        <p:grpSpPr>
          <a:xfrm>
            <a:off x="279338" y="4450458"/>
            <a:ext cx="8519670" cy="2031488"/>
            <a:chOff x="279338" y="4200087"/>
            <a:chExt cx="8519670" cy="20314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B19229-BF49-F277-96B8-07B803CD5912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630C9E-7C7B-C021-0784-117DFB5D0FF3}"/>
                </a:ext>
              </a:extLst>
            </p:cNvPr>
            <p:cNvSpPr/>
            <p:nvPr/>
          </p:nvSpPr>
          <p:spPr>
            <a:xfrm>
              <a:off x="279338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9A032A-E25B-B77A-A6D7-E5490C22F8CE}"/>
                </a:ext>
              </a:extLst>
            </p:cNvPr>
            <p:cNvSpPr/>
            <p:nvPr/>
          </p:nvSpPr>
          <p:spPr>
            <a:xfrm>
              <a:off x="2477262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2630C-55BF-9F6C-519B-76D820A6AF35}"/>
                </a:ext>
              </a:extLst>
            </p:cNvPr>
            <p:cNvSpPr/>
            <p:nvPr/>
          </p:nvSpPr>
          <p:spPr>
            <a:xfrm>
              <a:off x="4430371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DC7287-F93B-BC2A-501E-83121D03F77E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163140FB-413C-E41F-43D6-B249ECA0A80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 bwMode="auto">
            <a:xfrm rot="5400000">
              <a:off x="2478165" y="3573911"/>
              <a:ext cx="721769" cy="3151967"/>
            </a:xfrm>
            <a:prstGeom prst="bentConnector3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BAA34FFA-C5C8-3B90-1E3B-970BC0B2E866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 bwMode="auto">
            <a:xfrm rot="5400000">
              <a:off x="3519730" y="4615476"/>
              <a:ext cx="721769" cy="106883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77ABCFD8-7995-BEE9-763A-43A9A2FBA276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 bwMode="auto">
            <a:xfrm rot="16200000" flipH="1">
              <a:off x="4653728" y="4550313"/>
              <a:ext cx="721769" cy="119916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89866E44-8386-D122-0126-7415AAD137F7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114331</TotalTime>
  <Words>836</Words>
  <Application>Microsoft Office PowerPoint</Application>
  <PresentationFormat>全屏显示(4:3)</PresentationFormat>
  <Paragraphs>107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PingFang SC</vt:lpstr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演示文稿</vt:lpstr>
      <vt:lpstr>二、栅格数据处理 </vt:lpstr>
      <vt:lpstr>PowerPoint 演示文稿</vt:lpstr>
      <vt:lpstr>三、矢量-栅格数据交互处理</vt:lpstr>
      <vt:lpstr>三、矢量-栅格数据交互处理</vt:lpstr>
      <vt:lpstr>三、矢量-栅格数据交互处理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12990</cp:revision>
  <dcterms:created xsi:type="dcterms:W3CDTF">2004-07-09T11:40:27Z</dcterms:created>
  <dcterms:modified xsi:type="dcterms:W3CDTF">2024-09-18T03:09:00Z</dcterms:modified>
</cp:coreProperties>
</file>