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9"/>
  </p:notesMasterIdLst>
  <p:handoutMasterIdLst>
    <p:handoutMasterId r:id="rId20"/>
  </p:handoutMasterIdLst>
  <p:sldIdLst>
    <p:sldId id="2708" r:id="rId3"/>
    <p:sldId id="2770" r:id="rId4"/>
    <p:sldId id="2387" r:id="rId5"/>
    <p:sldId id="2447" r:id="rId6"/>
    <p:sldId id="2757" r:id="rId7"/>
    <p:sldId id="2790" r:id="rId8"/>
    <p:sldId id="2774" r:id="rId9"/>
    <p:sldId id="2791" r:id="rId10"/>
    <p:sldId id="2792" r:id="rId11"/>
    <p:sldId id="2795" r:id="rId12"/>
    <p:sldId id="2743" r:id="rId13"/>
    <p:sldId id="2793" r:id="rId14"/>
    <p:sldId id="2794" r:id="rId15"/>
    <p:sldId id="2776" r:id="rId16"/>
    <p:sldId id="2722" r:id="rId17"/>
    <p:sldId id="2797" r:id="rId18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FF00DF"/>
    <a:srgbClr val="7A81FF"/>
    <a:srgbClr val="00B050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9FD8EC-B3B0-744A-BAD0-DA61AA840DC4}" v="3" dt="2023-09-24T13:56:20.0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6" autoAdjust="0"/>
    <p:restoredTop sz="85938" autoAdjust="0"/>
  </p:normalViewPr>
  <p:slideViewPr>
    <p:cSldViewPr snapToGrid="0">
      <p:cViewPr varScale="1">
        <p:scale>
          <a:sx n="115" d="100"/>
          <a:sy n="115" d="100"/>
        </p:scale>
        <p:origin x="80" y="8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8BA8C8C7-2517-3646-951D-48296B93037A}"/>
    <pc:docChg chg="undo custSel addSld delSld modSld sldOrd">
      <pc:chgData name="Xin Luo" userId="82312ee5779919a4" providerId="LiveId" clId="{8BA8C8C7-2517-3646-951D-48296B93037A}" dt="2023-03-13T10:46:23.938" v="2088" actId="20577"/>
      <pc:docMkLst>
        <pc:docMk/>
      </pc:docMkLst>
      <pc:sldChg chg="modSp mod">
        <pc:chgData name="Xin Luo" userId="82312ee5779919a4" providerId="LiveId" clId="{8BA8C8C7-2517-3646-951D-48296B93037A}" dt="2023-02-28T06:07:00.105" v="66" actId="20577"/>
        <pc:sldMkLst>
          <pc:docMk/>
          <pc:sldMk cId="1576120367" sldId="2387"/>
        </pc:sldMkLst>
        <pc:spChg chg="mod">
          <ac:chgData name="Xin Luo" userId="82312ee5779919a4" providerId="LiveId" clId="{8BA8C8C7-2517-3646-951D-48296B93037A}" dt="2023-02-28T06:07:00.105" v="66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8BA8C8C7-2517-3646-951D-48296B93037A}" dt="2023-02-28T06:06:51.443" v="40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8BA8C8C7-2517-3646-951D-48296B93037A}" dt="2023-02-28T06:02:43.468" v="25" actId="20577"/>
        <pc:sldMkLst>
          <pc:docMk/>
          <pc:sldMk cId="1658607177" sldId="2708"/>
        </pc:sldMkLst>
        <pc:spChg chg="mod">
          <ac:chgData name="Xin Luo" userId="82312ee5779919a4" providerId="LiveId" clId="{8BA8C8C7-2517-3646-951D-48296B93037A}" dt="2023-02-28T06:02:43.468" v="2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del mod">
        <pc:chgData name="Xin Luo" userId="82312ee5779919a4" providerId="LiveId" clId="{8BA8C8C7-2517-3646-951D-48296B93037A}" dt="2023-03-13T10:46:23.938" v="2088" actId="20577"/>
        <pc:sldMkLst>
          <pc:docMk/>
          <pc:sldMk cId="1209572041" sldId="2722"/>
        </pc:sldMkLst>
        <pc:spChg chg="mod">
          <ac:chgData name="Xin Luo" userId="82312ee5779919a4" providerId="LiveId" clId="{8BA8C8C7-2517-3646-951D-48296B93037A}" dt="2023-02-28T06:13:02.270" v="22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BA8C8C7-2517-3646-951D-48296B93037A}" dt="2023-03-13T10:46:23.938" v="208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8BA8C8C7-2517-3646-951D-48296B93037A}" dt="2023-02-28T06:07:14.771" v="81" actId="20577"/>
        <pc:sldMkLst>
          <pc:docMk/>
          <pc:sldMk cId="393940605" sldId="2742"/>
        </pc:sldMkLst>
        <pc:spChg chg="mod">
          <ac:chgData name="Xin Luo" userId="82312ee5779919a4" providerId="LiveId" clId="{8BA8C8C7-2517-3646-951D-48296B93037A}" dt="2023-02-28T06:07:14.771" v="81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 ord">
        <pc:chgData name="Xin Luo" userId="82312ee5779919a4" providerId="LiveId" clId="{8BA8C8C7-2517-3646-951D-48296B93037A}" dt="2023-02-28T06:08:18.980" v="128" actId="20577"/>
        <pc:sldMkLst>
          <pc:docMk/>
          <pc:sldMk cId="3175231995" sldId="2743"/>
        </pc:sldMkLst>
        <pc:spChg chg="mod">
          <ac:chgData name="Xin Luo" userId="82312ee5779919a4" providerId="LiveId" clId="{8BA8C8C7-2517-3646-951D-48296B93037A}" dt="2023-02-28T06:08:18.980" v="128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del">
        <pc:chgData name="Xin Luo" userId="82312ee5779919a4" providerId="LiveId" clId="{8BA8C8C7-2517-3646-951D-48296B93037A}" dt="2023-02-28T06:12:32.846" v="191" actId="2696"/>
        <pc:sldMkLst>
          <pc:docMk/>
          <pc:sldMk cId="2345376688" sldId="2745"/>
        </pc:sldMkLst>
      </pc:sldChg>
      <pc:sldChg chg="del">
        <pc:chgData name="Xin Luo" userId="82312ee5779919a4" providerId="LiveId" clId="{8BA8C8C7-2517-3646-951D-48296B93037A}" dt="2023-02-28T06:07:32.726" v="99" actId="2696"/>
        <pc:sldMkLst>
          <pc:docMk/>
          <pc:sldMk cId="580867947" sldId="2747"/>
        </pc:sldMkLst>
      </pc:sldChg>
      <pc:sldChg chg="modSp mod">
        <pc:chgData name="Xin Luo" userId="82312ee5779919a4" providerId="LiveId" clId="{8BA8C8C7-2517-3646-951D-48296B93037A}" dt="2023-03-05T03:24:16.561" v="315" actId="113"/>
        <pc:sldMkLst>
          <pc:docMk/>
          <pc:sldMk cId="2245643700" sldId="2751"/>
        </pc:sldMkLst>
        <pc:spChg chg="mod">
          <ac:chgData name="Xin Luo" userId="82312ee5779919a4" providerId="LiveId" clId="{8BA8C8C7-2517-3646-951D-48296B93037A}" dt="2023-03-05T03:24:16.561" v="315" actId="113"/>
          <ac:spMkLst>
            <pc:docMk/>
            <pc:sldMk cId="2245643700" sldId="2751"/>
            <ac:spMk id="4" creationId="{5890849C-B6D7-E82C-6F19-E8BC73B44DEE}"/>
          </ac:spMkLst>
        </pc:spChg>
      </pc:sldChg>
      <pc:sldChg chg="modSp mod">
        <pc:chgData name="Xin Luo" userId="82312ee5779919a4" providerId="LiveId" clId="{8BA8C8C7-2517-3646-951D-48296B93037A}" dt="2023-03-05T05:51:21.234" v="360" actId="115"/>
        <pc:sldMkLst>
          <pc:docMk/>
          <pc:sldMk cId="3400956243" sldId="2752"/>
        </pc:sldMkLst>
        <pc:spChg chg="mod">
          <ac:chgData name="Xin Luo" userId="82312ee5779919a4" providerId="LiveId" clId="{8BA8C8C7-2517-3646-951D-48296B93037A}" dt="2023-03-05T05:51:12.017" v="359" actId="115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8BA8C8C7-2517-3646-951D-48296B93037A}" dt="2023-03-05T05:51:21.234" v="360" actId="115"/>
          <ac:spMkLst>
            <pc:docMk/>
            <pc:sldMk cId="3400956243" sldId="2752"/>
            <ac:spMk id="5" creationId="{78502774-B04C-634F-1396-E5815996BC36}"/>
          </ac:spMkLst>
        </pc:spChg>
      </pc:sldChg>
      <pc:sldChg chg="modSp del mod">
        <pc:chgData name="Xin Luo" userId="82312ee5779919a4" providerId="LiveId" clId="{8BA8C8C7-2517-3646-951D-48296B93037A}" dt="2023-02-28T06:12:32.814" v="188" actId="2696"/>
        <pc:sldMkLst>
          <pc:docMk/>
          <pc:sldMk cId="3929071932" sldId="2753"/>
        </pc:sldMkLst>
        <pc:spChg chg="mod">
          <ac:chgData name="Xin Luo" userId="82312ee5779919a4" providerId="LiveId" clId="{8BA8C8C7-2517-3646-951D-48296B93037A}" dt="2023-02-28T06:11:32.799" v="1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modSp mod">
        <pc:chgData name="Xin Luo" userId="82312ee5779919a4" providerId="LiveId" clId="{8BA8C8C7-2517-3646-951D-48296B93037A}" dt="2023-03-05T05:48:42.120" v="322" actId="1036"/>
        <pc:sldMkLst>
          <pc:docMk/>
          <pc:sldMk cId="1157508697" sldId="2757"/>
        </pc:sldMkLst>
        <pc:spChg chg="mod">
          <ac:chgData name="Xin Luo" userId="82312ee5779919a4" providerId="LiveId" clId="{8BA8C8C7-2517-3646-951D-48296B93037A}" dt="2023-02-28T06:07:24.216" v="98" actId="20577"/>
          <ac:spMkLst>
            <pc:docMk/>
            <pc:sldMk cId="1157508697" sldId="2757"/>
            <ac:spMk id="3" creationId="{00000000-0000-0000-0000-000000000000}"/>
          </ac:spMkLst>
        </pc:spChg>
        <pc:spChg chg="mod">
          <ac:chgData name="Xin Luo" userId="82312ee5779919a4" providerId="LiveId" clId="{8BA8C8C7-2517-3646-951D-48296B93037A}" dt="2023-03-05T05:48:42.120" v="322" actId="1036"/>
          <ac:spMkLst>
            <pc:docMk/>
            <pc:sldMk cId="1157508697" sldId="2757"/>
            <ac:spMk id="5" creationId="{78502774-B04C-634F-1396-E5815996BC36}"/>
          </ac:spMkLst>
        </pc:spChg>
        <pc:grpChg chg="mod">
          <ac:chgData name="Xin Luo" userId="82312ee5779919a4" providerId="LiveId" clId="{8BA8C8C7-2517-3646-951D-48296B93037A}" dt="2023-03-05T05:48:31.505" v="317" actId="1036"/>
          <ac:grpSpMkLst>
            <pc:docMk/>
            <pc:sldMk cId="1157508697" sldId="2757"/>
            <ac:grpSpMk id="22" creationId="{BA4C2415-490B-F3C5-D5E8-A263DD477CBB}"/>
          </ac:grpSpMkLst>
        </pc:grpChg>
      </pc:sldChg>
      <pc:sldChg chg="addSp delSp modSp mod">
        <pc:chgData name="Xin Luo" userId="82312ee5779919a4" providerId="LiveId" clId="{8BA8C8C7-2517-3646-951D-48296B93037A}" dt="2023-03-13T07:18:34.063" v="852" actId="1038"/>
        <pc:sldMkLst>
          <pc:docMk/>
          <pc:sldMk cId="4211155851" sldId="2758"/>
        </pc:sldMkLst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4" creationId="{4290CCE0-108B-48BB-91BC-936B92572B2F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5" creationId="{902AE302-3C56-F68F-A45D-492101557DAC}"/>
          </ac:spMkLst>
        </pc:spChg>
        <pc:spChg chg="del mod">
          <ac:chgData name="Xin Luo" userId="82312ee5779919a4" providerId="LiveId" clId="{8BA8C8C7-2517-3646-951D-48296B93037A}" dt="2023-03-06T08:01:25.488" v="437" actId="478"/>
          <ac:spMkLst>
            <pc:docMk/>
            <pc:sldMk cId="4211155851" sldId="2758"/>
            <ac:spMk id="6" creationId="{DA984439-1B23-1931-1979-ECF8DE9D6DCA}"/>
          </ac:spMkLst>
        </pc:spChg>
        <pc:spChg chg="del mod">
          <ac:chgData name="Xin Luo" userId="82312ee5779919a4" providerId="LiveId" clId="{8BA8C8C7-2517-3646-951D-48296B93037A}" dt="2023-03-06T08:01:39.985" v="442" actId="478"/>
          <ac:spMkLst>
            <pc:docMk/>
            <pc:sldMk cId="4211155851" sldId="275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8" creationId="{1DDB1CA7-77B6-4A88-958D-DF0B53FDA020}"/>
          </ac:spMkLst>
        </pc:spChg>
        <pc:spChg chg="add mod">
          <ac:chgData name="Xin Luo" userId="82312ee5779919a4" providerId="LiveId" clId="{8BA8C8C7-2517-3646-951D-48296B93037A}" dt="2023-03-13T07:18:34.063" v="852" actId="1038"/>
          <ac:spMkLst>
            <pc:docMk/>
            <pc:sldMk cId="4211155851" sldId="2758"/>
            <ac:spMk id="14" creationId="{E7B0D113-1929-C3DF-78B3-7E0AA39E5565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8" creationId="{0C89B2E1-0CDC-F585-F0BB-887E467853D8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29" creationId="{C6B2AD75-E0F3-26E1-5973-C33A78FC4D1F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0" creationId="{A9F2243D-1754-C1E2-7F17-CBA97876DD24}"/>
          </ac:spMkLst>
        </pc:spChg>
        <pc:spChg chg="add del mod">
          <ac:chgData name="Xin Luo" userId="82312ee5779919a4" providerId="LiveId" clId="{8BA8C8C7-2517-3646-951D-48296B93037A}" dt="2023-03-06T12:29:50.729" v="679" actId="478"/>
          <ac:spMkLst>
            <pc:docMk/>
            <pc:sldMk cId="4211155851" sldId="2758"/>
            <ac:spMk id="31" creationId="{C8AB4AF9-446E-CD06-3044-ECCCAB8814C1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2" creationId="{127D4D11-3546-035E-9F0C-C18C992C41EA}"/>
          </ac:spMkLst>
        </pc:spChg>
        <pc:spChg chg="add mod">
          <ac:chgData name="Xin Luo" userId="82312ee5779919a4" providerId="LiveId" clId="{8BA8C8C7-2517-3646-951D-48296B93037A}" dt="2023-03-08T00:55:54.440" v="794" actId="255"/>
          <ac:spMkLst>
            <pc:docMk/>
            <pc:sldMk cId="4211155851" sldId="2758"/>
            <ac:spMk id="33" creationId="{97444748-D656-B7D4-2562-526BEF84C111}"/>
          </ac:spMkLst>
        </pc:spChg>
        <pc:spChg chg="add del mod">
          <ac:chgData name="Xin Luo" userId="82312ee5779919a4" providerId="LiveId" clId="{8BA8C8C7-2517-3646-951D-48296B93037A}" dt="2023-03-06T12:32:57.728" v="787" actId="478"/>
          <ac:spMkLst>
            <pc:docMk/>
            <pc:sldMk cId="4211155851" sldId="2758"/>
            <ac:spMk id="60" creationId="{73D30355-FE16-B525-D14B-56B6B60D1BD6}"/>
          </ac:spMkLst>
        </pc:spChg>
        <pc:grpChg chg="add mod">
          <ac:chgData name="Xin Luo" userId="82312ee5779919a4" providerId="LiveId" clId="{8BA8C8C7-2517-3646-951D-48296B93037A}" dt="2023-03-13T07:18:34.063" v="852" actId="1038"/>
          <ac:grpSpMkLst>
            <pc:docMk/>
            <pc:sldMk cId="4211155851" sldId="2758"/>
            <ac:grpSpMk id="24" creationId="{5ECE93F5-69CF-FC98-48E9-D6AAE8B13C45}"/>
          </ac:grpSpMkLst>
        </pc:grpChg>
        <pc:grpChg chg="add mod">
          <ac:chgData name="Xin Luo" userId="82312ee5779919a4" providerId="LiveId" clId="{8BA8C8C7-2517-3646-951D-48296B93037A}" dt="2023-03-06T12:33:03.787" v="793" actId="1037"/>
          <ac:grpSpMkLst>
            <pc:docMk/>
            <pc:sldMk cId="4211155851" sldId="2758"/>
            <ac:grpSpMk id="61" creationId="{10E0DE21-518B-3F8E-E721-DFE4115F847E}"/>
          </ac:grpSpMkLst>
        </pc:grp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0" creationId="{A4517004-D557-9AA0-B58C-AD17ECE0ABD3}"/>
          </ac:picMkLst>
        </pc:picChg>
        <pc:picChg chg="add mod">
          <ac:chgData name="Xin Luo" userId="82312ee5779919a4" providerId="LiveId" clId="{8BA8C8C7-2517-3646-951D-48296B93037A}" dt="2023-03-13T07:18:34.063" v="852" actId="1038"/>
          <ac:picMkLst>
            <pc:docMk/>
            <pc:sldMk cId="4211155851" sldId="2758"/>
            <ac:picMk id="12" creationId="{B208D771-92F6-7D78-84FD-9100CDF43873}"/>
          </ac:picMkLst>
        </pc:pic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6" creationId="{75A490F3-1E4C-EF7A-4A6C-38ABE3FAAD46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17" creationId="{8B4C3365-D97F-A491-04F4-FFA583C726E9}"/>
          </ac:cxnSpMkLst>
        </pc:cxnChg>
        <pc:cxnChg chg="add mod">
          <ac:chgData name="Xin Luo" userId="82312ee5779919a4" providerId="LiveId" clId="{8BA8C8C7-2517-3646-951D-48296B93037A}" dt="2023-03-13T07:18:34.063" v="852" actId="1038"/>
          <ac:cxnSpMkLst>
            <pc:docMk/>
            <pc:sldMk cId="4211155851" sldId="2758"/>
            <ac:cxnSpMk id="20" creationId="{D8311B51-9785-E69B-B7B0-511153550000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5" creationId="{D01D2FB2-54F7-1B97-6AA0-81D59E87D871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37" creationId="{6F759320-1F38-881A-42BB-8EC115CCE1FE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4" creationId="{D78B4608-05C6-CCAD-D83C-287F4CBFFB69}"/>
          </ac:cxnSpMkLst>
        </pc:cxnChg>
        <pc:cxnChg chg="add mod">
          <ac:chgData name="Xin Luo" userId="82312ee5779919a4" providerId="LiveId" clId="{8BA8C8C7-2517-3646-951D-48296B93037A}" dt="2023-03-06T12:32:39.692" v="777" actId="164"/>
          <ac:cxnSpMkLst>
            <pc:docMk/>
            <pc:sldMk cId="4211155851" sldId="2758"/>
            <ac:cxnSpMk id="47" creationId="{AFDF6298-495F-C50C-91B3-8403B747640A}"/>
          </ac:cxnSpMkLst>
        </pc:cxnChg>
      </pc:sldChg>
      <pc:sldChg chg="del">
        <pc:chgData name="Xin Luo" userId="82312ee5779919a4" providerId="LiveId" clId="{8BA8C8C7-2517-3646-951D-48296B93037A}" dt="2023-03-05T05:51:46.534" v="361" actId="2696"/>
        <pc:sldMkLst>
          <pc:docMk/>
          <pc:sldMk cId="3818021166" sldId="2760"/>
        </pc:sldMkLst>
      </pc:sldChg>
      <pc:sldChg chg="del">
        <pc:chgData name="Xin Luo" userId="82312ee5779919a4" providerId="LiveId" clId="{8BA8C8C7-2517-3646-951D-48296B93037A}" dt="2023-02-28T06:12:32.856" v="192" actId="2696"/>
        <pc:sldMkLst>
          <pc:docMk/>
          <pc:sldMk cId="97719364" sldId="2761"/>
        </pc:sldMkLst>
      </pc:sldChg>
      <pc:sldChg chg="del">
        <pc:chgData name="Xin Luo" userId="82312ee5779919a4" providerId="LiveId" clId="{8BA8C8C7-2517-3646-951D-48296B93037A}" dt="2023-02-28T06:12:32.828" v="190" actId="2696"/>
        <pc:sldMkLst>
          <pc:docMk/>
          <pc:sldMk cId="2861954436" sldId="2762"/>
        </pc:sldMkLst>
      </pc:sldChg>
      <pc:sldChg chg="del">
        <pc:chgData name="Xin Luo" userId="82312ee5779919a4" providerId="LiveId" clId="{8BA8C8C7-2517-3646-951D-48296B93037A}" dt="2023-02-28T06:12:32.826" v="189" actId="2696"/>
        <pc:sldMkLst>
          <pc:docMk/>
          <pc:sldMk cId="3373327641" sldId="2763"/>
        </pc:sldMkLst>
      </pc:sldChg>
      <pc:sldChg chg="addSp delSp modSp mod ord">
        <pc:chgData name="Xin Luo" userId="82312ee5779919a4" providerId="LiveId" clId="{8BA8C8C7-2517-3646-951D-48296B93037A}" dt="2023-03-13T07:46:33.198" v="1348" actId="20577"/>
        <pc:sldMkLst>
          <pc:docMk/>
          <pc:sldMk cId="2047512068" sldId="2764"/>
        </pc:sldMkLst>
        <pc:spChg chg="del mod">
          <ac:chgData name="Xin Luo" userId="82312ee5779919a4" providerId="LiveId" clId="{8BA8C8C7-2517-3646-951D-48296B93037A}" dt="2023-02-28T06:09:47.404" v="175" actId="478"/>
          <ac:spMkLst>
            <pc:docMk/>
            <pc:sldMk cId="2047512068" sldId="2764"/>
            <ac:spMk id="5" creationId="{78502774-B04C-634F-1396-E5815996BC36}"/>
          </ac:spMkLst>
        </pc:spChg>
        <pc:spChg chg="add mod">
          <ac:chgData name="Xin Luo" userId="82312ee5779919a4" providerId="LiveId" clId="{8BA8C8C7-2517-3646-951D-48296B93037A}" dt="2023-03-13T07:46:33.198" v="1348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8BA8C8C7-2517-3646-951D-48296B93037A}" dt="2023-03-05T03:19:55.768" v="313" actId="20577"/>
        <pc:sldMkLst>
          <pc:docMk/>
          <pc:sldMk cId="70654754" sldId="2765"/>
        </pc:sldMkLst>
        <pc:spChg chg="mod">
          <ac:chgData name="Xin Luo" userId="82312ee5779919a4" providerId="LiveId" clId="{8BA8C8C7-2517-3646-951D-48296B93037A}" dt="2023-03-05T03:19:55.768" v="313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del">
        <pc:chgData name="Xin Luo" userId="82312ee5779919a4" providerId="LiveId" clId="{8BA8C8C7-2517-3646-951D-48296B93037A}" dt="2023-02-28T06:07:53.148" v="100" actId="2696"/>
        <pc:sldMkLst>
          <pc:docMk/>
          <pc:sldMk cId="1482309087" sldId="2766"/>
        </pc:sldMkLst>
      </pc:sldChg>
      <pc:sldChg chg="modSp add mod">
        <pc:chgData name="Xin Luo" userId="82312ee5779919a4" providerId="LiveId" clId="{8BA8C8C7-2517-3646-951D-48296B93037A}" dt="2023-03-05T05:50:57.277" v="358" actId="1035"/>
        <pc:sldMkLst>
          <pc:docMk/>
          <pc:sldMk cId="2097263393" sldId="2766"/>
        </pc:sldMkLst>
        <pc:spChg chg="mod">
          <ac:chgData name="Xin Luo" userId="82312ee5779919a4" providerId="LiveId" clId="{8BA8C8C7-2517-3646-951D-48296B93037A}" dt="2023-03-05T05:50:57.277" v="358" actId="1035"/>
          <ac:spMkLst>
            <pc:docMk/>
            <pc:sldMk cId="2097263393" sldId="2766"/>
            <ac:spMk id="5" creationId="{78502774-B04C-634F-1396-E5815996BC36}"/>
          </ac:spMkLst>
        </pc:spChg>
      </pc:sldChg>
      <pc:sldChg chg="modSp add mod">
        <pc:chgData name="Xin Luo" userId="82312ee5779919a4" providerId="LiveId" clId="{8BA8C8C7-2517-3646-951D-48296B93037A}" dt="2023-03-13T07:54:42.825" v="1628" actId="403"/>
        <pc:sldMkLst>
          <pc:docMk/>
          <pc:sldMk cId="782854285" sldId="2767"/>
        </pc:sldMkLst>
        <pc:spChg chg="mod">
          <ac:chgData name="Xin Luo" userId="82312ee5779919a4" providerId="LiveId" clId="{8BA8C8C7-2517-3646-951D-48296B93037A}" dt="2023-03-13T07:52:58.456" v="1567" actId="14100"/>
          <ac:spMkLst>
            <pc:docMk/>
            <pc:sldMk cId="782854285" sldId="2767"/>
            <ac:spMk id="4" creationId="{A7E97437-B77F-D3F5-E0F8-38B1EBE5E36E}"/>
          </ac:spMkLst>
        </pc:spChg>
        <pc:spChg chg="mod">
          <ac:chgData name="Xin Luo" userId="82312ee5779919a4" providerId="LiveId" clId="{8BA8C8C7-2517-3646-951D-48296B93037A}" dt="2023-03-13T07:54:42.825" v="1628" actId="403"/>
          <ac:spMkLst>
            <pc:docMk/>
            <pc:sldMk cId="782854285" sldId="2767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8BA8C8C7-2517-3646-951D-48296B93037A}" dt="2023-03-13T07:39:39.304" v="1199" actId="1076"/>
        <pc:sldMkLst>
          <pc:docMk/>
          <pc:sldMk cId="2380741125" sldId="2768"/>
        </pc:sldMkLst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4" creationId="{838928A2-AB5A-5293-3942-99957D81A26D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5" creationId="{EC51A3B3-43D2-1168-D68E-D01604EF07FC}"/>
          </ac:spMkLst>
        </pc:spChg>
        <pc:spChg chg="mod">
          <ac:chgData name="Xin Luo" userId="82312ee5779919a4" providerId="LiveId" clId="{8BA8C8C7-2517-3646-951D-48296B93037A}" dt="2023-03-13T07:38:57.474" v="1196" actId="20577"/>
          <ac:spMkLst>
            <pc:docMk/>
            <pc:sldMk cId="2380741125" sldId="2768"/>
            <ac:spMk id="6" creationId="{DA984439-1B23-1931-1979-ECF8DE9D6DCA}"/>
          </ac:spMkLst>
        </pc:spChg>
        <pc:spChg chg="mod">
          <ac:chgData name="Xin Luo" userId="82312ee5779919a4" providerId="LiveId" clId="{8BA8C8C7-2517-3646-951D-48296B93037A}" dt="2023-03-13T07:26:52.364" v="986" actId="14100"/>
          <ac:spMkLst>
            <pc:docMk/>
            <pc:sldMk cId="2380741125" sldId="2768"/>
            <ac:spMk id="7" creationId="{E179D382-9C94-C796-FB1B-3281561CA174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8" creationId="{D756AE91-9C56-4A5F-9D22-F8CDAD09D676}"/>
          </ac:spMkLst>
        </pc:spChg>
        <pc:spChg chg="add del mod">
          <ac:chgData name="Xin Luo" userId="82312ee5779919a4" providerId="LiveId" clId="{8BA8C8C7-2517-3646-951D-48296B93037A}" dt="2023-03-13T07:22:53.161" v="876" actId="21"/>
          <ac:spMkLst>
            <pc:docMk/>
            <pc:sldMk cId="2380741125" sldId="2768"/>
            <ac:spMk id="9" creationId="{B81CCB25-4F7C-D3B7-F3F0-5FE44FE77B15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0" creationId="{5B5303EF-70D7-0AFA-74A6-684C0A719D89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1" creationId="{882BC205-1F7C-8CB5-E1D7-7521F8B1285E}"/>
          </ac:spMkLst>
        </pc:spChg>
        <pc:spChg chg="add del mod">
          <ac:chgData name="Xin Luo" userId="82312ee5779919a4" providerId="LiveId" clId="{8BA8C8C7-2517-3646-951D-48296B93037A}" dt="2023-03-13T07:24:53.410" v="901"/>
          <ac:spMkLst>
            <pc:docMk/>
            <pc:sldMk cId="2380741125" sldId="2768"/>
            <ac:spMk id="12" creationId="{69840456-2511-36C5-DAB3-D95FD22E1133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3" creationId="{18AB25C2-FB51-47F7-D5E6-3CD713C8DF6D}"/>
          </ac:spMkLst>
        </pc:spChg>
        <pc:spChg chg="add del mod">
          <ac:chgData name="Xin Luo" userId="82312ee5779919a4" providerId="LiveId" clId="{8BA8C8C7-2517-3646-951D-48296B93037A}" dt="2023-03-13T07:37:07.551" v="1107" actId="478"/>
          <ac:spMkLst>
            <pc:docMk/>
            <pc:sldMk cId="2380741125" sldId="2768"/>
            <ac:spMk id="14" creationId="{566F205A-13F8-4AD2-ABFE-CEB7F534816E}"/>
          </ac:spMkLst>
        </pc:spChg>
        <pc:spChg chg="add mod">
          <ac:chgData name="Xin Luo" userId="82312ee5779919a4" providerId="LiveId" clId="{8BA8C8C7-2517-3646-951D-48296B93037A}" dt="2023-03-13T07:39:37.507" v="1198" actId="1076"/>
          <ac:spMkLst>
            <pc:docMk/>
            <pc:sldMk cId="2380741125" sldId="2768"/>
            <ac:spMk id="15" creationId="{DCE793DD-39B2-FF02-7C84-E9A7F7ADE60A}"/>
          </ac:spMkLst>
        </pc:spChg>
        <pc:spChg chg="add mod">
          <ac:chgData name="Xin Luo" userId="82312ee5779919a4" providerId="LiveId" clId="{8BA8C8C7-2517-3646-951D-48296B93037A}" dt="2023-03-13T07:39:39.304" v="1199" actId="1076"/>
          <ac:spMkLst>
            <pc:docMk/>
            <pc:sldMk cId="2380741125" sldId="2768"/>
            <ac:spMk id="16" creationId="{D6DE5B36-E23C-44CB-46DF-80768FC4DFB0}"/>
          </ac:spMkLst>
        </pc:sp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18" creationId="{4A91ECEA-B01F-CD7D-FDC3-691666722FB0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0" creationId="{F7B72513-CA83-5A94-CC92-80A7ABB35251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3" creationId="{8F4F86DC-7CE9-9D5C-AE76-EE8DAB4109A5}"/>
          </ac:cxnSpMkLst>
        </pc:cxnChg>
        <pc:cxnChg chg="add mod">
          <ac:chgData name="Xin Luo" userId="82312ee5779919a4" providerId="LiveId" clId="{8BA8C8C7-2517-3646-951D-48296B93037A}" dt="2023-03-13T07:39:37.507" v="1198" actId="1076"/>
          <ac:cxnSpMkLst>
            <pc:docMk/>
            <pc:sldMk cId="2380741125" sldId="2768"/>
            <ac:cxnSpMk id="26" creationId="{260DAA9A-59FF-8791-35DF-05CA47DAACD8}"/>
          </ac:cxnSpMkLst>
        </pc:cxnChg>
      </pc:sldChg>
      <pc:sldChg chg="modSp add mod">
        <pc:chgData name="Xin Luo" userId="82312ee5779919a4" providerId="LiveId" clId="{8BA8C8C7-2517-3646-951D-48296B93037A}" dt="2023-03-13T07:45:07.040" v="1239" actId="1035"/>
        <pc:sldMkLst>
          <pc:docMk/>
          <pc:sldMk cId="3657954518" sldId="2769"/>
        </pc:sldMkLst>
        <pc:spChg chg="mod">
          <ac:chgData name="Xin Luo" userId="82312ee5779919a4" providerId="LiveId" clId="{8BA8C8C7-2517-3646-951D-48296B93037A}" dt="2023-03-13T07:45:07.040" v="1239" actId="1035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F39FD8EC-B3B0-744A-BAD0-DA61AA840DC4}"/>
    <pc:docChg chg="custSel addSld delSld modSld">
      <pc:chgData name="Xin Luo" userId="82312ee5779919a4" providerId="LiveId" clId="{F39FD8EC-B3B0-744A-BAD0-DA61AA840DC4}" dt="2023-09-24T13:56:24.236" v="64" actId="2696"/>
      <pc:docMkLst>
        <pc:docMk/>
      </pc:docMkLst>
      <pc:sldChg chg="modSp mod">
        <pc:chgData name="Xin Luo" userId="82312ee5779919a4" providerId="LiveId" clId="{F39FD8EC-B3B0-744A-BAD0-DA61AA840DC4}" dt="2023-09-24T13:53:44.986" v="62" actId="313"/>
        <pc:sldMkLst>
          <pc:docMk/>
          <pc:sldMk cId="782854285" sldId="2767"/>
        </pc:sldMkLst>
        <pc:spChg chg="mod">
          <ac:chgData name="Xin Luo" userId="82312ee5779919a4" providerId="LiveId" clId="{F39FD8EC-B3B0-744A-BAD0-DA61AA840DC4}" dt="2023-09-24T13:53:44.986" v="62" actId="313"/>
          <ac:spMkLst>
            <pc:docMk/>
            <pc:sldMk cId="782854285" sldId="2767"/>
            <ac:spMk id="5" creationId="{78502774-B04C-634F-1396-E5815996BC36}"/>
          </ac:spMkLst>
        </pc:spChg>
      </pc:sldChg>
      <pc:sldChg chg="add del">
        <pc:chgData name="Xin Luo" userId="82312ee5779919a4" providerId="LiveId" clId="{F39FD8EC-B3B0-744A-BAD0-DA61AA840DC4}" dt="2023-09-24T13:56:24.236" v="64" actId="2696"/>
        <pc:sldMkLst>
          <pc:docMk/>
          <pc:sldMk cId="1493379628" sldId="2771"/>
        </pc:sldMkLst>
      </pc:sldChg>
    </pc:docChg>
  </pc:docChgLst>
  <pc:docChgLst>
    <pc:chgData name="Xin Luo" userId="82312ee5779919a4" providerId="LiveId" clId="{7C68D8C5-3836-3547-9AA8-5B377782C93A}"/>
    <pc:docChg chg="modSld">
      <pc:chgData name="Xin Luo" userId="82312ee5779919a4" providerId="LiveId" clId="{7C68D8C5-3836-3547-9AA8-5B377782C93A}" dt="2023-04-12T12:59:02.669" v="101" actId="20577"/>
      <pc:docMkLst>
        <pc:docMk/>
      </pc:docMkLst>
      <pc:sldChg chg="modSp mod">
        <pc:chgData name="Xin Luo" userId="82312ee5779919a4" providerId="LiveId" clId="{7C68D8C5-3836-3547-9AA8-5B377782C93A}" dt="2023-04-12T12:59:02.669" v="101" actId="20577"/>
        <pc:sldMkLst>
          <pc:docMk/>
          <pc:sldMk cId="1209572041" sldId="2722"/>
        </pc:sldMkLst>
        <pc:spChg chg="mod">
          <ac:chgData name="Xin Luo" userId="82312ee5779919a4" providerId="LiveId" clId="{7C68D8C5-3836-3547-9AA8-5B377782C93A}" dt="2023-04-12T12:59:02.669" v="101" actId="20577"/>
          <ac:spMkLst>
            <pc:docMk/>
            <pc:sldMk cId="1209572041" sldId="2722"/>
            <ac:spMk id="13" creationId="{303BC878-BC57-D350-27A3-F03AE48213AC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4:47:30.207" v="5084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6T14:34:47.550" v="4909" actId="20577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6T14:34:47.550" v="4909" actId="20577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94E43BDB-720C-FE4E-82EC-62DC7FE1B799}" dt="2023-02-26T14:43:44.225" v="4913" actId="2057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 ord">
        <pc:chgData name="Xin Luo" userId="82312ee5779919a4" providerId="LiveId" clId="{94E43BDB-720C-FE4E-82EC-62DC7FE1B799}" dt="2023-02-26T14:43:25.940" v="4910" actId="20578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6T14:47:30.207" v="5084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6T14:47:30.207" v="5084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 ord">
        <pc:chgData name="Xin Luo" userId="82312ee5779919a4" providerId="LiveId" clId="{94E43BDB-720C-FE4E-82EC-62DC7FE1B799}" dt="2023-02-26T14:43:36.756" v="4912" actId="20578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  <pc:sldChg chg="add">
        <pc:chgData name="Xin Luo" userId="82312ee5779919a4" providerId="LiveId" clId="{94E43BDB-720C-FE4E-82EC-62DC7FE1B799}" dt="2023-02-26T14:43:54.644" v="4914"/>
        <pc:sldMkLst>
          <pc:docMk/>
          <pc:sldMk cId="1482309087" sldId="2766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BB46F696-05A3-E847-981C-1ABF183D4160}"/>
    <pc:docChg chg="undo custSel modSld">
      <pc:chgData name="Xin Luo" userId="82312ee5779919a4" providerId="LiveId" clId="{BB46F696-05A3-E847-981C-1ABF183D4160}" dt="2023-08-23T11:07:23.598" v="620" actId="20577"/>
      <pc:docMkLst>
        <pc:docMk/>
      </pc:docMkLst>
      <pc:sldChg chg="modSp mod">
        <pc:chgData name="Xin Luo" userId="82312ee5779919a4" providerId="LiveId" clId="{BB46F696-05A3-E847-981C-1ABF183D4160}" dt="2023-08-23T11:07:23.598" v="620" actId="20577"/>
        <pc:sldMkLst>
          <pc:docMk/>
          <pc:sldMk cId="1209572041" sldId="2722"/>
        </pc:sldMkLst>
        <pc:spChg chg="mod">
          <ac:chgData name="Xin Luo" userId="82312ee5779919a4" providerId="LiveId" clId="{BB46F696-05A3-E847-981C-1ABF183D4160}" dt="2023-08-23T11:07:23.598" v="620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BB46F696-05A3-E847-981C-1ABF183D4160}" dt="2023-08-23T08:02:20.722" v="557" actId="1035"/>
        <pc:sldMkLst>
          <pc:docMk/>
          <pc:sldMk cId="2245643700" sldId="2751"/>
        </pc:sldMkLst>
        <pc:spChg chg="mod">
          <ac:chgData name="Xin Luo" userId="82312ee5779919a4" providerId="LiveId" clId="{BB46F696-05A3-E847-981C-1ABF183D4160}" dt="2023-08-23T08:02:20.722" v="557" actId="1035"/>
          <ac:spMkLst>
            <pc:docMk/>
            <pc:sldMk cId="2245643700" sldId="2751"/>
            <ac:spMk id="2" creationId="{631AADB6-C88A-D817-4683-FC087E4E240F}"/>
          </ac:spMkLst>
        </pc:spChg>
        <pc:spChg chg="mod">
          <ac:chgData name="Xin Luo" userId="82312ee5779919a4" providerId="LiveId" clId="{BB46F696-05A3-E847-981C-1ABF183D4160}" dt="2023-08-23T08:02:16.744" v="554" actId="1035"/>
          <ac:spMkLst>
            <pc:docMk/>
            <pc:sldMk cId="2245643700" sldId="2751"/>
            <ac:spMk id="4" creationId="{5890849C-B6D7-E82C-6F19-E8BC73B44DEE}"/>
          </ac:spMkLst>
        </pc:spChg>
        <pc:spChg chg="mod">
          <ac:chgData name="Xin Luo" userId="82312ee5779919a4" providerId="LiveId" clId="{BB46F696-05A3-E847-981C-1ABF183D4160}" dt="2023-08-23T08:00:04.541" v="472" actId="14100"/>
          <ac:spMkLst>
            <pc:docMk/>
            <pc:sldMk cId="2245643700" sldId="2751"/>
            <ac:spMk id="7" creationId="{6A0464DA-16D3-0757-416F-B5FC79C9913C}"/>
          </ac:spMkLst>
        </pc:spChg>
      </pc:sldChg>
      <pc:sldChg chg="modSp mod">
        <pc:chgData name="Xin Luo" userId="82312ee5779919a4" providerId="LiveId" clId="{BB46F696-05A3-E847-981C-1ABF183D4160}" dt="2023-08-23T10:59:38.382" v="576" actId="20577"/>
        <pc:sldMkLst>
          <pc:docMk/>
          <pc:sldMk cId="4211155851" sldId="2758"/>
        </pc:sldMkLst>
        <pc:spChg chg="mod">
          <ac:chgData name="Xin Luo" userId="82312ee5779919a4" providerId="LiveId" clId="{BB46F696-05A3-E847-981C-1ABF183D4160}" dt="2023-08-23T10:59:38.382" v="576" actId="20577"/>
          <ac:spMkLst>
            <pc:docMk/>
            <pc:sldMk cId="4211155851" sldId="2758"/>
            <ac:spMk id="14" creationId="{E7B0D113-1929-C3DF-78B3-7E0AA39E5565}"/>
          </ac:spMkLst>
        </pc:spChg>
      </pc:sldChg>
      <pc:sldChg chg="modSp mod">
        <pc:chgData name="Xin Luo" userId="82312ee5779919a4" providerId="LiveId" clId="{BB46F696-05A3-E847-981C-1ABF183D4160}" dt="2023-08-23T11:02:38.254" v="596" actId="20577"/>
        <pc:sldMkLst>
          <pc:docMk/>
          <pc:sldMk cId="2047512068" sldId="2764"/>
        </pc:sldMkLst>
        <pc:spChg chg="mod">
          <ac:chgData name="Xin Luo" userId="82312ee5779919a4" providerId="LiveId" clId="{BB46F696-05A3-E847-981C-1ABF183D4160}" dt="2023-08-23T11:02:38.254" v="596" actId="20577"/>
          <ac:spMkLst>
            <pc:docMk/>
            <pc:sldMk cId="2047512068" sldId="2764"/>
            <ac:spMk id="6" creationId="{DB970E5D-5367-222C-EBF7-0F886FDEDDC5}"/>
          </ac:spMkLst>
        </pc:spChg>
      </pc:sldChg>
      <pc:sldChg chg="modSp mod">
        <pc:chgData name="Xin Luo" userId="82312ee5779919a4" providerId="LiveId" clId="{BB46F696-05A3-E847-981C-1ABF183D4160}" dt="2023-08-23T11:02:01.877" v="593" actId="20577"/>
        <pc:sldMkLst>
          <pc:docMk/>
          <pc:sldMk cId="3657954518" sldId="2769"/>
        </pc:sldMkLst>
        <pc:spChg chg="mod">
          <ac:chgData name="Xin Luo" userId="82312ee5779919a4" providerId="LiveId" clId="{BB46F696-05A3-E847-981C-1ABF183D4160}" dt="2023-08-23T11:02:01.877" v="593" actId="20577"/>
          <ac:spMkLst>
            <pc:docMk/>
            <pc:sldMk cId="3657954518" sldId="2769"/>
            <ac:spMk id="6" creationId="{DA984439-1B23-1931-1979-ECF8DE9D6DC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97C5-1863-2A59-9367-8D78D150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4C9131-C28B-6C3B-2AB9-D8731F64F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1175F2-3660-4575-10DF-012AAC6A5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36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813A3-3CFC-7919-DA97-3C886C56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08DB38-19A6-53B0-D9D8-55A0CDA92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DA63B5-DEB2-6121-EFC9-8F68E3817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表示漏分</a:t>
            </a:r>
            <a:r>
              <a:rPr lang="en-US" altLang="zh-CN" dirty="0"/>
              <a:t>/</a:t>
            </a:r>
            <a:r>
              <a:rPr lang="zh-CN" altLang="en-US" dirty="0"/>
              <a:t>误分，应用哪个指标？用户精度和生产者精度对应机器学习中精确度和召回率两个指标。</a:t>
            </a:r>
          </a:p>
        </p:txBody>
      </p:sp>
    </p:spTree>
    <p:extLst>
      <p:ext uri="{BB962C8B-B14F-4D97-AF65-F5344CB8AC3E}">
        <p14:creationId xmlns:p14="http://schemas.microsoft.com/office/powerpoint/2010/main" val="13997015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0FDCC-4F03-1C89-00C0-5C3958C0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DD0648-7FEA-0487-4527-336ADEC1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26FA3-D4DE-DD73-89FE-0305B401E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677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DF3DB-00B0-3D3E-4A4F-35338C5D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597CA6-F05D-348C-0EAA-D3A14B88E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9CD04B-C5F3-E3A9-E0BD-334BF24A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45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468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ECC5-9A24-9828-38DA-DF001B1C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4FFA9C-FBE1-82DE-DED5-ED4DB8371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D6B5C7-39C0-82F4-8625-EEE6F6247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4868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E7E91-B436-8E61-ABCA-7B79AEA2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45B86E-5A44-A708-3838-E78C099D4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D60BE2-7BCE-1B16-11B9-9054684CE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295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19F6E-ADBC-713D-B799-8BE0FE236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F9EA41-D9DB-2848-F0DA-4856C63C4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303FE5-C34A-F3FF-F3E0-F5ABD4DAF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298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12CCB-ECE2-7A1A-D481-70B2BAA2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30F97-34F6-4584-E9BB-F8EBB8803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9498DB2-7806-169D-5C09-F8689D95D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734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A414-0F12-9A56-FB87-9126279C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22D7B0-779F-64A7-3564-82121428CE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6C3459-D17D-7DC3-03EF-347569C21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50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lims.org/rgi_user_guide/welcome.html" TargetMode="External"/><Relationship Id="rId3" Type="http://schemas.openxmlformats.org/officeDocument/2006/relationships/hyperlink" Target="https://zenodo.org/records/5571936" TargetMode="External"/><Relationship Id="rId7" Type="http://schemas.openxmlformats.org/officeDocument/2006/relationships/hyperlink" Target="https://zenodo.org/records/725422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cds.climate.copernicus.eu/datasets" TargetMode="External"/><Relationship Id="rId5" Type="http://schemas.openxmlformats.org/officeDocument/2006/relationships/hyperlink" Target="https://portal.opentopography.org/datasetMetadata?otCollectionID=OT.042013.4326.1" TargetMode="External"/><Relationship Id="rId4" Type="http://schemas.openxmlformats.org/officeDocument/2006/relationships/hyperlink" Target="https://livingatlas.arcgis.com/landcoverexplorer" TargetMode="External"/><Relationship Id="rId9" Type="http://schemas.openxmlformats.org/officeDocument/2006/relationships/hyperlink" Target="https://www.hydrosheds.org/products/hydrolak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机器学习与遥感影像分类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6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48BE3-613C-CD5B-2D54-7C0C281AD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AB5F1E-47C8-6337-82D4-A3A2F755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F25412-7FEF-4EFD-8A04-2C709127E476}"/>
              </a:ext>
            </a:extLst>
          </p:cNvPr>
          <p:cNvSpPr txBox="1"/>
          <p:nvPr/>
        </p:nvSpPr>
        <p:spPr>
          <a:xfrm>
            <a:off x="495299" y="846748"/>
            <a:ext cx="833103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、机器学习开源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: scikit-learn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F8D7B-F916-087B-2CD9-1E96810D3410}"/>
              </a:ext>
            </a:extLst>
          </p:cNvPr>
          <p:cNvSpPr txBox="1"/>
          <p:nvPr/>
        </p:nvSpPr>
        <p:spPr>
          <a:xfrm>
            <a:off x="495301" y="1488880"/>
            <a:ext cx="8445499" cy="3569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scikit-learn是一个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广泛应用于</a:t>
            </a: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机器学习和数据挖掘的Python</a:t>
            </a:r>
            <a:r>
              <a:rPr kumimoji="0" lang="zh-CN" altLang="en-US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开源</a:t>
            </a:r>
            <a:r>
              <a:rPr kumimoji="0" lang="zh-CN" altLang="zh-CN" sz="23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+mn-ea"/>
                <a:ea typeface="+mn-ea"/>
              </a:rPr>
              <a:t>库。它提供了一系列简单而高效的工具，适用于数据分析、数据建模和机器学习任务。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采用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BSD-3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开源协议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*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基于 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SciPy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和 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构建，适合各种机器学习任务。</a:t>
            </a:r>
            <a:endParaRPr lang="en-US" altLang="zh-CN" sz="23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FEF05-8130-00D6-EA63-A642587D95BB}"/>
              </a:ext>
            </a:extLst>
          </p:cNvPr>
          <p:cNvSpPr txBox="1"/>
          <p:nvPr/>
        </p:nvSpPr>
        <p:spPr>
          <a:xfrm>
            <a:off x="406482" y="6267877"/>
            <a:ext cx="8331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源代码网址：https://github.com/scikit-learn/scikit-learn</a:t>
            </a:r>
          </a:p>
        </p:txBody>
      </p:sp>
      <p:pic>
        <p:nvPicPr>
          <p:cNvPr id="3077" name="Picture 5">
            <a:extLst>
              <a:ext uri="{FF2B5EF4-FFF2-40B4-BE49-F238E27FC236}">
                <a16:creationId xmlns:a16="http://schemas.microsoft.com/office/drawing/2014/main" id="{4448A509-705A-D42C-9BA3-849974AB5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1"/>
          <a:stretch/>
        </p:blipFill>
        <p:spPr bwMode="auto">
          <a:xfrm>
            <a:off x="6115050" y="4681965"/>
            <a:ext cx="2781300" cy="15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9024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三、遥感影像分类精度评估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12BCD-946A-9469-8604-0204B16E7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3B67C9E-2B7C-1AE2-E061-2F42594B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遥感影像分类精度评估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79373-86E1-927F-7F44-32B32D021254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A0858-665F-A61E-4F9C-BB7642E63961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精度评估通常通过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比较分类结果与参考数据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（通常是高质量的地面真值数据）进行。评估结果可用于验证分类模型的有效性和可靠性。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829AF932-0A65-E4CE-5F43-D20E520FE31C}"/>
              </a:ext>
            </a:extLst>
          </p:cNvPr>
          <p:cNvSpPr txBox="1"/>
          <p:nvPr/>
        </p:nvSpPr>
        <p:spPr>
          <a:xfrm>
            <a:off x="317665" y="3258253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、混淆矩阵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469D6BA-A8AE-AA6C-48A8-E19C9D25D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400"/>
              </p:ext>
            </p:extLst>
          </p:nvPr>
        </p:nvGraphicFramePr>
        <p:xfrm>
          <a:off x="812799" y="4094633"/>
          <a:ext cx="7357035" cy="248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121">
                  <a:extLst>
                    <a:ext uri="{9D8B030D-6E8A-4147-A177-3AD203B41FA5}">
                      <a16:colId xmlns:a16="http://schemas.microsoft.com/office/drawing/2014/main" val="1963821231"/>
                    </a:ext>
                  </a:extLst>
                </a:gridCol>
                <a:gridCol w="2739515">
                  <a:extLst>
                    <a:ext uri="{9D8B030D-6E8A-4147-A177-3AD203B41FA5}">
                      <a16:colId xmlns:a16="http://schemas.microsoft.com/office/drawing/2014/main" val="2612651605"/>
                    </a:ext>
                  </a:extLst>
                </a:gridCol>
                <a:gridCol w="2730399">
                  <a:extLst>
                    <a:ext uri="{9D8B030D-6E8A-4147-A177-3AD203B41FA5}">
                      <a16:colId xmlns:a16="http://schemas.microsoft.com/office/drawing/2014/main" val="2987473396"/>
                    </a:ext>
                  </a:extLst>
                </a:gridCol>
              </a:tblGrid>
              <a:tr h="579141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参考数据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分类结果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0079"/>
                  </a:ext>
                </a:extLst>
              </a:tr>
              <a:tr h="579141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像素被分为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561006"/>
                  </a:ext>
                </a:extLst>
              </a:tr>
              <a:tr h="663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类，但真实为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656486"/>
                  </a:ext>
                </a:extLst>
              </a:tr>
              <a:tr h="66365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真实</a:t>
                      </a:r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B</a:t>
                      </a:r>
                      <a:r>
                        <a:rPr lang="zh-CN" altLang="en-US" b="1" dirty="0">
                          <a:solidFill>
                            <a:schemeClr val="bg2"/>
                          </a:solidFill>
                        </a:rPr>
                        <a:t>类像素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A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类，真实为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C3E8CC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分为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类，真实也为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B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highlight>
                            <a:srgbClr val="FFFF00"/>
                          </a:highlight>
                        </a:rPr>
                        <a:t>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602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3894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51F6-DFBB-832E-CE29-75EAED225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16195F8-C1AF-0700-6EC5-715D100B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遥感影像分类精度评估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D8790-4FE4-BF9D-7545-28234672FF9E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、精度评估指标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/>
              <p:nvPr/>
            </p:nvSpPr>
            <p:spPr>
              <a:xfrm>
                <a:off x="317665" y="1520567"/>
                <a:ext cx="8508670" cy="4892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全局精度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overall accuracy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𝑂𝐴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遥感影像所有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用户精度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User’s Accuracy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，</a:t>
                </a:r>
                <a:r>
                  <a:rPr lang="en-US" altLang="zh-CN" sz="23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precision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𝑈𝑠𝑒</m:t>
                      </m:r>
                      <m:sSup>
                        <m:sSup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′</m:t>
                          </m:r>
                        </m:sup>
                      </m:sSup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𝐴𝑐𝑐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中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被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为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/>
                <a:r>
                  <a:rPr lang="zh-CN" altLang="en-US" sz="2300" b="1" dirty="0">
                    <a:solidFill>
                      <a:srgbClr val="151515"/>
                    </a:solidFill>
                    <a:latin typeface="+mn-ea"/>
                    <a:ea typeface="+mn-ea"/>
                  </a:rPr>
                  <a:t>生产者精度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：（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Producer’s Accuracy, </a:t>
                </a:r>
                <a:r>
                  <a:rPr lang="en-US" altLang="zh-CN" sz="2300" b="1" dirty="0">
                    <a:solidFill>
                      <a:schemeClr val="accent2"/>
                    </a:solidFill>
                    <a:latin typeface="+mn-ea"/>
                    <a:ea typeface="+mn-ea"/>
                  </a:rPr>
                  <a:t>recall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）</a:t>
                </a:r>
                <a:r>
                  <a:rPr lang="en-US" altLang="zh-CN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:</a:t>
                </a:r>
                <a:r>
                  <a:rPr lang="zh-CN" altLang="en-US" sz="2300" dirty="0">
                    <a:solidFill>
                      <a:srgbClr val="151515"/>
                    </a:solidFill>
                    <a:latin typeface="+mn-ea"/>
                    <a:ea typeface="+mn-ea"/>
                  </a:rPr>
                  <a:t>用于量化单个类别分类精度。</a:t>
                </a:r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𝑃𝑟𝑜𝑑𝑢𝑐𝑒𝑟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′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𝐴𝑐𝑐</m:t>
                      </m:r>
                      <m:r>
                        <a:rPr lang="en-US" altLang="zh-CN" sz="2300" b="0" i="1" smtClean="0">
                          <a:solidFill>
                            <a:srgbClr val="151515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中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正确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分类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的像素</m:t>
                          </m:r>
                        </m:num>
                        <m:den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单个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类别</m:t>
                          </m:r>
                          <m:r>
                            <a:rPr lang="zh-CN" altLang="en-US" sz="2300" i="1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所有</m:t>
                          </m:r>
                          <m:r>
                            <a:rPr lang="zh-CN" altLang="en-US" sz="2300" i="1" smtClean="0">
                              <a:solidFill>
                                <a:srgbClr val="151515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  <m:t>像素</m:t>
                          </m:r>
                        </m:den>
                      </m:f>
                    </m:oMath>
                  </m:oMathPara>
                </a14:m>
                <a:endParaRPr lang="en-US" altLang="zh-CN" sz="2300" dirty="0">
                  <a:solidFill>
                    <a:srgbClr val="151515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81532-F0F3-6812-6BD8-6EBA14FC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65" y="1520567"/>
                <a:ext cx="8508670" cy="4892943"/>
              </a:xfrm>
              <a:prstGeom prst="rect">
                <a:avLst/>
              </a:prstGeom>
              <a:blipFill>
                <a:blip r:embed="rId3"/>
                <a:stretch>
                  <a:fillRect l="-1003" t="-872" r="-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0011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0BD48-0518-F250-7C24-874B2E6B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62D7207-4290-5AD1-8A9A-0B9D8242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9855A4F-2959-12FC-95F5-CB741B72614C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FF316666-FABC-3B4A-FF2C-777DE495BA25}"/>
              </a:ext>
            </a:extLst>
          </p:cNvPr>
          <p:cNvSpPr txBox="1"/>
          <p:nvPr/>
        </p:nvSpPr>
        <p:spPr>
          <a:xfrm>
            <a:off x="496047" y="1938800"/>
            <a:ext cx="825350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作业数据：家乡所在地遥感影像一幅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）采用</a:t>
            </a:r>
            <a:r>
              <a:rPr lang="en-US" altLang="zh-CN" sz="1900" dirty="0">
                <a:solidFill>
                  <a:srgbClr val="333333"/>
                </a:solidFill>
                <a:latin typeface="+mn-ea"/>
                <a:ea typeface="+mn-ea"/>
              </a:rPr>
              <a:t>scikit-learn</a:t>
            </a:r>
            <a:r>
              <a:rPr lang="zh-CN" altLang="en-US" sz="1900" dirty="0">
                <a:solidFill>
                  <a:srgbClr val="333333"/>
                </a:solidFill>
                <a:latin typeface="+mn-ea"/>
                <a:ea typeface="+mn-ea"/>
              </a:rPr>
              <a:t>开源库，对家乡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遥感影像进行分类；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）分类类别包括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水体、建筑物、裸地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、以及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植被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）分类模型至少包含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两种监督分类模型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，需对模型分类精度进行对比；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每行代码需进行注释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格式实验文档，作业文件不超过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）要求格式规范、内容准确、实验细节充分。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              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6FF3D8-3100-D0CF-1A2E-B1B9DABE8DF2}"/>
              </a:ext>
            </a:extLst>
          </p:cNvPr>
          <p:cNvSpPr txBox="1"/>
          <p:nvPr/>
        </p:nvSpPr>
        <p:spPr>
          <a:xfrm>
            <a:off x="254000" y="1385426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</a:t>
            </a:r>
            <a:r>
              <a:rPr lang="en-US" altLang="zh-CN" sz="2800" b="1" u="sng" dirty="0">
                <a:solidFill>
                  <a:srgbClr val="FF0000"/>
                </a:solidFill>
                <a:latin typeface="+mn-ea"/>
                <a:ea typeface="+mn-ea"/>
              </a:rPr>
              <a:t>scikit-learn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开源库的遥感影像分类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2076067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0CE9382-FF90-660C-4B38-FA12BA4BBE2F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108D776E-B03A-F881-D520-9B5D5DB002DA}"/>
              </a:ext>
            </a:extLst>
          </p:cNvPr>
          <p:cNvSpPr txBox="1"/>
          <p:nvPr/>
        </p:nvSpPr>
        <p:spPr>
          <a:xfrm>
            <a:off x="254000" y="1881845"/>
            <a:ext cx="8689422" cy="4739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基于开源数据及软件进行地理信息提取及分析，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主题、研究区域任选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作业考查：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）课堂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ppt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汇报，时间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分钟以内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。汇报内容为地理信息分析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方法及结论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同学评分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标准为是否通过小组汇报</a:t>
            </a:r>
            <a:r>
              <a:rPr lang="zh-CN" altLang="en-US" sz="2200" b="1" u="sng" dirty="0">
                <a:solidFill>
                  <a:srgbClr val="333333"/>
                </a:solidFill>
                <a:latin typeface="+mn-ea"/>
                <a:ea typeface="+mn-ea"/>
              </a:rPr>
              <a:t>长见识。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pdf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文档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，参照论文格式，包含题目、摘要、介绍、方法、结果等部分。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markdown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格式文档，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提供技术细节说明，</a:t>
            </a:r>
            <a:r>
              <a:rPr lang="zh-CN" altLang="en-US" sz="2200" b="1" u="sng" dirty="0">
                <a:solidFill>
                  <a:schemeClr val="bg2"/>
                </a:solidFill>
                <a:latin typeface="+mn-ea"/>
                <a:ea typeface="+mn-ea"/>
              </a:rPr>
              <a:t>代码需每行进行注解。</a:t>
            </a:r>
            <a:endParaRPr lang="en-US" altLang="zh-CN" sz="2200" b="1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2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2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2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26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日（小组汇报）；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200" b="1" u="sng" dirty="0">
                <a:solidFill>
                  <a:srgbClr val="FF0000"/>
                </a:solidFill>
                <a:latin typeface="+mn-ea"/>
                <a:ea typeface="+mn-ea"/>
              </a:rPr>
              <a:t>12</a:t>
            </a:r>
            <a:r>
              <a:rPr lang="zh-CN" altLang="en-US" sz="2200" b="1" u="sng" dirty="0">
                <a:solidFill>
                  <a:srgbClr val="FF0000"/>
                </a:solidFill>
                <a:latin typeface="+mn-ea"/>
                <a:ea typeface="+mn-ea"/>
              </a:rPr>
              <a:t>日（文档）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F794C62-44F1-4101-F462-E181E0C3A6AC}"/>
              </a:ext>
            </a:extLst>
          </p:cNvPr>
          <p:cNvSpPr txBox="1"/>
          <p:nvPr/>
        </p:nvSpPr>
        <p:spPr>
          <a:xfrm>
            <a:off x="254000" y="1355931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题目：基于开源数据与软件的地理信息分析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D9E20-97F5-F9A9-31AC-69BFDCC5F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C76945D-AAC1-410A-047E-70DB3A566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三、地理数据可视化</a:t>
            </a:r>
            <a:endParaRPr lang="zh-CN" altLang="en-US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D78775A-2DC5-EB94-A224-DE468C61A65D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第二次小组作业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81B244A4-7599-9480-658F-0EAE077E9AC1}"/>
              </a:ext>
            </a:extLst>
          </p:cNvPr>
          <p:cNvSpPr txBox="1"/>
          <p:nvPr/>
        </p:nvSpPr>
        <p:spPr>
          <a:xfrm>
            <a:off x="254000" y="1881845"/>
            <a:ext cx="868942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使用数据：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）地表覆盖数据：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3"/>
              </a:rPr>
              <a:t>https://zenodo.org/records/5571936</a:t>
            </a:r>
            <a:r>
              <a:rPr lang="zh-CN" altLang="en-US" sz="1800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  <a:hlinkClick r:id="rId4"/>
              </a:rPr>
              <a:t>https://livingatlas.arcgis.com/landcoverexplorer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）地形数据：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ea typeface="+mn-ea"/>
                <a:hlinkClick r:id="rId5"/>
              </a:rPr>
              <a:t>https://portal.opentopography.org/datasetMetadata?otCollectionID=OT.042013.4326.1</a:t>
            </a:r>
            <a:r>
              <a:rPr lang="en-US" altLang="zh-CN" sz="12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）气候数据：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  <a:hlinkClick r:id="rId6"/>
              </a:rPr>
              <a:t>https://cds.climate.copernicus.eu/datasets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）地表覆盖数据：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  <a:hlinkClick r:id="rId7"/>
              </a:rPr>
              <a:t>https://zenodo.org/records/7254221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5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）冰川边界数据：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8"/>
              </a:rPr>
              <a:t>https://www.glims.org/rgi_user_guide/welcome.html</a:t>
            </a:r>
            <a:endParaRPr lang="en-US" altLang="zh-CN" sz="1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6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）湖泊数据：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  <a:hlinkClick r:id="rId9"/>
              </a:rPr>
              <a:t>https://www.hydrosheds.org/products/hydrolakes</a:t>
            </a:r>
            <a:r>
              <a:rPr lang="en-US" altLang="zh-CN" sz="18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7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）遥感影像数据如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）其他各类地理信息数据。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6CBFDC-1E79-5046-527A-DEE87BE60563}"/>
              </a:ext>
            </a:extLst>
          </p:cNvPr>
          <p:cNvSpPr txBox="1"/>
          <p:nvPr/>
        </p:nvSpPr>
        <p:spPr>
          <a:xfrm>
            <a:off x="254000" y="1355931"/>
            <a:ext cx="863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题目：基于开源数据与软件的地理信息分析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7364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0D5C55-7D66-0F94-449B-87E1D801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8CE539-A894-95F1-88A5-7745BA44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283556-29FF-A610-28AC-B833CF4B5291}"/>
              </a:ext>
            </a:extLst>
          </p:cNvPr>
          <p:cNvSpPr txBox="1"/>
          <p:nvPr/>
        </p:nvSpPr>
        <p:spPr>
          <a:xfrm>
            <a:off x="964574" y="2172776"/>
            <a:ext cx="767798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b="1" dirty="0">
                <a:solidFill>
                  <a:srgbClr val="FF0000"/>
                </a:solidFill>
              </a:rPr>
              <a:t>#</a:t>
            </a:r>
            <a:r>
              <a:rPr lang="zh-CN" altLang="en-US" sz="6600" b="1" dirty="0">
                <a:solidFill>
                  <a:srgbClr val="FF0000"/>
                </a:solidFill>
              </a:rPr>
              <a:t>腾讯会议：</a:t>
            </a:r>
            <a:endParaRPr lang="en-US" altLang="zh-CN" sz="6600" b="1">
              <a:solidFill>
                <a:srgbClr val="FF0000"/>
              </a:solidFill>
            </a:endParaRPr>
          </a:p>
          <a:p>
            <a:r>
              <a:rPr lang="en-US" altLang="zh-CN" sz="6600" b="1">
                <a:solidFill>
                  <a:srgbClr val="FF0000"/>
                </a:solidFill>
              </a:rPr>
              <a:t>174-511-877</a:t>
            </a:r>
            <a:endParaRPr lang="en-US" altLang="zh-CN" sz="6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1855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遥感影像分类精度评估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2616" cy="717997"/>
            <a:chOff x="2121801" y="3511390"/>
            <a:chExt cx="5717914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6912" y="357447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模型训练与遥感影像分类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机器学习样本制作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7766" y="1545804"/>
            <a:ext cx="8388468" cy="1091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机器学习中，样本是指用于训练、验证和测试模型的数据实例。样本通常由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特征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和标签组成。</a:t>
            </a:r>
            <a:endParaRPr lang="en-US" altLang="zh-CN" sz="23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A1F3C1D-F0B1-F7B5-2D9F-EAC61C21D1B7}"/>
              </a:ext>
            </a:extLst>
          </p:cNvPr>
          <p:cNvGrpSpPr/>
          <p:nvPr/>
        </p:nvGrpSpPr>
        <p:grpSpPr>
          <a:xfrm>
            <a:off x="1403434" y="2883177"/>
            <a:ext cx="2487641" cy="1091646"/>
            <a:chOff x="737851" y="2770175"/>
            <a:chExt cx="2487641" cy="1091646"/>
          </a:xfrm>
        </p:grpSpPr>
        <p:pic>
          <p:nvPicPr>
            <p:cNvPr id="4" name="Picture 47" descr="A cat lying down&#10;&#10;Description automatically generated with medium confidence">
              <a:extLst>
                <a:ext uri="{FF2B5EF4-FFF2-40B4-BE49-F238E27FC236}">
                  <a16:creationId xmlns:a16="http://schemas.microsoft.com/office/drawing/2014/main" id="{0901A487-A2F0-6329-5D37-790AC4CC4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851" y="2770175"/>
              <a:ext cx="1707795" cy="109164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D993DF5-0F45-07B8-6806-AE637B0A80B2}"/>
                </a:ext>
              </a:extLst>
            </p:cNvPr>
            <p:cNvSpPr txBox="1"/>
            <p:nvPr/>
          </p:nvSpPr>
          <p:spPr>
            <a:xfrm>
              <a:off x="2733048" y="3082365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+mj-ea"/>
                  <a:ea typeface="+mj-ea"/>
                </a:rPr>
                <a:t>猫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FCF2AE-D5A4-4484-4AE1-B77EA523732C}"/>
              </a:ext>
            </a:extLst>
          </p:cNvPr>
          <p:cNvGrpSpPr/>
          <p:nvPr/>
        </p:nvGrpSpPr>
        <p:grpSpPr>
          <a:xfrm>
            <a:off x="1403434" y="4333553"/>
            <a:ext cx="2487641" cy="1993091"/>
            <a:chOff x="737851" y="4220551"/>
            <a:chExt cx="2487641" cy="1993091"/>
          </a:xfrm>
        </p:grpSpPr>
        <p:pic>
          <p:nvPicPr>
            <p:cNvPr id="6" name="Picture 21" descr="A picture containing floor, dog, ground, sitting&#10;&#10;Description automatically generated">
              <a:extLst>
                <a:ext uri="{FF2B5EF4-FFF2-40B4-BE49-F238E27FC236}">
                  <a16:creationId xmlns:a16="http://schemas.microsoft.com/office/drawing/2014/main" id="{7394B10E-8C86-8B1A-F71A-ADEAA175E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851" y="4220551"/>
              <a:ext cx="1707794" cy="1993091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6B61CDC-B7D4-C3AD-BE87-470C534CCA41}"/>
                </a:ext>
              </a:extLst>
            </p:cNvPr>
            <p:cNvSpPr txBox="1"/>
            <p:nvPr/>
          </p:nvSpPr>
          <p:spPr>
            <a:xfrm>
              <a:off x="2733048" y="4986263"/>
              <a:ext cx="4924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+mj-ea"/>
                  <a:ea typeface="+mj-ea"/>
                </a:rPr>
                <a:t>狗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AD7BB4A-5D74-5127-ECC4-4CA91ABDD63A}"/>
              </a:ext>
            </a:extLst>
          </p:cNvPr>
          <p:cNvGrpSpPr/>
          <p:nvPr/>
        </p:nvGrpSpPr>
        <p:grpSpPr>
          <a:xfrm>
            <a:off x="4791575" y="3121057"/>
            <a:ext cx="2553703" cy="2662559"/>
            <a:chOff x="4816457" y="2946885"/>
            <a:chExt cx="2553703" cy="266255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527DA1-8D2E-14ED-1EED-B6F54C46F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16457" y="2946885"/>
              <a:ext cx="2553703" cy="2662559"/>
            </a:xfrm>
            <a:prstGeom prst="rect">
              <a:avLst/>
            </a:prstGeom>
          </p:spPr>
        </p:pic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1113F569-F131-3A46-AAA1-CEDB097FA2B1}"/>
                </a:ext>
              </a:extLst>
            </p:cNvPr>
            <p:cNvSpPr/>
            <p:nvPr/>
          </p:nvSpPr>
          <p:spPr>
            <a:xfrm>
              <a:off x="5978910" y="4033939"/>
              <a:ext cx="155388" cy="131483"/>
            </a:xfrm>
            <a:prstGeom prst="triangle">
              <a:avLst/>
            </a:prstGeom>
            <a:solidFill>
              <a:schemeClr val="accent1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chemeClr val="accent5"/>
                </a:solidFill>
                <a:highlight>
                  <a:srgbClr val="0000FF"/>
                </a:highlight>
                <a:latin typeface="+mj-ea"/>
                <a:ea typeface="+mj-ea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97979105-66A8-67C4-B8EC-FA7C07AD5124}"/>
                </a:ext>
              </a:extLst>
            </p:cNvPr>
            <p:cNvSpPr/>
            <p:nvPr/>
          </p:nvSpPr>
          <p:spPr>
            <a:xfrm>
              <a:off x="5178489" y="4935211"/>
              <a:ext cx="155388" cy="131483"/>
            </a:xfrm>
            <a:prstGeom prst="triangle">
              <a:avLst/>
            </a:prstGeom>
            <a:solidFill>
              <a:srgbClr val="FF00DF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D7850E1-753F-A673-7541-82A4A711521E}"/>
                </a:ext>
              </a:extLst>
            </p:cNvPr>
            <p:cNvSpPr txBox="1"/>
            <p:nvPr/>
          </p:nvSpPr>
          <p:spPr>
            <a:xfrm>
              <a:off x="6133009" y="3638015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5"/>
                  </a:solidFill>
                  <a:latin typeface="+mj-ea"/>
                  <a:ea typeface="+mj-ea"/>
                </a:rPr>
                <a:t>水体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8034E00-574A-BF37-0716-272DD14B12C0}"/>
                </a:ext>
              </a:extLst>
            </p:cNvPr>
            <p:cNvSpPr txBox="1"/>
            <p:nvPr/>
          </p:nvSpPr>
          <p:spPr>
            <a:xfrm>
              <a:off x="5502606" y="491983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DF"/>
                  </a:solidFill>
                  <a:latin typeface="+mj-ea"/>
                  <a:ea typeface="+mj-ea"/>
                </a:rPr>
                <a:t>建筑物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5086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92E91-204C-29B8-428A-53F984DA9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63F218C-3F3F-BE69-1FF5-ADA07FBE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一、机器学习样本制作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7728-70FA-F370-8922-67D2C18D2FC1}"/>
              </a:ext>
            </a:extLst>
          </p:cNvPr>
          <p:cNvSpPr txBox="1"/>
          <p:nvPr/>
        </p:nvSpPr>
        <p:spPr>
          <a:xfrm>
            <a:off x="317665" y="827698"/>
            <a:ext cx="314308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、样本类型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B7056B-FFBC-20AA-A6F3-FCC8F04048B6}"/>
              </a:ext>
            </a:extLst>
          </p:cNvPr>
          <p:cNvSpPr txBox="1"/>
          <p:nvPr/>
        </p:nvSpPr>
        <p:spPr>
          <a:xfrm>
            <a:off x="317665" y="1537314"/>
            <a:ext cx="435593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3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训练集：</a:t>
            </a:r>
            <a:r>
              <a:rPr lang="zh-CN" altLang="en-US" sz="23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用于训练模型的样本。</a:t>
            </a:r>
            <a:endParaRPr lang="en-US" altLang="zh-CN" sz="2300" b="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验证集：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用于模型超参数调优的样本。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测试集：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用于评估最终模型性能的样本。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5983038-B350-12FA-ACC5-6DFA5DA4D719}"/>
              </a:ext>
            </a:extLst>
          </p:cNvPr>
          <p:cNvSpPr txBox="1"/>
          <p:nvPr/>
        </p:nvSpPr>
        <p:spPr>
          <a:xfrm>
            <a:off x="4870616" y="824025"/>
            <a:ext cx="384142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、遥感分类样本获取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4">
            <a:extLst>
              <a:ext uri="{FF2B5EF4-FFF2-40B4-BE49-F238E27FC236}">
                <a16:creationId xmlns:a16="http://schemas.microsoft.com/office/drawing/2014/main" id="{1FF950AE-8F48-F7AD-9484-DA6AAFDE0548}"/>
              </a:ext>
            </a:extLst>
          </p:cNvPr>
          <p:cNvSpPr txBox="1"/>
          <p:nvPr/>
        </p:nvSpPr>
        <p:spPr>
          <a:xfrm>
            <a:off x="4864265" y="1548664"/>
            <a:ext cx="4028455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300" b="1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采集</a:t>
            </a:r>
            <a:r>
              <a:rPr lang="zh-CN" altLang="en-US" sz="230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rgbClr val="212529"/>
                </a:solidFill>
                <a:latin typeface="+mn-ea"/>
                <a:ea typeface="+mn-ea"/>
              </a:rPr>
              <a:t>人工影像标注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，</a:t>
            </a:r>
            <a:r>
              <a:rPr lang="zh-CN" altLang="en-US" sz="230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实地调查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212529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300" b="1" dirty="0">
                <a:solidFill>
                  <a:srgbClr val="212529"/>
                </a:solidFill>
                <a:latin typeface="+mn-ea"/>
                <a:ea typeface="+mn-ea"/>
              </a:rPr>
              <a:t>合成</a:t>
            </a:r>
            <a:r>
              <a:rPr lang="zh-CN" altLang="en-US" sz="2300" dirty="0">
                <a:solidFill>
                  <a:srgbClr val="212529"/>
                </a:solidFill>
                <a:latin typeface="+mn-ea"/>
                <a:ea typeface="+mn-ea"/>
              </a:rPr>
              <a:t>：通过数据增强、模拟等方式生成。</a:t>
            </a:r>
            <a:endParaRPr lang="en-US" altLang="zh-CN" sz="2300" i="0" dirty="0">
              <a:solidFill>
                <a:srgbClr val="212529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12C5908-5A01-9EC8-B696-64ED2DF2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904" y="3592510"/>
            <a:ext cx="5637852" cy="313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7D306E8-A9C3-4E3F-71DA-D42214F290FF}"/>
              </a:ext>
            </a:extLst>
          </p:cNvPr>
          <p:cNvCxnSpPr>
            <a:cxnSpLocks/>
          </p:cNvCxnSpPr>
          <p:nvPr/>
        </p:nvCxnSpPr>
        <p:spPr bwMode="auto">
          <a:xfrm>
            <a:off x="4762830" y="849425"/>
            <a:ext cx="0" cy="266700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27688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7612-4D0F-D073-1349-5608C8610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75BAD5A-F1E7-3289-B890-E0DDAB95DD16}"/>
              </a:ext>
            </a:extLst>
          </p:cNvPr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B1FBC-3370-75E6-27A3-68FE5056F748}"/>
              </a:ext>
            </a:extLst>
          </p:cNvPr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二、模型训练与遥感影像分类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1CAFA2-6047-3374-23C3-7D7FE8555D7F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24582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076C2-04B9-F66A-661E-7395DF4B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7C0397-8BEA-6A13-4275-97BECB28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68FB3-E78C-0FDE-F35B-48CA5C6E9ED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EFE64-526F-7411-C1B8-28EABC47B800}"/>
              </a:ext>
            </a:extLst>
          </p:cNvPr>
          <p:cNvSpPr txBox="1"/>
          <p:nvPr/>
        </p:nvSpPr>
        <p:spPr>
          <a:xfrm>
            <a:off x="495300" y="1520567"/>
            <a:ext cx="81534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机器学习是一种通过数据学习并做出决策的技术。通常分为三种类型：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监督学习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，非监督学习，强化学习。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A1C7B109-0A9E-B8A6-694D-5E1CDAB46648}"/>
              </a:ext>
            </a:extLst>
          </p:cNvPr>
          <p:cNvSpPr txBox="1"/>
          <p:nvPr/>
        </p:nvSpPr>
        <p:spPr>
          <a:xfrm>
            <a:off x="317665" y="2541077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、训练过程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787C1A-D1C0-ADCC-3516-F00B112D51B6}"/>
              </a:ext>
            </a:extLst>
          </p:cNvPr>
          <p:cNvSpPr/>
          <p:nvPr/>
        </p:nvSpPr>
        <p:spPr>
          <a:xfrm>
            <a:off x="710855" y="3608515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>
                <a:solidFill>
                  <a:schemeClr val="accent3"/>
                </a:solidFill>
                <a:latin typeface="+mn-ea"/>
                <a:ea typeface="+mn-ea"/>
              </a:rPr>
              <a:t>样本制作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61353F-8138-A949-4D5A-599347647372}"/>
              </a:ext>
            </a:extLst>
          </p:cNvPr>
          <p:cNvSpPr/>
          <p:nvPr/>
        </p:nvSpPr>
        <p:spPr>
          <a:xfrm>
            <a:off x="710855" y="4753783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数据预处理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2703C0-52A9-776B-6196-DFC3A93B21EB}"/>
              </a:ext>
            </a:extLst>
          </p:cNvPr>
          <p:cNvSpPr/>
          <p:nvPr/>
        </p:nvSpPr>
        <p:spPr>
          <a:xfrm>
            <a:off x="3499222" y="3588148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特征选取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0B0189-8659-758E-C78B-CCE1F4032EB1}"/>
              </a:ext>
            </a:extLst>
          </p:cNvPr>
          <p:cNvSpPr/>
          <p:nvPr/>
        </p:nvSpPr>
        <p:spPr>
          <a:xfrm>
            <a:off x="3499222" y="4753782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+mn-ea"/>
                <a:ea typeface="微软雅黑" pitchFamily="34" charset="-122"/>
              </a:rPr>
              <a:t>模型选择</a:t>
            </a:r>
            <a:endParaRPr lang="zh-CN" altLang="en-US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1123EE-7DD7-1A89-69CF-EB39430A94DE}"/>
              </a:ext>
            </a:extLst>
          </p:cNvPr>
          <p:cNvSpPr/>
          <p:nvPr/>
        </p:nvSpPr>
        <p:spPr>
          <a:xfrm>
            <a:off x="6287589" y="4257735"/>
            <a:ext cx="1798918" cy="62155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模型训练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2D8C62-F19A-B61B-1E21-149874FE33AE}"/>
              </a:ext>
            </a:extLst>
          </p:cNvPr>
          <p:cNvSpPr txBox="1"/>
          <p:nvPr/>
        </p:nvSpPr>
        <p:spPr>
          <a:xfrm>
            <a:off x="453493" y="5707803"/>
            <a:ext cx="231364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数据缺失值处理、数据标准化等。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6E2912-25B5-8B0A-5ADF-444AC64DDE97}"/>
              </a:ext>
            </a:extLst>
          </p:cNvPr>
          <p:cNvSpPr txBox="1"/>
          <p:nvPr/>
        </p:nvSpPr>
        <p:spPr>
          <a:xfrm>
            <a:off x="3208955" y="5710213"/>
            <a:ext cx="237945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决策树、支持向量机、</a:t>
            </a:r>
            <a:r>
              <a:rPr lang="zh-CN" altLang="en-US" sz="1800" b="1" u="sng" dirty="0">
                <a:solidFill>
                  <a:srgbClr val="151515"/>
                </a:solidFill>
                <a:latin typeface="+mn-ea"/>
                <a:ea typeface="+mn-ea"/>
              </a:rPr>
              <a:t>随机森林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zh-CN" altLang="en-US" sz="18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94DAD2-B0BA-5798-FD1A-26802A2E2BDD}"/>
              </a:ext>
            </a:extLst>
          </p:cNvPr>
          <p:cNvSpPr txBox="1"/>
          <p:nvPr/>
        </p:nvSpPr>
        <p:spPr>
          <a:xfrm>
            <a:off x="5674627" y="2992266"/>
            <a:ext cx="3024841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利用训练样本对模型进行训练，</a:t>
            </a:r>
            <a:r>
              <a:rPr lang="zh-CN" altLang="en-US" sz="1800" dirty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rPr>
              <a:t>同时利用验证样本对模型超参数进行调优。</a:t>
            </a:r>
            <a:endParaRPr lang="zh-CN" altLang="en-US" sz="1800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4F3F18B-E598-9808-1943-22EB554FC73B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 flipV="1">
            <a:off x="2509773" y="3898925"/>
            <a:ext cx="989449" cy="1165635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85A7C57-6F34-A066-8EB1-2DBDE66EF727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1610314" y="4230068"/>
            <a:ext cx="0" cy="523715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A76F60-199D-9137-AA0C-3E1521731A7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>
            <a:off x="4398681" y="4209701"/>
            <a:ext cx="0" cy="54408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11DB271-B026-541A-0E26-64365FA9ED7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 bwMode="auto">
          <a:xfrm flipV="1">
            <a:off x="5298140" y="4568512"/>
            <a:ext cx="989449" cy="49604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A13BAE1-4226-3BD1-2FBE-A05A907C33AB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 bwMode="auto">
          <a:xfrm flipV="1">
            <a:off x="7187048" y="3915596"/>
            <a:ext cx="0" cy="342139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91015A8-04D8-6CF0-CC5E-C1D606464AEA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 bwMode="auto">
          <a:xfrm>
            <a:off x="4398681" y="5375335"/>
            <a:ext cx="0" cy="33487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3ACF7E9-646D-E271-AF53-68FA6CA843BB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 bwMode="auto">
          <a:xfrm>
            <a:off x="1610314" y="5375336"/>
            <a:ext cx="0" cy="33246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81220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F034-E6F1-274F-492E-B3CD255B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420E2DD-A5BE-1208-29EF-D4D4A2A9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模型训练与遥感影像分类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B0E4B-3A78-F3AF-46C3-637B52B5C060}"/>
              </a:ext>
            </a:extLst>
          </p:cNvPr>
          <p:cNvSpPr txBox="1"/>
          <p:nvPr/>
        </p:nvSpPr>
        <p:spPr>
          <a:xfrm>
            <a:off x="495299" y="846748"/>
            <a:ext cx="833103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、遥感影像分类概念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8C6B4B-6555-49A9-48C8-C673B6AE6772}"/>
              </a:ext>
            </a:extLst>
          </p:cNvPr>
          <p:cNvSpPr txBox="1"/>
          <p:nvPr/>
        </p:nvSpPr>
        <p:spPr>
          <a:xfrm>
            <a:off x="495301" y="1488880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将遥感影像中像素分配到不同类别中。通常分为监督分类和非监督分类。在监督分类中，将训练好模型应用于遥感影像各像素，即可实现整幅遥感影像的分类。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18643201-DBA0-8BD4-CC45-8EC519C7B77F}"/>
              </a:ext>
            </a:extLst>
          </p:cNvPr>
          <p:cNvSpPr txBox="1"/>
          <p:nvPr/>
        </p:nvSpPr>
        <p:spPr>
          <a:xfrm>
            <a:off x="495299" y="3108025"/>
            <a:ext cx="837586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、随机森林算法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A04F47ED-232C-838F-003C-4595DE5D80AF}"/>
              </a:ext>
            </a:extLst>
          </p:cNvPr>
          <p:cNvSpPr txBox="1"/>
          <p:nvPr/>
        </p:nvSpPr>
        <p:spPr>
          <a:xfrm>
            <a:off x="495300" y="3811723"/>
            <a:ext cx="426197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随机森林算法是一种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集成学习方法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，它通过构建多个决策树并将其结果进行综合，以获得最终分类结果。该方法具有较高的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模型精度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稳健性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机器学习模型系列：随机森林的原理和示例介绍_随机森林模型-CSDN博客">
            <a:extLst>
              <a:ext uri="{FF2B5EF4-FFF2-40B4-BE49-F238E27FC236}">
                <a16:creationId xmlns:a16="http://schemas.microsoft.com/office/drawing/2014/main" id="{B1E2350B-ABBC-C919-F620-898A1AF4F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4" t="3545" r="15090" b="5662"/>
          <a:stretch/>
        </p:blipFill>
        <p:spPr bwMode="auto">
          <a:xfrm>
            <a:off x="4840942" y="3393545"/>
            <a:ext cx="4172430" cy="326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37378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111257</TotalTime>
  <Words>1096</Words>
  <Application>Microsoft Office PowerPoint</Application>
  <PresentationFormat>全屏显示(4:3)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黑体</vt:lpstr>
      <vt:lpstr>微软雅黑</vt:lpstr>
      <vt:lpstr>Arial</vt:lpstr>
      <vt:lpstr>Calibri</vt:lpstr>
      <vt:lpstr>Cambria Math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一、机器学习样本制作</vt:lpstr>
      <vt:lpstr>一、机器学习样本制作</vt:lpstr>
      <vt:lpstr>PowerPoint 演示文稿</vt:lpstr>
      <vt:lpstr>二、模型训练与遥感影像分类 </vt:lpstr>
      <vt:lpstr>二、模型训练与遥感影像分类 </vt:lpstr>
      <vt:lpstr>二、模型训练与遥感影像分类 </vt:lpstr>
      <vt:lpstr>PowerPoint 演示文稿</vt:lpstr>
      <vt:lpstr>三、遥感影像分类精度评估 </vt:lpstr>
      <vt:lpstr>三、遥感影像分类精度评估 </vt:lpstr>
      <vt:lpstr>三、地理数据可视化</vt:lpstr>
      <vt:lpstr>三、地理数据可视化</vt:lpstr>
      <vt:lpstr>三、地理数据可视化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13102</cp:revision>
  <dcterms:created xsi:type="dcterms:W3CDTF">2004-07-09T11:40:27Z</dcterms:created>
  <dcterms:modified xsi:type="dcterms:W3CDTF">2024-11-28T10:31:23Z</dcterms:modified>
</cp:coreProperties>
</file>