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4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7"/>
  </p:notesMasterIdLst>
  <p:handoutMasterIdLst>
    <p:handoutMasterId r:id="rId38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7" r:id="rId18"/>
    <p:sldId id="2752" r:id="rId19"/>
    <p:sldId id="2753" r:id="rId20"/>
    <p:sldId id="2761" r:id="rId21"/>
    <p:sldId id="2755" r:id="rId22"/>
    <p:sldId id="2739" r:id="rId23"/>
    <p:sldId id="2720" r:id="rId24"/>
    <p:sldId id="2721" r:id="rId25"/>
    <p:sldId id="2744" r:id="rId26"/>
    <p:sldId id="2746" r:id="rId27"/>
    <p:sldId id="2740" r:id="rId28"/>
    <p:sldId id="2766" r:id="rId29"/>
    <p:sldId id="2745" r:id="rId30"/>
    <p:sldId id="2758" r:id="rId31"/>
    <p:sldId id="2747" r:id="rId32"/>
    <p:sldId id="2748" r:id="rId33"/>
    <p:sldId id="2749" r:id="rId34"/>
    <p:sldId id="2750" r:id="rId35"/>
    <p:sldId id="2722" r:id="rId36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A6EB-E5A4-8842-BF32-6D47E8C174A0}" v="2" dt="2024-09-12T05:11:3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80" autoAdjust="0"/>
    <p:restoredTop sz="95220" autoAdjust="0"/>
  </p:normalViewPr>
  <p:slideViewPr>
    <p:cSldViewPr snapToGrid="0">
      <p:cViewPr varScale="1">
        <p:scale>
          <a:sx n="88" d="100"/>
          <a:sy n="88" d="100"/>
        </p:scale>
        <p:origin x="801" y="57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FF6A6EB-E5A4-8842-BF32-6D47E8C174A0}"/>
    <pc:docChg chg="custSel addSld delSld modSld">
      <pc:chgData name="Xin Luo" userId="82312ee5779919a4" providerId="LiveId" clId="{2FF6A6EB-E5A4-8842-BF32-6D47E8C174A0}" dt="2024-09-12T05:11:37.890" v="3" actId="478"/>
      <pc:docMkLst>
        <pc:docMk/>
      </pc:docMkLst>
      <pc:sldChg chg="addSp delSp modSp mod">
        <pc:chgData name="Xin Luo" userId="82312ee5779919a4" providerId="LiveId" clId="{2FF6A6EB-E5A4-8842-BF32-6D47E8C174A0}" dt="2024-09-12T05:11:37.890" v="3" actId="478"/>
        <pc:sldMkLst>
          <pc:docMk/>
          <pc:sldMk cId="2776132283" sldId="2739"/>
        </pc:sldMkLst>
        <pc:spChg chg="add del mod">
          <ac:chgData name="Xin Luo" userId="82312ee5779919a4" providerId="LiveId" clId="{2FF6A6EB-E5A4-8842-BF32-6D47E8C174A0}" dt="2024-09-12T05:11:37.890" v="3" actId="478"/>
          <ac:spMkLst>
            <pc:docMk/>
            <pc:sldMk cId="2776132283" sldId="2739"/>
            <ac:spMk id="4" creationId="{978072F8-5233-DA61-BB59-38E1F9162CF1}"/>
          </ac:spMkLst>
        </pc:spChg>
      </pc:sldChg>
      <pc:sldChg chg="add del">
        <pc:chgData name="Xin Luo" userId="82312ee5779919a4" providerId="LiveId" clId="{2FF6A6EB-E5A4-8842-BF32-6D47E8C174A0}" dt="2024-09-12T03:22:05.035" v="1" actId="2696"/>
        <pc:sldMkLst>
          <pc:docMk/>
          <pc:sldMk cId="2363515716" sldId="27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01977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checkout (</a:t>
            </a:r>
            <a:r>
              <a:rPr lang="zh-CN" altLang="en-US" dirty="0"/>
              <a:t>如需在分支中开发时使用</a:t>
            </a:r>
            <a:r>
              <a:rPr lang="en-US" altLang="zh-CN" dirty="0"/>
              <a:t>), git add ., git commit –m ‘test git’,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2E02D-EF26-697A-46C3-B83807ED0FCB}"/>
              </a:ext>
            </a:extLst>
          </p:cNvPr>
          <p:cNvSpPr/>
          <p:nvPr/>
        </p:nvSpPr>
        <p:spPr>
          <a:xfrm>
            <a:off x="258417" y="2310742"/>
            <a:ext cx="2578938" cy="1576195"/>
          </a:xfrm>
          <a:prstGeom prst="rect">
            <a:avLst/>
          </a:prstGeom>
          <a:solidFill>
            <a:schemeClr val="accent3">
              <a:lumMod val="20000"/>
              <a:lumOff val="80000"/>
              <a:alpha val="63137"/>
            </a:scheme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CB1A1-8B32-95E2-057B-8C6E2294CF03}"/>
              </a:ext>
            </a:extLst>
          </p:cNvPr>
          <p:cNvSpPr/>
          <p:nvPr/>
        </p:nvSpPr>
        <p:spPr>
          <a:xfrm>
            <a:off x="2915478" y="2310742"/>
            <a:ext cx="6097892" cy="1576195"/>
          </a:xfrm>
          <a:prstGeom prst="rect">
            <a:avLst/>
          </a:prstGeom>
          <a:solidFill>
            <a:srgbClr val="C3E8CC">
              <a:alpha val="63137"/>
            </a:srgb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E21F87-A39E-71C5-6052-B1F3F4A9CFDA}"/>
              </a:ext>
            </a:extLst>
          </p:cNvPr>
          <p:cNvSpPr/>
          <p:nvPr/>
        </p:nvSpPr>
        <p:spPr>
          <a:xfrm>
            <a:off x="474076" y="2779760"/>
            <a:ext cx="219376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项目参与者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34CF88-EBC7-01FA-C695-ADE474BAE70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1570957" y="3785372"/>
            <a:ext cx="0" cy="27901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A1ECE4-E683-F17D-DCD6-3904B2890D79}"/>
              </a:ext>
            </a:extLst>
          </p:cNvPr>
          <p:cNvSpPr/>
          <p:nvPr/>
        </p:nvSpPr>
        <p:spPr>
          <a:xfrm>
            <a:off x="3079396" y="2786584"/>
            <a:ext cx="2442454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（项目参与者）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49E05-74E2-F891-9323-E92E87CE4D8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300623" y="3792196"/>
            <a:ext cx="1" cy="283794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05A558-2CCC-ABDC-9C7B-70F061EB69F2}"/>
              </a:ext>
            </a:extLst>
          </p:cNvPr>
          <p:cNvSpPr/>
          <p:nvPr/>
        </p:nvSpPr>
        <p:spPr>
          <a:xfrm>
            <a:off x="5939553" y="2779760"/>
            <a:ext cx="278183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远程仓库上游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（项目发布者）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1F7D8-952F-A4EA-879E-251E9FFA5C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7330469" y="3785372"/>
            <a:ext cx="0" cy="27759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420189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520021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5203950"/>
            <a:ext cx="2851484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421107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88693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C14624-99B9-8A62-23F5-C0E3BDD9AE05}"/>
              </a:ext>
            </a:extLst>
          </p:cNvPr>
          <p:cNvSpPr txBox="1"/>
          <p:nvPr/>
        </p:nvSpPr>
        <p:spPr>
          <a:xfrm>
            <a:off x="4940896" y="23533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AD104-46EB-653A-DA55-D199EE2C5B58}"/>
              </a:ext>
            </a:extLst>
          </p:cNvPr>
          <p:cNvSpPr txBox="1"/>
          <p:nvPr/>
        </p:nvSpPr>
        <p:spPr>
          <a:xfrm>
            <a:off x="965662" y="2346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个人电脑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DDDD7C-3AC7-780E-75D6-7EB27CE37398}"/>
              </a:ext>
            </a:extLst>
          </p:cNvPr>
          <p:cNvGrpSpPr/>
          <p:nvPr/>
        </p:nvGrpSpPr>
        <p:grpSpPr>
          <a:xfrm>
            <a:off x="379638" y="4542662"/>
            <a:ext cx="1092671" cy="1665981"/>
            <a:chOff x="594486" y="4542662"/>
            <a:chExt cx="877824" cy="1302729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82FB554A-8608-01FF-392B-CD13E937E179}"/>
                </a:ext>
              </a:extLst>
            </p:cNvPr>
            <p:cNvSpPr/>
            <p:nvPr/>
          </p:nvSpPr>
          <p:spPr>
            <a:xfrm rot="16200000" flipH="1">
              <a:off x="382033" y="4755115"/>
              <a:ext cx="1302729" cy="877824"/>
            </a:xfrm>
            <a:prstGeom prst="uturnArrow">
              <a:avLst>
                <a:gd name="adj1" fmla="val 37832"/>
                <a:gd name="adj2" fmla="val 25000"/>
                <a:gd name="adj3" fmla="val 26510"/>
                <a:gd name="adj4" fmla="val 43750"/>
                <a:gd name="adj5" fmla="val 75000"/>
              </a:avLst>
            </a:prstGeom>
            <a:solidFill>
              <a:schemeClr val="accent6">
                <a:lumMod val="1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C01B6-5CDD-D933-860F-F063F4F75C9E}"/>
                </a:ext>
              </a:extLst>
            </p:cNvPr>
            <p:cNvSpPr txBox="1"/>
            <p:nvPr/>
          </p:nvSpPr>
          <p:spPr>
            <a:xfrm rot="16200000">
              <a:off x="257086" y="5000261"/>
              <a:ext cx="1026853" cy="34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latin typeface="+mj-ea"/>
                  <a:ea typeface="+mj-ea"/>
                </a:rPr>
                <a:t>编辑修改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90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28" grpId="0" animBg="1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8A2F87-848F-5E51-BAE1-CFD3F7595614}"/>
              </a:ext>
            </a:extLst>
          </p:cNvPr>
          <p:cNvGrpSpPr/>
          <p:nvPr/>
        </p:nvGrpSpPr>
        <p:grpSpPr>
          <a:xfrm>
            <a:off x="129535" y="2057704"/>
            <a:ext cx="6523504" cy="4306310"/>
            <a:chOff x="129535" y="2057704"/>
            <a:chExt cx="6523504" cy="4306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43112C-8AA1-968D-E27F-3A05584382E7}"/>
                </a:ext>
              </a:extLst>
            </p:cNvPr>
            <p:cNvSpPr/>
            <p:nvPr/>
          </p:nvSpPr>
          <p:spPr>
            <a:xfrm>
              <a:off x="129535" y="2057704"/>
              <a:ext cx="6523504" cy="15146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C5241C-97E0-E1D6-6AD7-BFA694373D50}"/>
                </a:ext>
              </a:extLst>
            </p:cNvPr>
            <p:cNvGrpSpPr/>
            <p:nvPr/>
          </p:nvGrpSpPr>
          <p:grpSpPr>
            <a:xfrm>
              <a:off x="4775975" y="2563751"/>
              <a:ext cx="1841087" cy="3800263"/>
              <a:chOff x="4827795" y="2327836"/>
              <a:chExt cx="1841087" cy="368341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05A558-2CCC-ABDC-9C7B-70F061EB69F2}"/>
                  </a:ext>
                </a:extLst>
              </p:cNvPr>
              <p:cNvSpPr/>
              <p:nvPr/>
            </p:nvSpPr>
            <p:spPr>
              <a:xfrm>
                <a:off x="4827795" y="2327836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本地仓库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local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941F7D8-952F-A4EA-879E-251E9FFA5C0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5748339" y="3181859"/>
                <a:ext cx="0" cy="282939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BED098-3CD2-3EED-B45D-34C68074E3C2}"/>
                </a:ext>
              </a:extLst>
            </p:cNvPr>
            <p:cNvSpPr txBox="1"/>
            <p:nvPr/>
          </p:nvSpPr>
          <p:spPr>
            <a:xfrm>
              <a:off x="129535" y="2094732"/>
              <a:ext cx="6523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个人电脑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24055"/>
            <a:ext cx="49964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本地开发流程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426467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224901" y="252586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584556" y="252586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833245" y="387699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419372" y="387873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代码编辑与修改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522703" y="498305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 .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663534" y="498305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0F9A58-EDC8-C622-D677-48E0E2CB02B5}"/>
              </a:ext>
            </a:extLst>
          </p:cNvPr>
          <p:cNvGrpSpPr/>
          <p:nvPr/>
        </p:nvGrpSpPr>
        <p:grpSpPr>
          <a:xfrm>
            <a:off x="6689691" y="2096660"/>
            <a:ext cx="2353377" cy="4267354"/>
            <a:chOff x="6689691" y="2096660"/>
            <a:chExt cx="2353377" cy="42673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6ABC2-64F7-5D69-2E64-383506D964D8}"/>
                </a:ext>
              </a:extLst>
            </p:cNvPr>
            <p:cNvSpPr/>
            <p:nvPr/>
          </p:nvSpPr>
          <p:spPr>
            <a:xfrm>
              <a:off x="6689691" y="2096660"/>
              <a:ext cx="2353377" cy="1475701"/>
            </a:xfrm>
            <a:prstGeom prst="rect">
              <a:avLst/>
            </a:prstGeom>
            <a:solidFill>
              <a:srgbClr val="C3E8CC">
                <a:alpha val="63137"/>
              </a:srgb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C96D347-3825-E488-C552-43AA947E8EB0}"/>
                </a:ext>
              </a:extLst>
            </p:cNvPr>
            <p:cNvGrpSpPr/>
            <p:nvPr/>
          </p:nvGrpSpPr>
          <p:grpSpPr>
            <a:xfrm>
              <a:off x="6771214" y="2563750"/>
              <a:ext cx="2190336" cy="3800264"/>
              <a:chOff x="6823034" y="2327835"/>
              <a:chExt cx="1841087" cy="361164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BBE3ED-991F-4F0D-94FA-BF8A891EE875}"/>
                  </a:ext>
                </a:extLst>
              </p:cNvPr>
              <p:cNvSpPr/>
              <p:nvPr/>
            </p:nvSpPr>
            <p:spPr>
              <a:xfrm>
                <a:off x="6823034" y="2327835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远程仓库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remote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9190F03-7B5F-48DF-6807-84A6F3FE94B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7743576" y="3181858"/>
                <a:ext cx="2" cy="275762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F47CF-4B93-6B94-811E-4AC03E70DCAE}"/>
                </a:ext>
              </a:extLst>
            </p:cNvPr>
            <p:cNvSpPr txBox="1"/>
            <p:nvPr/>
          </p:nvSpPr>
          <p:spPr>
            <a:xfrm>
              <a:off x="6689691" y="2156899"/>
              <a:ext cx="23533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  <a:latin typeface="+mn-ea"/>
                  <a:ea typeface="+mn-ea"/>
                </a:rPr>
                <a:t>Github</a:t>
              </a:r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平台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197750-840E-1636-DE84-CF100E6D57D9}"/>
              </a:ext>
            </a:extLst>
          </p:cNvPr>
          <p:cNvGrpSpPr/>
          <p:nvPr/>
        </p:nvGrpSpPr>
        <p:grpSpPr>
          <a:xfrm>
            <a:off x="5885346" y="3691428"/>
            <a:ext cx="2923258" cy="1940746"/>
            <a:chOff x="5885346" y="3691428"/>
            <a:chExt cx="2923258" cy="1940746"/>
          </a:xfrm>
        </p:grpSpPr>
        <p:sp>
          <p:nvSpPr>
            <p:cNvPr id="24" name="箭头: 圆角右 23">
              <a:extLst>
                <a:ext uri="{FF2B5EF4-FFF2-40B4-BE49-F238E27FC236}">
                  <a16:creationId xmlns:a16="http://schemas.microsoft.com/office/drawing/2014/main" id="{E461731D-D0AC-3F4E-2603-1338658B12E2}"/>
                </a:ext>
              </a:extLst>
            </p:cNvPr>
            <p:cNvSpPr/>
            <p:nvPr/>
          </p:nvSpPr>
          <p:spPr>
            <a:xfrm rot="5400000" flipH="1">
              <a:off x="6376602" y="3200172"/>
              <a:ext cx="1940746" cy="2923258"/>
            </a:xfrm>
            <a:prstGeom prst="bentArrow">
              <a:avLst>
                <a:gd name="adj1" fmla="val 19889"/>
                <a:gd name="adj2" fmla="val 20982"/>
                <a:gd name="adj3" fmla="val 25000"/>
                <a:gd name="adj4" fmla="val 4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7513EA-58CF-B9F1-6679-B6D74C6C7079}"/>
                </a:ext>
              </a:extLst>
            </p:cNvPr>
            <p:cNvSpPr txBox="1"/>
            <p:nvPr/>
          </p:nvSpPr>
          <p:spPr>
            <a:xfrm>
              <a:off x="6440556" y="5250059"/>
              <a:ext cx="1652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Git push</a:t>
              </a:r>
              <a:endPara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747809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796270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104388</TotalTime>
  <Words>2057</Words>
  <Application>Microsoft Office PowerPoint</Application>
  <PresentationFormat>全屏显示(4:3)</PresentationFormat>
  <Paragraphs>233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黑体</vt:lpstr>
      <vt:lpstr>Microsoft YaHei</vt:lpstr>
      <vt:lpstr>Microsoft YaHei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PowerPoint 演示文稿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演示文稿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13079</cp:revision>
  <dcterms:created xsi:type="dcterms:W3CDTF">2004-07-09T11:40:27Z</dcterms:created>
  <dcterms:modified xsi:type="dcterms:W3CDTF">2024-09-12T11:24:15Z</dcterms:modified>
</cp:coreProperties>
</file>