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media/image24.jpg" ContentType="image/jpeg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5">
  <p:sldMasterIdLst>
    <p:sldMasterId id="2147484773" r:id="rId1"/>
    <p:sldMasterId id="2147484986" r:id="rId2"/>
  </p:sldMasterIdLst>
  <p:notesMasterIdLst>
    <p:notesMasterId r:id="rId37"/>
  </p:notesMasterIdLst>
  <p:handoutMasterIdLst>
    <p:handoutMasterId r:id="rId38"/>
  </p:handoutMasterIdLst>
  <p:sldIdLst>
    <p:sldId id="2708" r:id="rId3"/>
    <p:sldId id="2764" r:id="rId4"/>
    <p:sldId id="2387" r:id="rId5"/>
    <p:sldId id="2447" r:id="rId6"/>
    <p:sldId id="2605" r:id="rId7"/>
    <p:sldId id="2737" r:id="rId8"/>
    <p:sldId id="2742" r:id="rId9"/>
    <p:sldId id="2709" r:id="rId10"/>
    <p:sldId id="2716" r:id="rId11"/>
    <p:sldId id="2757" r:id="rId12"/>
    <p:sldId id="2756" r:id="rId13"/>
    <p:sldId id="2738" r:id="rId14"/>
    <p:sldId id="2759" r:id="rId15"/>
    <p:sldId id="2760" r:id="rId16"/>
    <p:sldId id="2751" r:id="rId17"/>
    <p:sldId id="2762" r:id="rId18"/>
    <p:sldId id="2752" r:id="rId19"/>
    <p:sldId id="2753" r:id="rId20"/>
    <p:sldId id="2761" r:id="rId21"/>
    <p:sldId id="2755" r:id="rId22"/>
    <p:sldId id="2739" r:id="rId23"/>
    <p:sldId id="2720" r:id="rId24"/>
    <p:sldId id="2721" r:id="rId25"/>
    <p:sldId id="2744" r:id="rId26"/>
    <p:sldId id="2746" r:id="rId27"/>
    <p:sldId id="2740" r:id="rId28"/>
    <p:sldId id="2766" r:id="rId29"/>
    <p:sldId id="2745" r:id="rId30"/>
    <p:sldId id="2758" r:id="rId31"/>
    <p:sldId id="2747" r:id="rId32"/>
    <p:sldId id="2748" r:id="rId33"/>
    <p:sldId id="2749" r:id="rId34"/>
    <p:sldId id="2750" r:id="rId35"/>
    <p:sldId id="2722" r:id="rId36"/>
  </p:sldIdLst>
  <p:sldSz cx="9144000" cy="6858000" type="screen4x3"/>
  <p:notesSz cx="7099300" cy="10234613"/>
  <p:custDataLst>
    <p:tags r:id="rId39"/>
  </p:custDataLst>
  <p:defaultTextStyle>
    <a:defPPr>
      <a:defRPr lang="zh-CN"/>
    </a:defPPr>
    <a:lvl1pPr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1pPr>
    <a:lvl2pPr marL="4572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2pPr>
    <a:lvl3pPr marL="9144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3pPr>
    <a:lvl4pPr marL="13716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4pPr>
    <a:lvl5pPr marL="18288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63">
          <p15:clr>
            <a:srgbClr val="A4A3A4"/>
          </p15:clr>
        </p15:guide>
        <p15:guide id="2" orient="horz" pos="1412">
          <p15:clr>
            <a:srgbClr val="A4A3A4"/>
          </p15:clr>
        </p15:guide>
        <p15:guide id="3" pos="181">
          <p15:clr>
            <a:srgbClr val="A4A3A4"/>
          </p15:clr>
        </p15:guide>
        <p15:guide id="4" pos="5556">
          <p15:clr>
            <a:srgbClr val="A4A3A4"/>
          </p15:clr>
        </p15:guide>
        <p15:guide id="5" pos="2903">
          <p15:clr>
            <a:srgbClr val="A4A3A4"/>
          </p15:clr>
        </p15:guide>
        <p15:guide id="6" orient="horz" pos="700">
          <p15:clr>
            <a:srgbClr val="A4A3A4"/>
          </p15:clr>
        </p15:guide>
        <p15:guide id="7" orient="horz" pos="4119">
          <p15:clr>
            <a:srgbClr val="A4A3A4"/>
          </p15:clr>
        </p15:guide>
        <p15:guide id="8" pos="311">
          <p15:clr>
            <a:srgbClr val="A4A3A4"/>
          </p15:clr>
        </p15:guide>
        <p15:guide id="9" pos="5501">
          <p15:clr>
            <a:srgbClr val="A4A3A4"/>
          </p15:clr>
        </p15:guide>
        <p15:guide id="10" orient="horz" pos="462">
          <p15:clr>
            <a:srgbClr val="A4A3A4"/>
          </p15:clr>
        </p15:guide>
        <p15:guide id="11" pos="77">
          <p15:clr>
            <a:srgbClr val="A4A3A4"/>
          </p15:clr>
        </p15:guide>
        <p15:guide id="12" pos="72">
          <p15:clr>
            <a:srgbClr val="A4A3A4"/>
          </p15:clr>
        </p15:guide>
        <p15:guide id="13" orient="horz" pos="2">
          <p15:clr>
            <a:srgbClr val="A4A3A4"/>
          </p15:clr>
        </p15:guide>
        <p15:guide id="14" pos="807">
          <p15:clr>
            <a:srgbClr val="A4A3A4"/>
          </p15:clr>
        </p15:guide>
        <p15:guide id="15" pos="1463">
          <p15:clr>
            <a:srgbClr val="A4A3A4"/>
          </p15:clr>
        </p15:guide>
        <p15:guide id="16" pos="2079">
          <p15:clr>
            <a:srgbClr val="A4A3A4"/>
          </p15:clr>
        </p15:guide>
        <p15:guide id="17" pos="2714">
          <p15:clr>
            <a:srgbClr val="A4A3A4"/>
          </p15:clr>
        </p15:guide>
        <p15:guide id="18" pos="3370">
          <p15:clr>
            <a:srgbClr val="A4A3A4"/>
          </p15:clr>
        </p15:guide>
        <p15:guide id="19" pos="3985">
          <p15:clr>
            <a:srgbClr val="A4A3A4"/>
          </p15:clr>
        </p15:guide>
        <p15:guide id="20" pos="4631">
          <p15:clr>
            <a:srgbClr val="A4A3A4"/>
          </p15:clr>
        </p15:guide>
        <p15:guide id="21" orient="horz" pos="581">
          <p15:clr>
            <a:srgbClr val="A4A3A4"/>
          </p15:clr>
        </p15:guide>
        <p15:guide id="22" orient="horz" pos="3230">
          <p15:clr>
            <a:srgbClr val="A4A3A4"/>
          </p15:clr>
        </p15:guide>
        <p15:guide id="23" orient="horz" pos="1230">
          <p15:clr>
            <a:srgbClr val="A4A3A4"/>
          </p15:clr>
        </p15:guide>
        <p15:guide id="24" orient="horz">
          <p15:clr>
            <a:srgbClr val="A4A3A4"/>
          </p15:clr>
        </p15:guide>
        <p15:guide id="25" orient="horz" pos="1450">
          <p15:clr>
            <a:srgbClr val="A4A3A4"/>
          </p15:clr>
        </p15:guide>
        <p15:guide id="26" pos="281">
          <p15:clr>
            <a:srgbClr val="A4A3A4"/>
          </p15:clr>
        </p15:guide>
        <p15:guide id="27" orient="horz" pos="3095">
          <p15:clr>
            <a:srgbClr val="A4A3A4"/>
          </p15:clr>
        </p15:guide>
        <p15:guide id="28" orient="horz" pos="2372">
          <p15:clr>
            <a:srgbClr val="A4A3A4"/>
          </p15:clr>
        </p15:guide>
        <p15:guide id="29" orient="horz" pos="4159">
          <p15:clr>
            <a:srgbClr val="A4A3A4"/>
          </p15:clr>
        </p15:guide>
        <p15:guide id="30" pos="313">
          <p15:clr>
            <a:srgbClr val="A4A3A4"/>
          </p15:clr>
        </p15:guide>
        <p15:guide id="31" pos="1655">
          <p15:clr>
            <a:srgbClr val="A4A3A4"/>
          </p15:clr>
        </p15:guide>
        <p15:guide id="32" pos="5727">
          <p15:clr>
            <a:srgbClr val="A4A3A4"/>
          </p15:clr>
        </p15:guide>
        <p15:guide id="33" orient="horz" pos="632">
          <p15:clr>
            <a:srgbClr val="A4A3A4"/>
          </p15:clr>
        </p15:guide>
        <p15:guide id="34" orient="horz" pos="1461">
          <p15:clr>
            <a:srgbClr val="A4A3A4"/>
          </p15:clr>
        </p15:guide>
        <p15:guide id="35" orient="horz" pos="2262">
          <p15:clr>
            <a:srgbClr val="A4A3A4"/>
          </p15:clr>
        </p15:guide>
        <p15:guide id="36" orient="horz" pos="3072">
          <p15:clr>
            <a:srgbClr val="A4A3A4"/>
          </p15:clr>
        </p15:guide>
        <p15:guide id="37" pos="765">
          <p15:clr>
            <a:srgbClr val="A4A3A4"/>
          </p15:clr>
        </p15:guide>
        <p15:guide id="38" pos="5580">
          <p15:clr>
            <a:srgbClr val="A4A3A4"/>
          </p15:clr>
        </p15:guide>
        <p15:guide id="39" pos="5039">
          <p15:clr>
            <a:srgbClr val="A4A3A4"/>
          </p15:clr>
        </p15:guide>
        <p15:guide id="40" orient="horz" pos="621">
          <p15:clr>
            <a:srgbClr val="A4A3A4"/>
          </p15:clr>
        </p15:guide>
        <p15:guide id="41" orient="horz" pos="38">
          <p15:clr>
            <a:srgbClr val="A4A3A4"/>
          </p15:clr>
        </p15:guide>
        <p15:guide id="42" orient="horz" pos="4319">
          <p15:clr>
            <a:srgbClr val="A4A3A4"/>
          </p15:clr>
        </p15:guide>
        <p15:guide id="43" orient="horz" pos="39">
          <p15:clr>
            <a:srgbClr val="A4A3A4"/>
          </p15:clr>
        </p15:guide>
        <p15:guide id="44" pos="3367">
          <p15:clr>
            <a:srgbClr val="A4A3A4"/>
          </p15:clr>
        </p15:guide>
        <p15:guide id="45" pos="4655">
          <p15:clr>
            <a:srgbClr val="A4A3A4"/>
          </p15:clr>
        </p15:guide>
        <p15:guide id="46" orient="horz" pos="1">
          <p15:clr>
            <a:srgbClr val="A4A3A4"/>
          </p15:clr>
        </p15:guide>
        <p15:guide id="47" orient="horz" pos="4067">
          <p15:clr>
            <a:srgbClr val="A4A3A4"/>
          </p15:clr>
        </p15:guide>
        <p15:guide id="48" orient="horz" pos="601">
          <p15:clr>
            <a:srgbClr val="A4A3A4"/>
          </p15:clr>
        </p15:guide>
        <p15:guide id="49" pos="149">
          <p15:clr>
            <a:srgbClr val="A4A3A4"/>
          </p15:clr>
        </p15:guide>
        <p15:guide id="50" pos="5589">
          <p15:clr>
            <a:srgbClr val="A4A3A4"/>
          </p15:clr>
        </p15:guide>
        <p15:guide id="51" pos="322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office316" initials="o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3E8CC"/>
    <a:srgbClr val="7A81FF"/>
    <a:srgbClr val="00B050"/>
    <a:srgbClr val="FF00DF"/>
    <a:srgbClr val="FF00FF"/>
    <a:srgbClr val="269FA0"/>
    <a:srgbClr val="FFC000"/>
    <a:srgbClr val="333399"/>
    <a:srgbClr val="0000CC"/>
    <a:srgbClr val="9507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F6A6EB-E5A4-8842-BF32-6D47E8C174A0}" v="2" dt="2024-09-12T05:11:35.0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80" autoAdjust="0"/>
    <p:restoredTop sz="81755" autoAdjust="0"/>
  </p:normalViewPr>
  <p:slideViewPr>
    <p:cSldViewPr snapToGrid="0">
      <p:cViewPr varScale="1">
        <p:scale>
          <a:sx n="101" d="100"/>
          <a:sy n="101" d="100"/>
        </p:scale>
        <p:origin x="1264" y="184"/>
      </p:cViewPr>
      <p:guideLst>
        <p:guide orient="horz" pos="663"/>
        <p:guide orient="horz" pos="1412"/>
        <p:guide pos="181"/>
        <p:guide pos="5556"/>
        <p:guide pos="2903"/>
        <p:guide orient="horz" pos="700"/>
        <p:guide orient="horz" pos="4119"/>
        <p:guide pos="311"/>
        <p:guide pos="5501"/>
        <p:guide orient="horz" pos="462"/>
        <p:guide pos="77"/>
        <p:guide pos="72"/>
        <p:guide orient="horz" pos="2"/>
        <p:guide pos="807"/>
        <p:guide pos="1463"/>
        <p:guide pos="2079"/>
        <p:guide pos="2714"/>
        <p:guide pos="3370"/>
        <p:guide pos="3985"/>
        <p:guide pos="4631"/>
        <p:guide orient="horz" pos="581"/>
        <p:guide orient="horz" pos="3230"/>
        <p:guide orient="horz" pos="1230"/>
        <p:guide orient="horz"/>
        <p:guide orient="horz" pos="1450"/>
        <p:guide pos="281"/>
        <p:guide orient="horz" pos="3095"/>
        <p:guide orient="horz" pos="2372"/>
        <p:guide orient="horz" pos="4159"/>
        <p:guide pos="313"/>
        <p:guide pos="1655"/>
        <p:guide pos="5727"/>
        <p:guide orient="horz" pos="632"/>
        <p:guide orient="horz" pos="1461"/>
        <p:guide orient="horz" pos="2262"/>
        <p:guide orient="horz" pos="3072"/>
        <p:guide pos="765"/>
        <p:guide pos="5580"/>
        <p:guide pos="5039"/>
        <p:guide orient="horz" pos="621"/>
        <p:guide orient="horz" pos="38"/>
        <p:guide orient="horz" pos="4319"/>
        <p:guide orient="horz" pos="39"/>
        <p:guide pos="3367"/>
        <p:guide pos="4655"/>
        <p:guide orient="horz" pos="1"/>
        <p:guide orient="horz" pos="4067"/>
        <p:guide orient="horz" pos="601"/>
        <p:guide pos="149"/>
        <p:guide pos="5589"/>
        <p:guide pos="3227"/>
      </p:guideLst>
    </p:cSldViewPr>
  </p:slideViewPr>
  <p:outlineViewPr>
    <p:cViewPr>
      <p:scale>
        <a:sx n="33" d="100"/>
        <a:sy n="33" d="100"/>
      </p:scale>
      <p:origin x="0" y="-102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50" d="100"/>
        <a:sy n="50" d="100"/>
      </p:scale>
      <p:origin x="0" y="1344"/>
    </p:cViewPr>
  </p:sorterViewPr>
  <p:notesViewPr>
    <p:cSldViewPr snapToGrid="0">
      <p:cViewPr varScale="1">
        <p:scale>
          <a:sx n="49" d="100"/>
          <a:sy n="49" d="100"/>
        </p:scale>
        <p:origin x="2952" y="54"/>
      </p:cViewPr>
      <p:guideLst>
        <p:guide orient="horz" pos="3224"/>
        <p:guide pos="2237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gs" Target="tags/tag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commentAuthors" Target="commentAuthors.xml"/><Relationship Id="rId45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handoutMaster" Target="handoutMasters/handoutMaster1.xml"/><Relationship Id="rId46" Type="http://schemas.microsoft.com/office/2015/10/relationships/revisionInfo" Target="revisionInfo.xml"/><Relationship Id="rId20" Type="http://schemas.openxmlformats.org/officeDocument/2006/relationships/slide" Target="slides/slide18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n Luo" userId="82312ee5779919a4" providerId="LiveId" clId="{98EC8ECB-A80D-1449-ACFE-0D931F29C13A}"/>
    <pc:docChg chg="undo custSel addSld delSld modSld">
      <pc:chgData name="Xin Luo" userId="82312ee5779919a4" providerId="LiveId" clId="{98EC8ECB-A80D-1449-ACFE-0D931F29C13A}" dt="2023-02-23T15:47:30.471" v="734" actId="478"/>
      <pc:docMkLst>
        <pc:docMk/>
      </pc:docMkLst>
      <pc:sldChg chg="modSp mod">
        <pc:chgData name="Xin Luo" userId="82312ee5779919a4" providerId="LiveId" clId="{98EC8ECB-A80D-1449-ACFE-0D931F29C13A}" dt="2023-02-23T15:07:38.481" v="282" actId="20577"/>
        <pc:sldMkLst>
          <pc:docMk/>
          <pc:sldMk cId="1576120367" sldId="2387"/>
        </pc:sldMkLst>
        <pc:spChg chg="mod">
          <ac:chgData name="Xin Luo" userId="82312ee5779919a4" providerId="LiveId" clId="{98EC8ECB-A80D-1449-ACFE-0D931F29C13A}" dt="2023-02-23T15:07:38.481" v="282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98EC8ECB-A80D-1449-ACFE-0D931F29C13A}" dt="2023-02-23T15:06:04.024" v="241" actId="1076"/>
          <ac:spMkLst>
            <pc:docMk/>
            <pc:sldMk cId="1576120367" sldId="2387"/>
            <ac:spMk id="6" creationId="{00000000-0000-0000-0000-000000000000}"/>
          </ac:spMkLst>
        </pc:spChg>
        <pc:spChg chg="mod">
          <ac:chgData name="Xin Luo" userId="82312ee5779919a4" providerId="LiveId" clId="{98EC8ECB-A80D-1449-ACFE-0D931F29C13A}" dt="2023-02-23T15:05:37.607" v="201" actId="403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98EC8ECB-A80D-1449-ACFE-0D931F29C13A}" dt="2023-02-23T15:04:17.856" v="99" actId="20577"/>
          <ac:spMkLst>
            <pc:docMk/>
            <pc:sldMk cId="1576120367" sldId="2387"/>
            <ac:spMk id="14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23:38.561" v="288" actId="20577"/>
        <pc:sldMkLst>
          <pc:docMk/>
          <pc:sldMk cId="2415901206" sldId="2447"/>
        </pc:sldMkLst>
        <pc:spChg chg="mod">
          <ac:chgData name="Xin Luo" userId="82312ee5779919a4" providerId="LiveId" clId="{98EC8ECB-A80D-1449-ACFE-0D931F29C13A}" dt="2023-02-23T15:23:38.561" v="288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98EC8ECB-A80D-1449-ACFE-0D931F29C13A}" dt="2023-02-23T15:32:00.813" v="490" actId="20577"/>
        <pc:sldMkLst>
          <pc:docMk/>
          <pc:sldMk cId="4067577602" sldId="2605"/>
        </pc:sldMkLst>
        <pc:spChg chg="mod">
          <ac:chgData name="Xin Luo" userId="82312ee5779919a4" providerId="LiveId" clId="{98EC8ECB-A80D-1449-ACFE-0D931F29C13A}" dt="2023-02-23T15:23:43.970" v="296" actId="20577"/>
          <ac:spMkLst>
            <pc:docMk/>
            <pc:sldMk cId="4067577602" sldId="2605"/>
            <ac:spMk id="3" creationId="{00000000-0000-0000-0000-000000000000}"/>
          </ac:spMkLst>
        </pc:spChg>
        <pc:spChg chg="add mod">
          <ac:chgData name="Xin Luo" userId="82312ee5779919a4" providerId="LiveId" clId="{98EC8ECB-A80D-1449-ACFE-0D931F29C13A}" dt="2023-02-23T15:32:00.813" v="490" actId="20577"/>
          <ac:spMkLst>
            <pc:docMk/>
            <pc:sldMk cId="4067577602" sldId="2605"/>
            <ac:spMk id="5" creationId="{78502774-B04C-634F-1396-E5815996BC36}"/>
          </ac:spMkLst>
        </pc:spChg>
        <pc:spChg chg="add del">
          <ac:chgData name="Xin Luo" userId="82312ee5779919a4" providerId="LiveId" clId="{98EC8ECB-A80D-1449-ACFE-0D931F29C13A}" dt="2023-02-23T15:31:17.254" v="472" actId="478"/>
          <ac:spMkLst>
            <pc:docMk/>
            <pc:sldMk cId="4067577602" sldId="2605"/>
            <ac:spMk id="8" creationId="{F79B8069-33FF-F2D3-2749-C72697740ACD}"/>
          </ac:spMkLst>
        </pc:spChg>
        <pc:spChg chg="del">
          <ac:chgData name="Xin Luo" userId="82312ee5779919a4" providerId="LiveId" clId="{98EC8ECB-A80D-1449-ACFE-0D931F29C13A}" dt="2023-02-23T15:23:49.248" v="298" actId="478"/>
          <ac:spMkLst>
            <pc:docMk/>
            <pc:sldMk cId="4067577602" sldId="2605"/>
            <ac:spMk id="15" creationId="{8F7436BD-0CD5-04DA-2B44-925CE86CF70D}"/>
          </ac:spMkLst>
        </pc:spChg>
        <pc:spChg chg="del">
          <ac:chgData name="Xin Luo" userId="82312ee5779919a4" providerId="LiveId" clId="{98EC8ECB-A80D-1449-ACFE-0D931F29C13A}" dt="2023-02-23T15:23:49.248" v="298" actId="478"/>
          <ac:spMkLst>
            <pc:docMk/>
            <pc:sldMk cId="4067577602" sldId="2605"/>
            <ac:spMk id="16" creationId="{5E1E7D79-A815-9A32-ABAB-129BFCE643F1}"/>
          </ac:spMkLst>
        </pc:spChg>
        <pc:spChg chg="del mod">
          <ac:chgData name="Xin Luo" userId="82312ee5779919a4" providerId="LiveId" clId="{98EC8ECB-A80D-1449-ACFE-0D931F29C13A}" dt="2023-02-23T15:23:47.004" v="297" actId="478"/>
          <ac:spMkLst>
            <pc:docMk/>
            <pc:sldMk cId="4067577602" sldId="2605"/>
            <ac:spMk id="17" creationId="{9E05FFCA-3371-AF5C-381D-71D984055F5A}"/>
          </ac:spMkLst>
        </pc:sp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7" creationId="{C7993E05-4ADB-9D0C-E633-5749F445E479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" creationId="{26D555B6-DE11-BF17-8D9F-B5F93A876835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28" creationId="{9FA49340-63F1-4959-1786-FD893DE76CE9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0" creationId="{35CDAC06-D9CF-2AC8-535E-A1B01EC14218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2" creationId="{AFE202E8-A338-4627-93EE-5AD65BEE9525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4" creationId="{D5CBEF68-23C0-8F4A-FA5F-CB6BCAE76176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6" creationId="{5E2738F1-9461-1F5B-3007-2AA2AD20C330}"/>
          </ac:picMkLst>
        </pc:picChg>
        <pc:cxnChg chg="del">
          <ac:chgData name="Xin Luo" userId="82312ee5779919a4" providerId="LiveId" clId="{98EC8ECB-A80D-1449-ACFE-0D931F29C13A}" dt="2023-02-23T15:23:49.248" v="298" actId="478"/>
          <ac:cxnSpMkLst>
            <pc:docMk/>
            <pc:sldMk cId="4067577602" sldId="2605"/>
            <ac:cxnSpMk id="12" creationId="{78FA799A-1F2C-F1DA-9F71-B1B8AFBC5758}"/>
          </ac:cxnSpMkLst>
        </pc:cxnChg>
      </pc:sldChg>
      <pc:sldChg chg="modSp mod">
        <pc:chgData name="Xin Luo" userId="82312ee5779919a4" providerId="LiveId" clId="{98EC8ECB-A80D-1449-ACFE-0D931F29C13A}" dt="2023-02-23T15:03:54.789" v="48" actId="20577"/>
        <pc:sldMkLst>
          <pc:docMk/>
          <pc:sldMk cId="1658607177" sldId="2708"/>
        </pc:sldMkLst>
        <pc:spChg chg="mod">
          <ac:chgData name="Xin Luo" userId="82312ee5779919a4" providerId="LiveId" clId="{98EC8ECB-A80D-1449-ACFE-0D931F29C13A}" dt="2023-02-23T15:03:29.071" v="4" actId="2057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98EC8ECB-A80D-1449-ACFE-0D931F29C13A}" dt="2023-02-23T15:03:54.789" v="48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46:16.929" v="710" actId="20577"/>
        <pc:sldMkLst>
          <pc:docMk/>
          <pc:sldMk cId="481122590" sldId="2709"/>
        </pc:sldMkLst>
        <pc:spChg chg="mod">
          <ac:chgData name="Xin Luo" userId="82312ee5779919a4" providerId="LiveId" clId="{98EC8ECB-A80D-1449-ACFE-0D931F29C13A}" dt="2023-02-23T15:46:16.929" v="710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46:36.362" v="717" actId="20577"/>
        <pc:sldMkLst>
          <pc:docMk/>
          <pc:sldMk cId="3833073590" sldId="2716"/>
        </pc:sldMkLst>
        <pc:spChg chg="mod">
          <ac:chgData name="Xin Luo" userId="82312ee5779919a4" providerId="LiveId" clId="{98EC8ECB-A80D-1449-ACFE-0D931F29C13A}" dt="2023-02-23T15:46:29.354" v="716" actId="108"/>
          <ac:spMkLst>
            <pc:docMk/>
            <pc:sldMk cId="3833073590" sldId="2716"/>
            <ac:spMk id="3" creationId="{00000000-0000-0000-0000-000000000000}"/>
          </ac:spMkLst>
        </pc:spChg>
        <pc:spChg chg="mod">
          <ac:chgData name="Xin Luo" userId="82312ee5779919a4" providerId="LiveId" clId="{98EC8ECB-A80D-1449-ACFE-0D931F29C13A}" dt="2023-02-23T15:46:36.362" v="717" actId="20577"/>
          <ac:spMkLst>
            <pc:docMk/>
            <pc:sldMk cId="3833073590" sldId="2716"/>
            <ac:spMk id="5" creationId="{9F4AEA98-0C33-E82A-EB75-839D0F0B55A4}"/>
          </ac:spMkLst>
        </pc:spChg>
      </pc:sldChg>
      <pc:sldChg chg="modSp mod">
        <pc:chgData name="Xin Luo" userId="82312ee5779919a4" providerId="LiveId" clId="{98EC8ECB-A80D-1449-ACFE-0D931F29C13A}" dt="2023-02-23T15:47:08.933" v="728" actId="20577"/>
        <pc:sldMkLst>
          <pc:docMk/>
          <pc:sldMk cId="972163772" sldId="2720"/>
        </pc:sldMkLst>
        <pc:spChg chg="mod">
          <ac:chgData name="Xin Luo" userId="82312ee5779919a4" providerId="LiveId" clId="{98EC8ECB-A80D-1449-ACFE-0D931F29C13A}" dt="2023-02-23T15:47:00.360" v="722" actId="1076"/>
          <ac:spMkLst>
            <pc:docMk/>
            <pc:sldMk cId="972163772" sldId="2720"/>
            <ac:spMk id="3" creationId="{00000000-0000-0000-0000-000000000000}"/>
          </ac:spMkLst>
        </pc:spChg>
        <pc:spChg chg="mod">
          <ac:chgData name="Xin Luo" userId="82312ee5779919a4" providerId="LiveId" clId="{98EC8ECB-A80D-1449-ACFE-0D931F29C13A}" dt="2023-02-23T15:47:08.933" v="728" actId="20577"/>
          <ac:spMkLst>
            <pc:docMk/>
            <pc:sldMk cId="972163772" sldId="2720"/>
            <ac:spMk id="7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47:17.016" v="729"/>
        <pc:sldMkLst>
          <pc:docMk/>
          <pc:sldMk cId="2689695864" sldId="2721"/>
        </pc:sldMkLst>
        <pc:spChg chg="mod">
          <ac:chgData name="Xin Luo" userId="82312ee5779919a4" providerId="LiveId" clId="{98EC8ECB-A80D-1449-ACFE-0D931F29C13A}" dt="2023-02-23T15:47:17.016" v="729"/>
          <ac:spMkLst>
            <pc:docMk/>
            <pc:sldMk cId="2689695864" sldId="2721"/>
            <ac:spMk id="3" creationId="{00000000-0000-0000-0000-000000000000}"/>
          </ac:spMkLst>
        </pc:spChg>
      </pc:sldChg>
      <pc:sldChg chg="delSp modSp mod">
        <pc:chgData name="Xin Luo" userId="82312ee5779919a4" providerId="LiveId" clId="{98EC8ECB-A80D-1449-ACFE-0D931F29C13A}" dt="2023-02-23T15:47:30.471" v="734" actId="478"/>
        <pc:sldMkLst>
          <pc:docMk/>
          <pc:sldMk cId="1209572041" sldId="2722"/>
        </pc:sldMkLst>
        <pc:spChg chg="del mod">
          <ac:chgData name="Xin Luo" userId="82312ee5779919a4" providerId="LiveId" clId="{98EC8ECB-A80D-1449-ACFE-0D931F29C13A}" dt="2023-02-23T15:47:30.471" v="734" actId="478"/>
          <ac:spMkLst>
            <pc:docMk/>
            <pc:sldMk cId="1209572041" sldId="2722"/>
            <ac:spMk id="14" creationId="{0DADB612-499B-577C-8C56-FA81A4204DD1}"/>
          </ac:spMkLst>
        </pc:spChg>
      </pc:sldChg>
      <pc:sldChg chg="del">
        <pc:chgData name="Xin Luo" userId="82312ee5779919a4" providerId="LiveId" clId="{98EC8ECB-A80D-1449-ACFE-0D931F29C13A}" dt="2023-02-23T15:46:08.434" v="701" actId="2696"/>
        <pc:sldMkLst>
          <pc:docMk/>
          <pc:sldMk cId="353940032" sldId="2725"/>
        </pc:sldMkLst>
      </pc:sldChg>
      <pc:sldChg chg="del">
        <pc:chgData name="Xin Luo" userId="82312ee5779919a4" providerId="LiveId" clId="{98EC8ECB-A80D-1449-ACFE-0D931F29C13A}" dt="2023-02-23T15:46:08.455" v="709" actId="2696"/>
        <pc:sldMkLst>
          <pc:docMk/>
          <pc:sldMk cId="45083394" sldId="2726"/>
        </pc:sldMkLst>
      </pc:sldChg>
      <pc:sldChg chg="del">
        <pc:chgData name="Xin Luo" userId="82312ee5779919a4" providerId="LiveId" clId="{98EC8ECB-A80D-1449-ACFE-0D931F29C13A}" dt="2023-02-23T15:46:08.437" v="702" actId="2696"/>
        <pc:sldMkLst>
          <pc:docMk/>
          <pc:sldMk cId="148985918" sldId="2727"/>
        </pc:sldMkLst>
      </pc:sldChg>
      <pc:sldChg chg="del">
        <pc:chgData name="Xin Luo" userId="82312ee5779919a4" providerId="LiveId" clId="{98EC8ECB-A80D-1449-ACFE-0D931F29C13A}" dt="2023-02-23T15:46:08.445" v="706" actId="2696"/>
        <pc:sldMkLst>
          <pc:docMk/>
          <pc:sldMk cId="3544980656" sldId="2728"/>
        </pc:sldMkLst>
      </pc:sldChg>
      <pc:sldChg chg="del">
        <pc:chgData name="Xin Luo" userId="82312ee5779919a4" providerId="LiveId" clId="{98EC8ECB-A80D-1449-ACFE-0D931F29C13A}" dt="2023-02-23T15:46:08.448" v="708" actId="2696"/>
        <pc:sldMkLst>
          <pc:docMk/>
          <pc:sldMk cId="1664139585" sldId="2729"/>
        </pc:sldMkLst>
      </pc:sldChg>
      <pc:sldChg chg="del">
        <pc:chgData name="Xin Luo" userId="82312ee5779919a4" providerId="LiveId" clId="{98EC8ECB-A80D-1449-ACFE-0D931F29C13A}" dt="2023-02-23T15:46:08.446" v="707" actId="2696"/>
        <pc:sldMkLst>
          <pc:docMk/>
          <pc:sldMk cId="3561803108" sldId="2730"/>
        </pc:sldMkLst>
      </pc:sldChg>
      <pc:sldChg chg="del">
        <pc:chgData name="Xin Luo" userId="82312ee5779919a4" providerId="LiveId" clId="{98EC8ECB-A80D-1449-ACFE-0D931F29C13A}" dt="2023-02-23T15:46:08.439" v="703" actId="2696"/>
        <pc:sldMkLst>
          <pc:docMk/>
          <pc:sldMk cId="236610701" sldId="2731"/>
        </pc:sldMkLst>
      </pc:sldChg>
      <pc:sldChg chg="del">
        <pc:chgData name="Xin Luo" userId="82312ee5779919a4" providerId="LiveId" clId="{98EC8ECB-A80D-1449-ACFE-0D931F29C13A}" dt="2023-02-23T15:46:08.441" v="704" actId="2696"/>
        <pc:sldMkLst>
          <pc:docMk/>
          <pc:sldMk cId="1986913413" sldId="2732"/>
        </pc:sldMkLst>
      </pc:sldChg>
      <pc:sldChg chg="del">
        <pc:chgData name="Xin Luo" userId="82312ee5779919a4" providerId="LiveId" clId="{98EC8ECB-A80D-1449-ACFE-0D931F29C13A}" dt="2023-02-23T15:46:08.443" v="705" actId="2696"/>
        <pc:sldMkLst>
          <pc:docMk/>
          <pc:sldMk cId="270311508" sldId="2733"/>
        </pc:sldMkLst>
      </pc:sldChg>
      <pc:sldChg chg="del">
        <pc:chgData name="Xin Luo" userId="82312ee5779919a4" providerId="LiveId" clId="{98EC8ECB-A80D-1449-ACFE-0D931F29C13A}" dt="2023-02-23T15:47:22.827" v="730" actId="2696"/>
        <pc:sldMkLst>
          <pc:docMk/>
          <pc:sldMk cId="3138813826" sldId="2734"/>
        </pc:sldMkLst>
      </pc:sldChg>
      <pc:sldChg chg="del">
        <pc:chgData name="Xin Luo" userId="82312ee5779919a4" providerId="LiveId" clId="{98EC8ECB-A80D-1449-ACFE-0D931F29C13A}" dt="2023-02-23T15:47:22.864" v="732" actId="2696"/>
        <pc:sldMkLst>
          <pc:docMk/>
          <pc:sldMk cId="128317883" sldId="2735"/>
        </pc:sldMkLst>
      </pc:sldChg>
      <pc:sldChg chg="del">
        <pc:chgData name="Xin Luo" userId="82312ee5779919a4" providerId="LiveId" clId="{98EC8ECB-A80D-1449-ACFE-0D931F29C13A}" dt="2023-02-23T15:47:22.829" v="731" actId="2696"/>
        <pc:sldMkLst>
          <pc:docMk/>
          <pc:sldMk cId="383906436" sldId="2736"/>
        </pc:sldMkLst>
      </pc:sldChg>
      <pc:sldChg chg="addSp delSp modSp add mod">
        <pc:chgData name="Xin Luo" userId="82312ee5779919a4" providerId="LiveId" clId="{98EC8ECB-A80D-1449-ACFE-0D931F29C13A}" dt="2023-02-23T15:45:27.987" v="683" actId="1037"/>
        <pc:sldMkLst>
          <pc:docMk/>
          <pc:sldMk cId="655142816" sldId="2737"/>
        </pc:sldMkLst>
        <pc:spChg chg="add del mod">
          <ac:chgData name="Xin Luo" userId="82312ee5779919a4" providerId="LiveId" clId="{98EC8ECB-A80D-1449-ACFE-0D931F29C13A}" dt="2023-02-23T15:36:38.445" v="650" actId="20577"/>
          <ac:spMkLst>
            <pc:docMk/>
            <pc:sldMk cId="655142816" sldId="2737"/>
            <ac:spMk id="5" creationId="{78502774-B04C-634F-1396-E5815996BC36}"/>
          </ac:spMkLst>
        </pc:spChg>
        <pc:spChg chg="del mod">
          <ac:chgData name="Xin Luo" userId="82312ee5779919a4" providerId="LiveId" clId="{98EC8ECB-A80D-1449-ACFE-0D931F29C13A}" dt="2023-02-23T15:31:28.203" v="477" actId="478"/>
          <ac:spMkLst>
            <pc:docMk/>
            <pc:sldMk cId="655142816" sldId="2737"/>
            <ac:spMk id="8" creationId="{F79B8069-33FF-F2D3-2749-C72697740ACD}"/>
          </ac:spMkLst>
        </pc:sp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26" creationId="{75908E15-58DA-73BD-95F9-CACD1B8B9D82}"/>
          </ac:picMkLst>
        </pc:pic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28" creationId="{1E2BFB6C-B7E5-CAF9-B8CC-09A5029EC264}"/>
          </ac:picMkLst>
        </pc:pic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30" creationId="{CB7EE236-3D18-EC53-3225-10EBB3B4EC77}"/>
          </ac:picMkLst>
        </pc:pic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32" creationId="{BFA8C7BD-9CEC-ADA1-21BA-0EE8338C6EA3}"/>
          </ac:picMkLst>
        </pc:picChg>
      </pc:sldChg>
    </pc:docChg>
  </pc:docChgLst>
  <pc:docChgLst>
    <pc:chgData name="Xin Luo" userId="82312ee5779919a4" providerId="LiveId" clId="{4807F875-6F75-AB41-83F0-5AE490FE2F1C}"/>
    <pc:docChg chg="custSel addSld modSld">
      <pc:chgData name="Xin Luo" userId="82312ee5779919a4" providerId="LiveId" clId="{4807F875-6F75-AB41-83F0-5AE490FE2F1C}" dt="2023-09-13T14:07:01.122" v="8" actId="1076"/>
      <pc:docMkLst>
        <pc:docMk/>
      </pc:docMkLst>
      <pc:sldChg chg="addSp delSp modSp mod">
        <pc:chgData name="Xin Luo" userId="82312ee5779919a4" providerId="LiveId" clId="{4807F875-6F75-AB41-83F0-5AE490FE2F1C}" dt="2023-09-13T14:06:41.345" v="2" actId="478"/>
        <pc:sldMkLst>
          <pc:docMk/>
          <pc:sldMk cId="3741103209" sldId="2745"/>
        </pc:sldMkLst>
        <pc:picChg chg="add del mod">
          <ac:chgData name="Xin Luo" userId="82312ee5779919a4" providerId="LiveId" clId="{4807F875-6F75-AB41-83F0-5AE490FE2F1C}" dt="2023-09-13T14:06:41.345" v="2" actId="478"/>
          <ac:picMkLst>
            <pc:docMk/>
            <pc:sldMk cId="3741103209" sldId="2745"/>
            <ac:picMk id="5" creationId="{197EF1EF-C4B4-1C55-B736-D9AE60BE4C77}"/>
          </ac:picMkLst>
        </pc:picChg>
      </pc:sldChg>
      <pc:sldChg chg="modSp add mod">
        <pc:chgData name="Xin Luo" userId="82312ee5779919a4" providerId="LiveId" clId="{4807F875-6F75-AB41-83F0-5AE490FE2F1C}" dt="2023-09-13T14:07:01.122" v="8" actId="1076"/>
        <pc:sldMkLst>
          <pc:docMk/>
          <pc:sldMk cId="1878724924" sldId="2758"/>
        </pc:sldMkLst>
        <pc:spChg chg="mod">
          <ac:chgData name="Xin Luo" userId="82312ee5779919a4" providerId="LiveId" clId="{4807F875-6F75-AB41-83F0-5AE490FE2F1C}" dt="2023-09-13T14:06:54.082" v="5" actId="20577"/>
          <ac:spMkLst>
            <pc:docMk/>
            <pc:sldMk cId="1878724924" sldId="2758"/>
            <ac:spMk id="17" creationId="{9E05FFCA-3371-AF5C-381D-71D984055F5A}"/>
          </ac:spMkLst>
        </pc:spChg>
        <pc:picChg chg="mod">
          <ac:chgData name="Xin Luo" userId="82312ee5779919a4" providerId="LiveId" clId="{4807F875-6F75-AB41-83F0-5AE490FE2F1C}" dt="2023-09-13T14:07:01.122" v="8" actId="1076"/>
          <ac:picMkLst>
            <pc:docMk/>
            <pc:sldMk cId="1878724924" sldId="2758"/>
            <ac:picMk id="5" creationId="{197EF1EF-C4B4-1C55-B736-D9AE60BE4C77}"/>
          </ac:picMkLst>
        </pc:picChg>
      </pc:sldChg>
    </pc:docChg>
  </pc:docChgLst>
  <pc:docChgLst>
    <pc:chgData name="Xin Luo" userId="82312ee5779919a4" providerId="LiveId" clId="{3C4A7AF4-6488-5041-B432-D36EF53163D3}"/>
    <pc:docChg chg="undo custSel addSld delSld modSld sldOrd">
      <pc:chgData name="Xin Luo" userId="82312ee5779919a4" providerId="LiveId" clId="{3C4A7AF4-6488-5041-B432-D36EF53163D3}" dt="2023-02-23T14:33:41.327" v="6919" actId="478"/>
      <pc:docMkLst>
        <pc:docMk/>
      </pc:docMkLst>
      <pc:sldChg chg="del">
        <pc:chgData name="Xin Luo" userId="82312ee5779919a4" providerId="LiveId" clId="{3C4A7AF4-6488-5041-B432-D36EF53163D3}" dt="2023-02-22T05:30:51.981" v="0" actId="2696"/>
        <pc:sldMkLst>
          <pc:docMk/>
          <pc:sldMk cId="1153920038" sldId="2206"/>
        </pc:sldMkLst>
      </pc:sldChg>
      <pc:sldChg chg="addSp modSp mod">
        <pc:chgData name="Xin Luo" userId="82312ee5779919a4" providerId="LiveId" clId="{3C4A7AF4-6488-5041-B432-D36EF53163D3}" dt="2023-02-23T07:39:26.083" v="2380" actId="20577"/>
        <pc:sldMkLst>
          <pc:docMk/>
          <pc:sldMk cId="1576120367" sldId="2387"/>
        </pc:sldMkLst>
        <pc:spChg chg="mod">
          <ac:chgData name="Xin Luo" userId="82312ee5779919a4" providerId="LiveId" clId="{3C4A7AF4-6488-5041-B432-D36EF53163D3}" dt="2023-02-22T07:31:19.249" v="233"/>
          <ac:spMkLst>
            <pc:docMk/>
            <pc:sldMk cId="1576120367" sldId="2387"/>
            <ac:spMk id="4" creationId="{E22E439B-4B3F-A527-61D0-3ED55D24E856}"/>
          </ac:spMkLst>
        </pc:spChg>
        <pc:spChg chg="mod">
          <ac:chgData name="Xin Luo" userId="82312ee5779919a4" providerId="LiveId" clId="{3C4A7AF4-6488-5041-B432-D36EF53163D3}" dt="2023-02-22T07:31:49.764" v="280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3C4A7AF4-6488-5041-B432-D36EF53163D3}" dt="2023-02-23T07:39:26.083" v="2380" actId="20577"/>
          <ac:spMkLst>
            <pc:docMk/>
            <pc:sldMk cId="1576120367" sldId="2387"/>
            <ac:spMk id="10" creationId="{00000000-0000-0000-0000-000000000000}"/>
          </ac:spMkLst>
        </pc:spChg>
        <pc:spChg chg="mod">
          <ac:chgData name="Xin Luo" userId="82312ee5779919a4" providerId="LiveId" clId="{3C4A7AF4-6488-5041-B432-D36EF53163D3}" dt="2023-02-23T04:51:20.387" v="1923" actId="20577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3C4A7AF4-6488-5041-B432-D36EF53163D3}" dt="2023-02-23T07:39:23.145" v="2375" actId="20577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3C4A7AF4-6488-5041-B432-D36EF53163D3}" dt="2023-02-23T04:51:33.868" v="1950" actId="20577"/>
          <ac:spMkLst>
            <pc:docMk/>
            <pc:sldMk cId="1576120367" sldId="2387"/>
            <ac:spMk id="14" creationId="{00000000-0000-0000-0000-000000000000}"/>
          </ac:spMkLst>
        </pc:spChg>
        <pc:grpChg chg="add mod">
          <ac:chgData name="Xin Luo" userId="82312ee5779919a4" providerId="LiveId" clId="{3C4A7AF4-6488-5041-B432-D36EF53163D3}" dt="2023-02-22T07:32:25.478" v="308" actId="1076"/>
          <ac:grpSpMkLst>
            <pc:docMk/>
            <pc:sldMk cId="1576120367" sldId="2387"/>
            <ac:grpSpMk id="2" creationId="{AFCAA61D-767A-24EA-9072-7425684288BB}"/>
          </ac:grpSpMkLst>
        </pc:grpChg>
        <pc:grpChg chg="mod">
          <ac:chgData name="Xin Luo" userId="82312ee5779919a4" providerId="LiveId" clId="{3C4A7AF4-6488-5041-B432-D36EF53163D3}" dt="2023-02-23T07:39:19.698" v="2367" actId="1076"/>
          <ac:grpSpMkLst>
            <pc:docMk/>
            <pc:sldMk cId="1576120367" sldId="2387"/>
            <ac:grpSpMk id="3" creationId="{12ED16A1-79B8-7DB1-1CC1-250B051BAD58}"/>
          </ac:grpSpMkLst>
        </pc:grpChg>
        <pc:grpChg chg="mod">
          <ac:chgData name="Xin Luo" userId="82312ee5779919a4" providerId="LiveId" clId="{3C4A7AF4-6488-5041-B432-D36EF53163D3}" dt="2023-02-23T07:39:15.729" v="2366" actId="1076"/>
          <ac:grpSpMkLst>
            <pc:docMk/>
            <pc:sldMk cId="1576120367" sldId="2387"/>
            <ac:grpSpMk id="9" creationId="{84B9B8D5-4BCC-CDFF-1E13-B005060A8BDF}"/>
          </ac:grpSpMkLst>
        </pc:grpChg>
      </pc:sldChg>
      <pc:sldChg chg="modSp mod">
        <pc:chgData name="Xin Luo" userId="82312ee5779919a4" providerId="LiveId" clId="{3C4A7AF4-6488-5041-B432-D36EF53163D3}" dt="2023-02-22T07:33:21.001" v="351" actId="20577"/>
        <pc:sldMkLst>
          <pc:docMk/>
          <pc:sldMk cId="2415901206" sldId="2447"/>
        </pc:sldMkLst>
        <pc:spChg chg="mod">
          <ac:chgData name="Xin Luo" userId="82312ee5779919a4" providerId="LiveId" clId="{3C4A7AF4-6488-5041-B432-D36EF53163D3}" dt="2023-02-22T07:33:21.001" v="351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3C4A7AF4-6488-5041-B432-D36EF53163D3}" dt="2023-02-23T01:16:39.011" v="1571" actId="1037"/>
        <pc:sldMkLst>
          <pc:docMk/>
          <pc:sldMk cId="4067577602" sldId="2605"/>
        </pc:sldMkLst>
        <pc:spChg chg="mod">
          <ac:chgData name="Xin Luo" userId="82312ee5779919a4" providerId="LiveId" clId="{3C4A7AF4-6488-5041-B432-D36EF53163D3}" dt="2023-02-22T07:38:53.396" v="381" actId="20577"/>
          <ac:spMkLst>
            <pc:docMk/>
            <pc:sldMk cId="4067577602" sldId="2605"/>
            <ac:spMk id="3" creationId="{00000000-0000-0000-0000-000000000000}"/>
          </ac:spMkLst>
        </pc:spChg>
        <pc:spChg chg="add del mod">
          <ac:chgData name="Xin Luo" userId="82312ee5779919a4" providerId="LiveId" clId="{3C4A7AF4-6488-5041-B432-D36EF53163D3}" dt="2023-02-22T14:18:41.269" v="1148" actId="478"/>
          <ac:spMkLst>
            <pc:docMk/>
            <pc:sldMk cId="4067577602" sldId="2605"/>
            <ac:spMk id="4" creationId="{3684DBBF-D5C3-AAFB-5142-DEFC9143FCE7}"/>
          </ac:spMkLst>
        </pc:spChg>
        <pc:spChg chg="del">
          <ac:chgData name="Xin Luo" userId="82312ee5779919a4" providerId="LiveId" clId="{3C4A7AF4-6488-5041-B432-D36EF53163D3}" dt="2023-02-22T13:47:47.275" v="383" actId="478"/>
          <ac:spMkLst>
            <pc:docMk/>
            <pc:sldMk cId="4067577602" sldId="2605"/>
            <ac:spMk id="5" creationId="{8CB3051E-1455-F2D6-027A-C359D1264B18}"/>
          </ac:spMkLst>
        </pc:spChg>
        <pc:spChg chg="add mod">
          <ac:chgData name="Xin Luo" userId="82312ee5779919a4" providerId="LiveId" clId="{3C4A7AF4-6488-5041-B432-D36EF53163D3}" dt="2023-02-23T01:16:39.011" v="1571" actId="1037"/>
          <ac:spMkLst>
            <pc:docMk/>
            <pc:sldMk cId="4067577602" sldId="2605"/>
            <ac:spMk id="15" creationId="{8F7436BD-0CD5-04DA-2B44-925CE86CF70D}"/>
          </ac:spMkLst>
        </pc:spChg>
        <pc:spChg chg="add mod">
          <ac:chgData name="Xin Luo" userId="82312ee5779919a4" providerId="LiveId" clId="{3C4A7AF4-6488-5041-B432-D36EF53163D3}" dt="2023-02-22T14:35:48.413" v="1376" actId="1076"/>
          <ac:spMkLst>
            <pc:docMk/>
            <pc:sldMk cId="4067577602" sldId="2605"/>
            <ac:spMk id="16" creationId="{5E1E7D79-A815-9A32-ABAB-129BFCE643F1}"/>
          </ac:spMkLst>
        </pc:spChg>
        <pc:spChg chg="mod">
          <ac:chgData name="Xin Luo" userId="82312ee5779919a4" providerId="LiveId" clId="{3C4A7AF4-6488-5041-B432-D36EF53163D3}" dt="2023-02-22T14:25:21.534" v="1184" actId="115"/>
          <ac:spMkLst>
            <pc:docMk/>
            <pc:sldMk cId="4067577602" sldId="2605"/>
            <ac:spMk id="17" creationId="{9E05FFCA-3371-AF5C-381D-71D984055F5A}"/>
          </ac:spMkLst>
        </pc:spChg>
        <pc:picChg chg="add mod">
          <ac:chgData name="Xin Luo" userId="82312ee5779919a4" providerId="LiveId" clId="{3C4A7AF4-6488-5041-B432-D36EF53163D3}" dt="2023-02-22T14:36:37.590" v="1394" actId="1076"/>
          <ac:picMkLst>
            <pc:docMk/>
            <pc:sldMk cId="4067577602" sldId="2605"/>
            <ac:picMk id="7" creationId="{C7993E05-4ADB-9D0C-E633-5749F445E479}"/>
          </ac:picMkLst>
        </pc:picChg>
        <pc:picChg chg="add del mod">
          <ac:chgData name="Xin Luo" userId="82312ee5779919a4" providerId="LiveId" clId="{3C4A7AF4-6488-5041-B432-D36EF53163D3}" dt="2023-02-22T14:24:46.251" v="1173" actId="478"/>
          <ac:picMkLst>
            <pc:docMk/>
            <pc:sldMk cId="4067577602" sldId="2605"/>
            <ac:picMk id="9" creationId="{D4A1F7D5-C3DE-337A-6369-48B839C7030D}"/>
          </ac:picMkLst>
        </pc:picChg>
        <pc:picChg chg="add mod">
          <ac:chgData name="Xin Luo" userId="82312ee5779919a4" providerId="LiveId" clId="{3C4A7AF4-6488-5041-B432-D36EF53163D3}" dt="2023-02-22T14:36:43.182" v="1396" actId="1076"/>
          <ac:picMkLst>
            <pc:docMk/>
            <pc:sldMk cId="4067577602" sldId="2605"/>
            <ac:picMk id="10" creationId="{26D555B6-DE11-BF17-8D9F-B5F93A876835}"/>
          </ac:picMkLst>
        </pc:picChg>
        <pc:picChg chg="del">
          <ac:chgData name="Xin Luo" userId="82312ee5779919a4" providerId="LiveId" clId="{3C4A7AF4-6488-5041-B432-D36EF53163D3}" dt="2023-02-22T13:47:45.826" v="382" actId="478"/>
          <ac:picMkLst>
            <pc:docMk/>
            <pc:sldMk cId="4067577602" sldId="2605"/>
            <ac:picMk id="1026" creationId="{9270A6EE-B03E-77C5-630F-E811251395A0}"/>
          </ac:picMkLst>
        </pc:picChg>
        <pc:picChg chg="add mod">
          <ac:chgData name="Xin Luo" userId="82312ee5779919a4" providerId="LiveId" clId="{3C4A7AF4-6488-5041-B432-D36EF53163D3}" dt="2023-02-22T14:34:30.005" v="1302" actId="1036"/>
          <ac:picMkLst>
            <pc:docMk/>
            <pc:sldMk cId="4067577602" sldId="2605"/>
            <ac:picMk id="1028" creationId="{9FA49340-63F1-4959-1786-FD893DE76CE9}"/>
          </ac:picMkLst>
        </pc:picChg>
        <pc:picChg chg="add mod">
          <ac:chgData name="Xin Luo" userId="82312ee5779919a4" providerId="LiveId" clId="{3C4A7AF4-6488-5041-B432-D36EF53163D3}" dt="2023-02-22T14:36:33.444" v="1393" actId="1076"/>
          <ac:picMkLst>
            <pc:docMk/>
            <pc:sldMk cId="4067577602" sldId="2605"/>
            <ac:picMk id="1030" creationId="{35CDAC06-D9CF-2AC8-535E-A1B01EC14218}"/>
          </ac:picMkLst>
        </pc:picChg>
        <pc:picChg chg="add mod">
          <ac:chgData name="Xin Luo" userId="82312ee5779919a4" providerId="LiveId" clId="{3C4A7AF4-6488-5041-B432-D36EF53163D3}" dt="2023-02-22T14:35:58.140" v="1379" actId="14100"/>
          <ac:picMkLst>
            <pc:docMk/>
            <pc:sldMk cId="4067577602" sldId="2605"/>
            <ac:picMk id="1032" creationId="{AFE202E8-A338-4627-93EE-5AD65BEE9525}"/>
          </ac:picMkLst>
        </pc:picChg>
        <pc:picChg chg="add mod">
          <ac:chgData name="Xin Luo" userId="82312ee5779919a4" providerId="LiveId" clId="{3C4A7AF4-6488-5041-B432-D36EF53163D3}" dt="2023-02-22T14:34:30.005" v="1302" actId="1036"/>
          <ac:picMkLst>
            <pc:docMk/>
            <pc:sldMk cId="4067577602" sldId="2605"/>
            <ac:picMk id="1034" creationId="{D5CBEF68-23C0-8F4A-FA5F-CB6BCAE76176}"/>
          </ac:picMkLst>
        </pc:picChg>
        <pc:picChg chg="add mod">
          <ac:chgData name="Xin Luo" userId="82312ee5779919a4" providerId="LiveId" clId="{3C4A7AF4-6488-5041-B432-D36EF53163D3}" dt="2023-02-22T14:34:36.142" v="1309" actId="1035"/>
          <ac:picMkLst>
            <pc:docMk/>
            <pc:sldMk cId="4067577602" sldId="2605"/>
            <ac:picMk id="1036" creationId="{5E2738F1-9461-1F5B-3007-2AA2AD20C330}"/>
          </ac:picMkLst>
        </pc:picChg>
        <pc:cxnChg chg="add mod">
          <ac:chgData name="Xin Luo" userId="82312ee5779919a4" providerId="LiveId" clId="{3C4A7AF4-6488-5041-B432-D36EF53163D3}" dt="2023-02-22T14:33:32.573" v="1248" actId="14100"/>
          <ac:cxnSpMkLst>
            <pc:docMk/>
            <pc:sldMk cId="4067577602" sldId="2605"/>
            <ac:cxnSpMk id="12" creationId="{78FA799A-1F2C-F1DA-9F71-B1B8AFBC5758}"/>
          </ac:cxnSpMkLst>
        </pc:cxnChg>
      </pc:sldChg>
      <pc:sldChg chg="del">
        <pc:chgData name="Xin Luo" userId="82312ee5779919a4" providerId="LiveId" clId="{3C4A7AF4-6488-5041-B432-D36EF53163D3}" dt="2023-02-22T05:30:52.002" v="3" actId="2696"/>
        <pc:sldMkLst>
          <pc:docMk/>
          <pc:sldMk cId="2688334957" sldId="2705"/>
        </pc:sldMkLst>
      </pc:sldChg>
      <pc:sldChg chg="del">
        <pc:chgData name="Xin Luo" userId="82312ee5779919a4" providerId="LiveId" clId="{3C4A7AF4-6488-5041-B432-D36EF53163D3}" dt="2023-02-22T05:30:51.986" v="2" actId="2696"/>
        <pc:sldMkLst>
          <pc:docMk/>
          <pc:sldMk cId="2464444856" sldId="2706"/>
        </pc:sldMkLst>
      </pc:sldChg>
      <pc:sldChg chg="del">
        <pc:chgData name="Xin Luo" userId="82312ee5779919a4" providerId="LiveId" clId="{3C4A7AF4-6488-5041-B432-D36EF53163D3}" dt="2023-02-22T05:30:51.983" v="1" actId="2696"/>
        <pc:sldMkLst>
          <pc:docMk/>
          <pc:sldMk cId="1602808061" sldId="2707"/>
        </pc:sldMkLst>
      </pc:sldChg>
      <pc:sldChg chg="modSp mod">
        <pc:chgData name="Xin Luo" userId="82312ee5779919a4" providerId="LiveId" clId="{3C4A7AF4-6488-5041-B432-D36EF53163D3}" dt="2023-02-22T07:27:49.994" v="45" actId="20577"/>
        <pc:sldMkLst>
          <pc:docMk/>
          <pc:sldMk cId="1658607177" sldId="2708"/>
        </pc:sldMkLst>
        <pc:spChg chg="mod">
          <ac:chgData name="Xin Luo" userId="82312ee5779919a4" providerId="LiveId" clId="{3C4A7AF4-6488-5041-B432-D36EF53163D3}" dt="2023-02-22T05:30:59.167" v="9" actId="2057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3C4A7AF4-6488-5041-B432-D36EF53163D3}" dt="2023-02-22T07:27:49.994" v="45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modSp add mod">
        <pc:chgData name="Xin Luo" userId="82312ee5779919a4" providerId="LiveId" clId="{3C4A7AF4-6488-5041-B432-D36EF53163D3}" dt="2023-02-23T07:39:57.891" v="2394" actId="20577"/>
        <pc:sldMkLst>
          <pc:docMk/>
          <pc:sldMk cId="481122590" sldId="2709"/>
        </pc:sldMkLst>
        <pc:spChg chg="mod">
          <ac:chgData name="Xin Luo" userId="82312ee5779919a4" providerId="LiveId" clId="{3C4A7AF4-6488-5041-B432-D36EF53163D3}" dt="2023-02-23T07:39:57.891" v="2394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addSp delSp modSp del mod">
        <pc:chgData name="Xin Luo" userId="82312ee5779919a4" providerId="LiveId" clId="{3C4A7AF4-6488-5041-B432-D36EF53163D3}" dt="2023-02-23T07:26:52.546" v="2336" actId="2696"/>
        <pc:sldMkLst>
          <pc:docMk/>
          <pc:sldMk cId="1257969106" sldId="2709"/>
        </pc:sldMkLst>
        <pc:spChg chg="add del mod">
          <ac:chgData name="Xin Luo" userId="82312ee5779919a4" providerId="LiveId" clId="{3C4A7AF4-6488-5041-B432-D36EF53163D3}" dt="2023-02-23T07:23:16.824" v="2299"/>
          <ac:spMkLst>
            <pc:docMk/>
            <pc:sldMk cId="1257969106" sldId="2709"/>
            <ac:spMk id="2" creationId="{4F16F311-539C-1B93-3CE1-715CE6FEC011}"/>
          </ac:spMkLst>
        </pc:spChg>
        <pc:spChg chg="add del mod">
          <ac:chgData name="Xin Luo" userId="82312ee5779919a4" providerId="LiveId" clId="{3C4A7AF4-6488-5041-B432-D36EF53163D3}" dt="2023-02-23T07:23:16.824" v="2299"/>
          <ac:spMkLst>
            <pc:docMk/>
            <pc:sldMk cId="1257969106" sldId="2709"/>
            <ac:spMk id="4" creationId="{883EF12F-27CE-609F-1E57-59730B969DB2}"/>
          </ac:spMkLst>
        </pc:spChg>
        <pc:spChg chg="mod">
          <ac:chgData name="Xin Luo" userId="82312ee5779919a4" providerId="LiveId" clId="{3C4A7AF4-6488-5041-B432-D36EF53163D3}" dt="2023-02-23T07:23:37.260" v="2303" actId="20577"/>
          <ac:spMkLst>
            <pc:docMk/>
            <pc:sldMk cId="1257969106" sldId="2709"/>
            <ac:spMk id="7" creationId="{00000000-0000-0000-0000-000000000000}"/>
          </ac:spMkLst>
        </pc:spChg>
      </pc:sldChg>
      <pc:sldChg chg="del">
        <pc:chgData name="Xin Luo" userId="82312ee5779919a4" providerId="LiveId" clId="{3C4A7AF4-6488-5041-B432-D36EF53163D3}" dt="2023-02-22T07:32:46.487" v="311" actId="2696"/>
        <pc:sldMkLst>
          <pc:docMk/>
          <pc:sldMk cId="2744383376" sldId="2711"/>
        </pc:sldMkLst>
      </pc:sldChg>
      <pc:sldChg chg="del">
        <pc:chgData name="Xin Luo" userId="82312ee5779919a4" providerId="LiveId" clId="{3C4A7AF4-6488-5041-B432-D36EF53163D3}" dt="2023-02-22T07:32:46.489" v="312" actId="2696"/>
        <pc:sldMkLst>
          <pc:docMk/>
          <pc:sldMk cId="280619949" sldId="2714"/>
        </pc:sldMkLst>
      </pc:sldChg>
      <pc:sldChg chg="del">
        <pc:chgData name="Xin Luo" userId="82312ee5779919a4" providerId="LiveId" clId="{3C4A7AF4-6488-5041-B432-D36EF53163D3}" dt="2023-02-22T07:32:53.087" v="313" actId="2696"/>
        <pc:sldMkLst>
          <pc:docMk/>
          <pc:sldMk cId="3852391939" sldId="2715"/>
        </pc:sldMkLst>
      </pc:sldChg>
      <pc:sldChg chg="delSp modSp del mod ord">
        <pc:chgData name="Xin Luo" userId="82312ee5779919a4" providerId="LiveId" clId="{3C4A7AF4-6488-5041-B432-D36EF53163D3}" dt="2023-02-23T07:26:52.546" v="2336" actId="2696"/>
        <pc:sldMkLst>
          <pc:docMk/>
          <pc:sldMk cId="3026715585" sldId="2716"/>
        </pc:sldMkLst>
        <pc:spChg chg="mod">
          <ac:chgData name="Xin Luo" userId="82312ee5779919a4" providerId="LiveId" clId="{3C4A7AF4-6488-5041-B432-D36EF53163D3}" dt="2023-02-23T07:23:45.452" v="2305" actId="20577"/>
          <ac:spMkLst>
            <pc:docMk/>
            <pc:sldMk cId="3026715585" sldId="2716"/>
            <ac:spMk id="3" creationId="{00000000-0000-0000-0000-000000000000}"/>
          </ac:spMkLst>
        </pc:spChg>
        <pc:spChg chg="del">
          <ac:chgData name="Xin Luo" userId="82312ee5779919a4" providerId="LiveId" clId="{3C4A7AF4-6488-5041-B432-D36EF53163D3}" dt="2023-02-23T01:12:00.098" v="1532" actId="478"/>
          <ac:spMkLst>
            <pc:docMk/>
            <pc:sldMk cId="3026715585" sldId="2716"/>
            <ac:spMk id="4" creationId="{B31A8325-31D8-6F06-6D89-E39763C56875}"/>
          </ac:spMkLst>
        </pc:spChg>
        <pc:spChg chg="del">
          <ac:chgData name="Xin Luo" userId="82312ee5779919a4" providerId="LiveId" clId="{3C4A7AF4-6488-5041-B432-D36EF53163D3}" dt="2023-02-23T01:11:57.107" v="1531" actId="478"/>
          <ac:spMkLst>
            <pc:docMk/>
            <pc:sldMk cId="3026715585" sldId="2716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3C4A7AF4-6488-5041-B432-D36EF53163D3}" dt="2023-02-23T07:58:34.775" v="2627" actId="20577"/>
        <pc:sldMkLst>
          <pc:docMk/>
          <pc:sldMk cId="3833073590" sldId="2716"/>
        </pc:sldMkLst>
        <pc:spChg chg="mod">
          <ac:chgData name="Xin Luo" userId="82312ee5779919a4" providerId="LiveId" clId="{3C4A7AF4-6488-5041-B432-D36EF53163D3}" dt="2023-02-23T07:58:34.775" v="2627" actId="20577"/>
          <ac:spMkLst>
            <pc:docMk/>
            <pc:sldMk cId="3833073590" sldId="2716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40:13.902" v="2397" actId="20577"/>
          <ac:spMkLst>
            <pc:docMk/>
            <pc:sldMk cId="3833073590" sldId="2716"/>
            <ac:spMk id="3" creationId="{00000000-0000-0000-0000-000000000000}"/>
          </ac:spMkLst>
        </pc:spChg>
        <pc:spChg chg="add mod">
          <ac:chgData name="Xin Luo" userId="82312ee5779919a4" providerId="LiveId" clId="{3C4A7AF4-6488-5041-B432-D36EF53163D3}" dt="2023-02-23T07:55:19.067" v="2577" actId="115"/>
          <ac:spMkLst>
            <pc:docMk/>
            <pc:sldMk cId="3833073590" sldId="2716"/>
            <ac:spMk id="5" creationId="{9F4AEA98-0C33-E82A-EB75-839D0F0B55A4}"/>
          </ac:spMkLst>
        </pc:spChg>
      </pc:sldChg>
      <pc:sldChg chg="del">
        <pc:chgData name="Xin Luo" userId="82312ee5779919a4" providerId="LiveId" clId="{3C4A7AF4-6488-5041-B432-D36EF53163D3}" dt="2023-02-22T07:32:53.106" v="315" actId="2696"/>
        <pc:sldMkLst>
          <pc:docMk/>
          <pc:sldMk cId="4136986794" sldId="2717"/>
        </pc:sldMkLst>
      </pc:sldChg>
      <pc:sldChg chg="del">
        <pc:chgData name="Xin Luo" userId="82312ee5779919a4" providerId="LiveId" clId="{3C4A7AF4-6488-5041-B432-D36EF53163D3}" dt="2023-02-22T07:32:53.089" v="314" actId="2696"/>
        <pc:sldMkLst>
          <pc:docMk/>
          <pc:sldMk cId="1778017482" sldId="2718"/>
        </pc:sldMkLst>
      </pc:sldChg>
      <pc:sldChg chg="modSp del mod ord">
        <pc:chgData name="Xin Luo" userId="82312ee5779919a4" providerId="LiveId" clId="{3C4A7AF4-6488-5041-B432-D36EF53163D3}" dt="2023-02-23T07:26:52.546" v="2336" actId="2696"/>
        <pc:sldMkLst>
          <pc:docMk/>
          <pc:sldMk cId="1858913004" sldId="2719"/>
        </pc:sldMkLst>
        <pc:spChg chg="mod">
          <ac:chgData name="Xin Luo" userId="82312ee5779919a4" providerId="LiveId" clId="{3C4A7AF4-6488-5041-B432-D36EF53163D3}" dt="2023-02-23T07:06:13.687" v="1964" actId="20577"/>
          <ac:spMkLst>
            <pc:docMk/>
            <pc:sldMk cId="1858913004" sldId="2719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26:41.367" v="2335" actId="20577"/>
          <ac:spMkLst>
            <pc:docMk/>
            <pc:sldMk cId="1858913004" sldId="2719"/>
            <ac:spMk id="3" creationId="{00000000-0000-0000-0000-000000000000}"/>
          </ac:spMkLst>
        </pc:spChg>
        <pc:spChg chg="mod">
          <ac:chgData name="Xin Luo" userId="82312ee5779919a4" providerId="LiveId" clId="{3C4A7AF4-6488-5041-B432-D36EF53163D3}" dt="2023-02-23T07:18:35.599" v="2267" actId="20577"/>
          <ac:spMkLst>
            <pc:docMk/>
            <pc:sldMk cId="1858913004" sldId="2719"/>
            <ac:spMk id="5" creationId="{FCD10A89-5E0E-5D73-1D4F-9E11D943B29C}"/>
          </ac:spMkLst>
        </pc:spChg>
      </pc:sldChg>
      <pc:sldChg chg="modSp add del mod">
        <pc:chgData name="Xin Luo" userId="82312ee5779919a4" providerId="LiveId" clId="{3C4A7AF4-6488-5041-B432-D36EF53163D3}" dt="2023-02-23T07:29:10.384" v="2343" actId="2696"/>
        <pc:sldMkLst>
          <pc:docMk/>
          <pc:sldMk cId="3840444413" sldId="2719"/>
        </pc:sldMkLst>
        <pc:spChg chg="mod">
          <ac:chgData name="Xin Luo" userId="82312ee5779919a4" providerId="LiveId" clId="{3C4A7AF4-6488-5041-B432-D36EF53163D3}" dt="2023-02-23T07:27:15.924" v="2338" actId="1076"/>
          <ac:spMkLst>
            <pc:docMk/>
            <pc:sldMk cId="3840444413" sldId="2719"/>
            <ac:spMk id="5" creationId="{FCD10A89-5E0E-5D73-1D4F-9E11D943B29C}"/>
          </ac:spMkLst>
        </pc:spChg>
      </pc:sldChg>
      <pc:sldChg chg="modSp add mod ord">
        <pc:chgData name="Xin Luo" userId="82312ee5779919a4" providerId="LiveId" clId="{3C4A7AF4-6488-5041-B432-D36EF53163D3}" dt="2023-02-23T04:51:04.333" v="1905" actId="20577"/>
        <pc:sldMkLst>
          <pc:docMk/>
          <pc:sldMk cId="972163772" sldId="2720"/>
        </pc:sldMkLst>
        <pc:spChg chg="mod">
          <ac:chgData name="Xin Luo" userId="82312ee5779919a4" providerId="LiveId" clId="{3C4A7AF4-6488-5041-B432-D36EF53163D3}" dt="2023-02-23T04:51:04.333" v="1905" actId="20577"/>
          <ac:spMkLst>
            <pc:docMk/>
            <pc:sldMk cId="972163772" sldId="2720"/>
            <ac:spMk id="7" creationId="{00000000-0000-0000-0000-000000000000}"/>
          </ac:spMkLst>
        </pc:spChg>
      </pc:sldChg>
      <pc:sldChg chg="del">
        <pc:chgData name="Xin Luo" userId="82312ee5779919a4" providerId="LiveId" clId="{3C4A7AF4-6488-5041-B432-D36EF53163D3}" dt="2023-02-22T07:32:37.778" v="309" actId="2696"/>
        <pc:sldMkLst>
          <pc:docMk/>
          <pc:sldMk cId="3480831675" sldId="2720"/>
        </pc:sldMkLst>
      </pc:sldChg>
      <pc:sldChg chg="del">
        <pc:chgData name="Xin Luo" userId="82312ee5779919a4" providerId="LiveId" clId="{3C4A7AF4-6488-5041-B432-D36EF53163D3}" dt="2023-02-22T07:32:46.484" v="310" actId="2696"/>
        <pc:sldMkLst>
          <pc:docMk/>
          <pc:sldMk cId="1410676903" sldId="2721"/>
        </pc:sldMkLst>
      </pc:sldChg>
      <pc:sldChg chg="delSp modSp add mod ord">
        <pc:chgData name="Xin Luo" userId="82312ee5779919a4" providerId="LiveId" clId="{3C4A7AF4-6488-5041-B432-D36EF53163D3}" dt="2023-02-23T07:12:50.196" v="2062" actId="478"/>
        <pc:sldMkLst>
          <pc:docMk/>
          <pc:sldMk cId="2689695864" sldId="2721"/>
        </pc:sldMkLst>
        <pc:spChg chg="mod">
          <ac:chgData name="Xin Luo" userId="82312ee5779919a4" providerId="LiveId" clId="{3C4A7AF4-6488-5041-B432-D36EF53163D3}" dt="2023-02-23T07:07:57.259" v="2017" actId="20577"/>
          <ac:spMkLst>
            <pc:docMk/>
            <pc:sldMk cId="2689695864" sldId="2721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07:20.323" v="1987"/>
          <ac:spMkLst>
            <pc:docMk/>
            <pc:sldMk cId="2689695864" sldId="2721"/>
            <ac:spMk id="3" creationId="{00000000-0000-0000-0000-000000000000}"/>
          </ac:spMkLst>
        </pc:spChg>
        <pc:spChg chg="del">
          <ac:chgData name="Xin Luo" userId="82312ee5779919a4" providerId="LiveId" clId="{3C4A7AF4-6488-5041-B432-D36EF53163D3}" dt="2023-02-23T07:12:50.196" v="2062" actId="478"/>
          <ac:spMkLst>
            <pc:docMk/>
            <pc:sldMk cId="2689695864" sldId="2721"/>
            <ac:spMk id="4" creationId="{B31A8325-31D8-6F06-6D89-E39763C56875}"/>
          </ac:spMkLst>
        </pc:spChg>
        <pc:spChg chg="mod">
          <ac:chgData name="Xin Luo" userId="82312ee5779919a4" providerId="LiveId" clId="{3C4A7AF4-6488-5041-B432-D36EF53163D3}" dt="2023-02-23T07:09:59.951" v="2061" actId="20577"/>
          <ac:spMkLst>
            <pc:docMk/>
            <pc:sldMk cId="2689695864" sldId="2721"/>
            <ac:spMk id="17" creationId="{9E05FFCA-3371-AF5C-381D-71D984055F5A}"/>
          </ac:spMkLst>
        </pc:spChg>
      </pc:sldChg>
      <pc:sldChg chg="add del">
        <pc:chgData name="Xin Luo" userId="82312ee5779919a4" providerId="LiveId" clId="{3C4A7AF4-6488-5041-B432-D36EF53163D3}" dt="2023-02-23T01:10:59.145" v="1497"/>
        <pc:sldMkLst>
          <pc:docMk/>
          <pc:sldMk cId="2910826875" sldId="2721"/>
        </pc:sldMkLst>
      </pc:sldChg>
      <pc:sldChg chg="addSp delSp modSp add mod ord">
        <pc:chgData name="Xin Luo" userId="82312ee5779919a4" providerId="LiveId" clId="{3C4A7AF4-6488-5041-B432-D36EF53163D3}" dt="2023-02-23T07:26:03.168" v="2327" actId="20577"/>
        <pc:sldMkLst>
          <pc:docMk/>
          <pc:sldMk cId="1209572041" sldId="2722"/>
        </pc:sldMkLst>
        <pc:spChg chg="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26:03.168" v="2327" actId="20577"/>
          <ac:spMkLst>
            <pc:docMk/>
            <pc:sldMk cId="1209572041" sldId="2722"/>
            <ac:spMk id="3" creationId="{00000000-0000-0000-0000-000000000000}"/>
          </ac:spMkLst>
        </pc:spChg>
        <pc:spChg chg="add del mod">
          <ac:chgData name="Xin Luo" userId="82312ee5779919a4" providerId="LiveId" clId="{3C4A7AF4-6488-5041-B432-D36EF53163D3}" dt="2023-02-23T07:25:42.840" v="2313" actId="478"/>
          <ac:spMkLst>
            <pc:docMk/>
            <pc:sldMk cId="1209572041" sldId="2722"/>
            <ac:spMk id="4" creationId="{1142D573-39B3-7F92-D797-85454C098638}"/>
          </ac:spMkLst>
        </pc:spChg>
        <pc:spChg chg="add del mod">
          <ac:chgData name="Xin Luo" userId="82312ee5779919a4" providerId="LiveId" clId="{3C4A7AF4-6488-5041-B432-D36EF53163D3}" dt="2023-02-23T07:25:42.840" v="2313" actId="478"/>
          <ac:spMkLst>
            <pc:docMk/>
            <pc:sldMk cId="1209572041" sldId="2722"/>
            <ac:spMk id="5" creationId="{A5864BEB-996C-F0AF-3A0B-26BB46B4EE87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6" creationId="{D5048D8D-770E-37C2-8271-C710C5C8E2D0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8" creationId="{196BD59A-0CC5-48B3-F0DD-26A59FE6A391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9" creationId="{C753F62A-4457-3186-8C22-1660EC8CABE8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1" creationId="{53A7E693-8098-76C4-CD5D-47166ABEB164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3" creationId="{303BC878-BC57-D350-27A3-F03AE48213AC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4" creationId="{0DADB612-499B-577C-8C56-FA81A4204DD1}"/>
          </ac:spMkLst>
        </pc:spChg>
        <pc:spChg chg="del">
          <ac:chgData name="Xin Luo" userId="82312ee5779919a4" providerId="LiveId" clId="{3C4A7AF4-6488-5041-B432-D36EF53163D3}" dt="2023-02-23T01:32:29.566" v="1590" actId="478"/>
          <ac:spMkLst>
            <pc:docMk/>
            <pc:sldMk cId="1209572041" sldId="2722"/>
            <ac:spMk id="15" creationId="{8F7436BD-0CD5-04DA-2B44-925CE86CF70D}"/>
          </ac:spMkLst>
        </pc:spChg>
        <pc:spChg chg="del">
          <ac:chgData name="Xin Luo" userId="82312ee5779919a4" providerId="LiveId" clId="{3C4A7AF4-6488-5041-B432-D36EF53163D3}" dt="2023-02-23T01:32:29.566" v="1590" actId="478"/>
          <ac:spMkLst>
            <pc:docMk/>
            <pc:sldMk cId="1209572041" sldId="2722"/>
            <ac:spMk id="16" creationId="{5E1E7D79-A815-9A32-ABAB-129BFCE643F1}"/>
          </ac:spMkLst>
        </pc:spChg>
        <pc:spChg chg="del">
          <ac:chgData name="Xin Luo" userId="82312ee5779919a4" providerId="LiveId" clId="{3C4A7AF4-6488-5041-B432-D36EF53163D3}" dt="2023-02-23T01:32:26.511" v="1589" actId="478"/>
          <ac:spMkLst>
            <pc:docMk/>
            <pc:sldMk cId="1209572041" sldId="2722"/>
            <ac:spMk id="17" creationId="{9E05FFCA-3371-AF5C-381D-71D984055F5A}"/>
          </ac:spMkLst>
        </pc:sp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7" creationId="{C7993E05-4ADB-9D0C-E633-5749F445E479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" creationId="{26D555B6-DE11-BF17-8D9F-B5F93A876835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28" creationId="{9FA49340-63F1-4959-1786-FD893DE76CE9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0" creationId="{35CDAC06-D9CF-2AC8-535E-A1B01EC14218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2" creationId="{AFE202E8-A338-4627-93EE-5AD65BEE9525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4" creationId="{D5CBEF68-23C0-8F4A-FA5F-CB6BCAE76176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6" creationId="{5E2738F1-9461-1F5B-3007-2AA2AD20C330}"/>
          </ac:picMkLst>
        </pc:picChg>
        <pc:cxnChg chg="del">
          <ac:chgData name="Xin Luo" userId="82312ee5779919a4" providerId="LiveId" clId="{3C4A7AF4-6488-5041-B432-D36EF53163D3}" dt="2023-02-23T01:32:29.566" v="1590" actId="478"/>
          <ac:cxnSpMkLst>
            <pc:docMk/>
            <pc:sldMk cId="1209572041" sldId="2722"/>
            <ac:cxnSpMk id="12" creationId="{78FA799A-1F2C-F1DA-9F71-B1B8AFBC5758}"/>
          </ac:cxnSpMkLst>
        </pc:cxnChg>
      </pc:sldChg>
      <pc:sldChg chg="add del">
        <pc:chgData name="Xin Luo" userId="82312ee5779919a4" providerId="LiveId" clId="{3C4A7AF4-6488-5041-B432-D36EF53163D3}" dt="2023-02-23T01:15:26.280" v="1535"/>
        <pc:sldMkLst>
          <pc:docMk/>
          <pc:sldMk cId="1287359691" sldId="2722"/>
        </pc:sldMkLst>
      </pc:sldChg>
      <pc:sldChg chg="add del">
        <pc:chgData name="Xin Luo" userId="82312ee5779919a4" providerId="LiveId" clId="{3C4A7AF4-6488-5041-B432-D36EF53163D3}" dt="2023-02-23T04:49:30.686" v="1883" actId="2696"/>
        <pc:sldMkLst>
          <pc:docMk/>
          <pc:sldMk cId="510300836" sldId="2723"/>
        </pc:sldMkLst>
      </pc:sldChg>
      <pc:sldChg chg="addSp delSp modSp add del mod">
        <pc:chgData name="Xin Luo" userId="82312ee5779919a4" providerId="LiveId" clId="{3C4A7AF4-6488-5041-B432-D36EF53163D3}" dt="2023-02-23T07:26:33.576" v="2330" actId="2696"/>
        <pc:sldMkLst>
          <pc:docMk/>
          <pc:sldMk cId="2794277739" sldId="2723"/>
        </pc:sldMkLst>
        <pc:spChg chg="mod">
          <ac:chgData name="Xin Luo" userId="82312ee5779919a4" providerId="LiveId" clId="{3C4A7AF4-6488-5041-B432-D36EF53163D3}" dt="2023-02-23T07:06:24.407" v="1980" actId="20577"/>
          <ac:spMkLst>
            <pc:docMk/>
            <pc:sldMk cId="2794277739" sldId="2723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7:19:15.938" v="2297" actId="1076"/>
          <ac:spMkLst>
            <pc:docMk/>
            <pc:sldMk cId="2794277739" sldId="2723"/>
            <ac:spMk id="4" creationId="{7D2A1925-7BBA-27BB-70E3-C015303A4605}"/>
          </ac:spMkLst>
        </pc:spChg>
        <pc:spChg chg="mod">
          <ac:chgData name="Xin Luo" userId="82312ee5779919a4" providerId="LiveId" clId="{3C4A7AF4-6488-5041-B432-D36EF53163D3}" dt="2023-02-23T07:19:11.984" v="2296" actId="1035"/>
          <ac:spMkLst>
            <pc:docMk/>
            <pc:sldMk cId="2794277739" sldId="2723"/>
            <ac:spMk id="5" creationId="{FCD10A89-5E0E-5D73-1D4F-9E11D943B29C}"/>
          </ac:spMkLst>
        </pc:spChg>
        <pc:spChg chg="add del mod">
          <ac:chgData name="Xin Luo" userId="82312ee5779919a4" providerId="LiveId" clId="{3C4A7AF4-6488-5041-B432-D36EF53163D3}" dt="2023-02-23T07:18:49.470" v="2269" actId="478"/>
          <ac:spMkLst>
            <pc:docMk/>
            <pc:sldMk cId="2794277739" sldId="2723"/>
            <ac:spMk id="6" creationId="{0CFC768D-C6B8-7C78-18C8-88120E1BA164}"/>
          </ac:spMkLst>
        </pc:spChg>
      </pc:sldChg>
      <pc:sldChg chg="addSp delSp new del mod">
        <pc:chgData name="Xin Luo" userId="82312ee5779919a4" providerId="LiveId" clId="{3C4A7AF4-6488-5041-B432-D36EF53163D3}" dt="2023-02-23T07:57:59.493" v="2582" actId="2696"/>
        <pc:sldMkLst>
          <pc:docMk/>
          <pc:sldMk cId="2812212654" sldId="2723"/>
        </pc:sldMkLst>
        <pc:spChg chg="add del">
          <ac:chgData name="Xin Luo" userId="82312ee5779919a4" providerId="LiveId" clId="{3C4A7AF4-6488-5041-B432-D36EF53163D3}" dt="2023-02-23T07:57:53.654" v="2580" actId="478"/>
          <ac:spMkLst>
            <pc:docMk/>
            <pc:sldMk cId="2812212654" sldId="2723"/>
            <ac:spMk id="5" creationId="{32DB6C91-4B3F-C593-6DD6-5D44AE8A16A1}"/>
          </ac:spMkLst>
        </pc:spChg>
      </pc:sldChg>
      <pc:sldChg chg="delSp modSp add del mod">
        <pc:chgData name="Xin Luo" userId="82312ee5779919a4" providerId="LiveId" clId="{3C4A7AF4-6488-5041-B432-D36EF53163D3}" dt="2023-02-23T07:58:40.953" v="2629" actId="2696"/>
        <pc:sldMkLst>
          <pc:docMk/>
          <pc:sldMk cId="1937332499" sldId="2724"/>
        </pc:sldMkLst>
        <pc:spChg chg="del">
          <ac:chgData name="Xin Luo" userId="82312ee5779919a4" providerId="LiveId" clId="{3C4A7AF4-6488-5041-B432-D36EF53163D3}" dt="2023-02-23T07:58:08.084" v="2584" actId="478"/>
          <ac:spMkLst>
            <pc:docMk/>
            <pc:sldMk cId="1937332499" sldId="2724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58:04.716" v="2583" actId="20577"/>
          <ac:spMkLst>
            <pc:docMk/>
            <pc:sldMk cId="1937332499" sldId="2724"/>
            <ac:spMk id="5" creationId="{9F4AEA98-0C33-E82A-EB75-839D0F0B55A4}"/>
          </ac:spMkLst>
        </pc:spChg>
      </pc:sldChg>
      <pc:sldChg chg="addSp delSp modSp add mod">
        <pc:chgData name="Xin Luo" userId="82312ee5779919a4" providerId="LiveId" clId="{3C4A7AF4-6488-5041-B432-D36EF53163D3}" dt="2023-02-23T14:01:10.568" v="6309" actId="403"/>
        <pc:sldMkLst>
          <pc:docMk/>
          <pc:sldMk cId="353940032" sldId="2725"/>
        </pc:sldMkLst>
        <pc:spChg chg="del">
          <ac:chgData name="Xin Luo" userId="82312ee5779919a4" providerId="LiveId" clId="{3C4A7AF4-6488-5041-B432-D36EF53163D3}" dt="2023-02-23T07:58:44.285" v="2630" actId="478"/>
          <ac:spMkLst>
            <pc:docMk/>
            <pc:sldMk cId="353940032" sldId="2725"/>
            <ac:spMk id="5" creationId="{9F4AEA98-0C33-E82A-EB75-839D0F0B55A4}"/>
          </ac:spMkLst>
        </pc:spChg>
        <pc:spChg chg="add del mod">
          <ac:chgData name="Xin Luo" userId="82312ee5779919a4" providerId="LiveId" clId="{3C4A7AF4-6488-5041-B432-D36EF53163D3}" dt="2023-02-23T08:03:26.952" v="2830" actId="478"/>
          <ac:spMkLst>
            <pc:docMk/>
            <pc:sldMk cId="353940032" sldId="2725"/>
            <ac:spMk id="8" creationId="{B4BD9B36-DD0F-C605-CD8A-4496EF1E69FB}"/>
          </ac:spMkLst>
        </pc:spChg>
        <pc:spChg chg="add del mod">
          <ac:chgData name="Xin Luo" userId="82312ee5779919a4" providerId="LiveId" clId="{3C4A7AF4-6488-5041-B432-D36EF53163D3}" dt="2023-02-23T08:17:02.315" v="2960" actId="478"/>
          <ac:spMkLst>
            <pc:docMk/>
            <pc:sldMk cId="353940032" sldId="2725"/>
            <ac:spMk id="9" creationId="{C5D5B32B-C0A4-3998-E51B-D49719750C93}"/>
          </ac:spMkLst>
        </pc:spChg>
        <pc:spChg chg="add del">
          <ac:chgData name="Xin Luo" userId="82312ee5779919a4" providerId="LiveId" clId="{3C4A7AF4-6488-5041-B432-D36EF53163D3}" dt="2023-02-23T08:13:11.506" v="2838" actId="22"/>
          <ac:spMkLst>
            <pc:docMk/>
            <pc:sldMk cId="353940032" sldId="2725"/>
            <ac:spMk id="11" creationId="{394DCEF2-1A72-55F4-C8F5-0A6F901EB8C5}"/>
          </ac:spMkLst>
        </pc:spChg>
        <pc:spChg chg="add del mod">
          <ac:chgData name="Xin Luo" userId="82312ee5779919a4" providerId="LiveId" clId="{3C4A7AF4-6488-5041-B432-D36EF53163D3}" dt="2023-02-23T08:13:58.411" v="2853" actId="478"/>
          <ac:spMkLst>
            <pc:docMk/>
            <pc:sldMk cId="353940032" sldId="2725"/>
            <ac:spMk id="14" creationId="{CB13D4B6-397A-405A-F3FA-3AB8A074904A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18" creationId="{EA1F849C-A369-B918-F9E4-7A2F143D4F50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23" creationId="{86451A61-9A98-4F6C-FD33-95BBB6A82E9B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27" creationId="{B5505DF4-B06F-0E86-A93E-D8AA97280A97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32" creationId="{4C666A96-1F83-4E49-2237-FBD1F6223EE5}"/>
          </ac:spMkLst>
        </pc:spChg>
        <pc:spChg chg="add del mod">
          <ac:chgData name="Xin Luo" userId="82312ee5779919a4" providerId="LiveId" clId="{3C4A7AF4-6488-5041-B432-D36EF53163D3}" dt="2023-02-23T08:17:34.201" v="2978" actId="478"/>
          <ac:spMkLst>
            <pc:docMk/>
            <pc:sldMk cId="353940032" sldId="2725"/>
            <ac:spMk id="33" creationId="{58A165C7-14DF-84A3-969A-9CD45F1DCE16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36" creationId="{61265673-F240-13EE-D023-1E17A69A2015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41" creationId="{4AEBC326-1609-596B-8537-39F116527A31}"/>
          </ac:spMkLst>
        </pc:spChg>
        <pc:spChg chg="add mod">
          <ac:chgData name="Xin Luo" userId="82312ee5779919a4" providerId="LiveId" clId="{3C4A7AF4-6488-5041-B432-D36EF53163D3}" dt="2023-02-23T14:01:10.568" v="6309" actId="403"/>
          <ac:spMkLst>
            <pc:docMk/>
            <pc:sldMk cId="353940032" sldId="2725"/>
            <ac:spMk id="52" creationId="{BDCBD33D-9B4F-EBEE-30C8-194823DDF5C4}"/>
          </ac:spMkLst>
        </pc:spChg>
        <pc:picChg chg="add del mod">
          <ac:chgData name="Xin Luo" userId="82312ee5779919a4" providerId="LiveId" clId="{3C4A7AF4-6488-5041-B432-D36EF53163D3}" dt="2023-02-23T07:59:45.150" v="2636" actId="478"/>
          <ac:picMkLst>
            <pc:docMk/>
            <pc:sldMk cId="353940032" sldId="2725"/>
            <ac:picMk id="6" creationId="{ABF2538E-3931-684C-5309-B671AB9AA143}"/>
          </ac:picMkLst>
        </pc:picChg>
        <pc:picChg chg="add mod">
          <ac:chgData name="Xin Luo" userId="82312ee5779919a4" providerId="LiveId" clId="{3C4A7AF4-6488-5041-B432-D36EF53163D3}" dt="2023-02-23T14:01:07.716" v="6308" actId="1037"/>
          <ac:picMkLst>
            <pc:docMk/>
            <pc:sldMk cId="353940032" sldId="2725"/>
            <ac:picMk id="13" creationId="{8C9C030C-3B7C-019D-DCD0-031FFB65880B}"/>
          </ac:picMkLst>
        </pc:picChg>
        <pc:picChg chg="add del mod">
          <ac:chgData name="Xin Luo" userId="82312ee5779919a4" providerId="LiveId" clId="{3C4A7AF4-6488-5041-B432-D36EF53163D3}" dt="2023-02-23T08:14:05.156" v="2855"/>
          <ac:picMkLst>
            <pc:docMk/>
            <pc:sldMk cId="353940032" sldId="2725"/>
            <ac:picMk id="16" creationId="{77387614-61CB-0F04-BCF9-79224E134DDE}"/>
          </ac:picMkLst>
        </pc:picChg>
        <pc:picChg chg="add del mod">
          <ac:chgData name="Xin Luo" userId="82312ee5779919a4" providerId="LiveId" clId="{3C4A7AF4-6488-5041-B432-D36EF53163D3}" dt="2023-02-23T08:13:09.198" v="2836" actId="478"/>
          <ac:picMkLst>
            <pc:docMk/>
            <pc:sldMk cId="353940032" sldId="2725"/>
            <ac:picMk id="7170" creationId="{597AA3CD-2B11-EA12-7C93-7AEDDD1C97EB}"/>
          </ac:picMkLst>
        </pc:pic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0" creationId="{F2DADA90-0297-320A-7A9B-7BCB73C8D266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4" creationId="{82FB81A3-8873-C2B6-3A89-83770CDB4D12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8" creationId="{69368A4A-1E30-C7FF-93A8-823E0BFFDDAF}"/>
          </ac:cxnSpMkLst>
        </pc:cxnChg>
        <pc:cxnChg chg="add del mod">
          <ac:chgData name="Xin Luo" userId="82312ee5779919a4" providerId="LiveId" clId="{3C4A7AF4-6488-5041-B432-D36EF53163D3}" dt="2023-02-23T08:16:31.548" v="2938" actId="478"/>
          <ac:cxnSpMkLst>
            <pc:docMk/>
            <pc:sldMk cId="353940032" sldId="2725"/>
            <ac:cxnSpMk id="34" creationId="{BE0EC96C-0881-8776-2467-19FDCB952D04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37" creationId="{ED1D5863-9CEA-F4CB-B242-8166548C4786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43" creationId="{C3F4E5FF-54E3-E9AA-5351-C586D6201A32}"/>
          </ac:cxnSpMkLst>
        </pc:cxnChg>
      </pc:sldChg>
      <pc:sldChg chg="addSp delSp modSp add mod">
        <pc:chgData name="Xin Luo" userId="82312ee5779919a4" providerId="LiveId" clId="{3C4A7AF4-6488-5041-B432-D36EF53163D3}" dt="2023-02-23T08:31:04.830" v="3778" actId="113"/>
        <pc:sldMkLst>
          <pc:docMk/>
          <pc:sldMk cId="45083394" sldId="2726"/>
        </pc:sldMkLst>
        <pc:spChg chg="mod">
          <ac:chgData name="Xin Luo" userId="82312ee5779919a4" providerId="LiveId" clId="{3C4A7AF4-6488-5041-B432-D36EF53163D3}" dt="2023-02-23T08:22:15.262" v="3115" actId="20577"/>
          <ac:spMkLst>
            <pc:docMk/>
            <pc:sldMk cId="45083394" sldId="2726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8:28:50.576" v="3636" actId="21"/>
          <ac:spMkLst>
            <pc:docMk/>
            <pc:sldMk cId="45083394" sldId="2726"/>
            <ac:spMk id="4" creationId="{D9BBA39C-AB76-6753-5B9C-0A4D018B0DED}"/>
          </ac:spMkLst>
        </pc:spChg>
        <pc:spChg chg="add mod">
          <ac:chgData name="Xin Luo" userId="82312ee5779919a4" providerId="LiveId" clId="{3C4A7AF4-6488-5041-B432-D36EF53163D3}" dt="2023-02-23T08:29:47.843" v="3720" actId="20577"/>
          <ac:spMkLst>
            <pc:docMk/>
            <pc:sldMk cId="45083394" sldId="2726"/>
            <ac:spMk id="8" creationId="{D11D64FF-DB4E-870B-A0A7-C88F2B6D8D18}"/>
          </ac:spMkLst>
        </pc:spChg>
        <pc:spChg chg="add mod">
          <ac:chgData name="Xin Luo" userId="82312ee5779919a4" providerId="LiveId" clId="{3C4A7AF4-6488-5041-B432-D36EF53163D3}" dt="2023-02-23T08:31:04.830" v="3778" actId="113"/>
          <ac:spMkLst>
            <pc:docMk/>
            <pc:sldMk cId="45083394" sldId="2726"/>
            <ac:spMk id="9" creationId="{43B7FFBD-DD4A-E963-5F79-321CB599D69F}"/>
          </ac:spMkLst>
        </pc:spChg>
        <pc:spChg chg="add mod">
          <ac:chgData name="Xin Luo" userId="82312ee5779919a4" providerId="LiveId" clId="{3C4A7AF4-6488-5041-B432-D36EF53163D3}" dt="2023-02-23T08:31:04.830" v="3778" actId="113"/>
          <ac:spMkLst>
            <pc:docMk/>
            <pc:sldMk cId="45083394" sldId="2726"/>
            <ac:spMk id="10" creationId="{169CC821-AC60-1C05-1AAB-8774F66B13FE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18" creationId="{EA1F849C-A369-B918-F9E4-7A2F143D4F50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23" creationId="{86451A61-9A98-4F6C-FD33-95BBB6A82E9B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27" creationId="{B5505DF4-B06F-0E86-A93E-D8AA97280A97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32" creationId="{4C666A96-1F83-4E49-2237-FBD1F6223EE5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36" creationId="{61265673-F240-13EE-D023-1E17A69A2015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41" creationId="{4AEBC326-1609-596B-8537-39F116527A31}"/>
          </ac:spMkLst>
        </pc:spChg>
        <pc:spChg chg="del">
          <ac:chgData name="Xin Luo" userId="82312ee5779919a4" providerId="LiveId" clId="{3C4A7AF4-6488-5041-B432-D36EF53163D3}" dt="2023-02-23T08:20:57.243" v="3036" actId="478"/>
          <ac:spMkLst>
            <pc:docMk/>
            <pc:sldMk cId="45083394" sldId="2726"/>
            <ac:spMk id="52" creationId="{BDCBD33D-9B4F-EBEE-30C8-194823DDF5C4}"/>
          </ac:spMkLst>
        </pc:spChg>
        <pc:picChg chg="add mod">
          <ac:chgData name="Xin Luo" userId="82312ee5779919a4" providerId="LiveId" clId="{3C4A7AF4-6488-5041-B432-D36EF53163D3}" dt="2023-02-23T08:29:04.406" v="3641" actId="1076"/>
          <ac:picMkLst>
            <pc:docMk/>
            <pc:sldMk cId="45083394" sldId="2726"/>
            <ac:picMk id="6" creationId="{8F0ECEE9-414A-4841-4298-78B3FB0882AD}"/>
          </ac:picMkLst>
        </pc:picChg>
        <pc:picChg chg="del">
          <ac:chgData name="Xin Luo" userId="82312ee5779919a4" providerId="LiveId" clId="{3C4A7AF4-6488-5041-B432-D36EF53163D3}" dt="2023-02-23T08:20:54.394" v="3035" actId="478"/>
          <ac:picMkLst>
            <pc:docMk/>
            <pc:sldMk cId="45083394" sldId="2726"/>
            <ac:picMk id="13" creationId="{8C9C030C-3B7C-019D-DCD0-031FFB65880B}"/>
          </ac:picMkLst>
        </pc:picChg>
        <pc:cxnChg chg="add mod">
          <ac:chgData name="Xin Luo" userId="82312ee5779919a4" providerId="LiveId" clId="{3C4A7AF4-6488-5041-B432-D36EF53163D3}" dt="2023-02-23T08:30:42.382" v="3770" actId="13822"/>
          <ac:cxnSpMkLst>
            <pc:docMk/>
            <pc:sldMk cId="45083394" sldId="2726"/>
            <ac:cxnSpMk id="12" creationId="{A43ECA29-12BC-846A-2DE4-6FB5931244DE}"/>
          </ac:cxnSpMkLst>
        </pc:cxnChg>
        <pc:cxnChg chg="add mod">
          <ac:chgData name="Xin Luo" userId="82312ee5779919a4" providerId="LiveId" clId="{3C4A7AF4-6488-5041-B432-D36EF53163D3}" dt="2023-02-23T08:30:54.723" v="3774" actId="14100"/>
          <ac:cxnSpMkLst>
            <pc:docMk/>
            <pc:sldMk cId="45083394" sldId="2726"/>
            <ac:cxnSpMk id="14" creationId="{6561B644-72BB-3413-18C9-17D070F6E82C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0" creationId="{F2DADA90-0297-320A-7A9B-7BCB73C8D266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4" creationId="{82FB81A3-8873-C2B6-3A89-83770CDB4D12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8" creationId="{69368A4A-1E30-C7FF-93A8-823E0BFFDDAF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37" creationId="{ED1D5863-9CEA-F4CB-B242-8166548C4786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43" creationId="{C3F4E5FF-54E3-E9AA-5351-C586D6201A32}"/>
          </ac:cxnSpMkLst>
        </pc:cxnChg>
      </pc:sldChg>
      <pc:sldChg chg="addSp delSp modSp add mod">
        <pc:chgData name="Xin Luo" userId="82312ee5779919a4" providerId="LiveId" clId="{3C4A7AF4-6488-5041-B432-D36EF53163D3}" dt="2023-02-23T09:13:39.268" v="5260" actId="1076"/>
        <pc:sldMkLst>
          <pc:docMk/>
          <pc:sldMk cId="148985918" sldId="2727"/>
        </pc:sldMkLst>
        <pc:spChg chg="mod">
          <ac:chgData name="Xin Luo" userId="82312ee5779919a4" providerId="LiveId" clId="{3C4A7AF4-6488-5041-B432-D36EF53163D3}" dt="2023-02-23T09:02:50.639" v="4813" actId="20577"/>
          <ac:spMkLst>
            <pc:docMk/>
            <pc:sldMk cId="148985918" sldId="2727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9:13:32.099" v="5259" actId="20577"/>
          <ac:spMkLst>
            <pc:docMk/>
            <pc:sldMk cId="148985918" sldId="2727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09:06:57.700" v="4996" actId="164"/>
          <ac:spMkLst>
            <pc:docMk/>
            <pc:sldMk cId="148985918" sldId="2727"/>
            <ac:spMk id="9" creationId="{2A57F97B-233C-EA66-362B-DE220896F614}"/>
          </ac:spMkLst>
        </pc:spChg>
        <pc:spChg chg="add mod">
          <ac:chgData name="Xin Luo" userId="82312ee5779919a4" providerId="LiveId" clId="{3C4A7AF4-6488-5041-B432-D36EF53163D3}" dt="2023-02-23T09:06:57.700" v="4996" actId="164"/>
          <ac:spMkLst>
            <pc:docMk/>
            <pc:sldMk cId="148985918" sldId="2727"/>
            <ac:spMk id="10" creationId="{05061545-3FDF-F0F7-4A20-489EFC9330A5}"/>
          </ac:spMkLst>
        </pc:spChg>
        <pc:spChg chg="add del mod">
          <ac:chgData name="Xin Luo" userId="82312ee5779919a4" providerId="LiveId" clId="{3C4A7AF4-6488-5041-B432-D36EF53163D3}" dt="2023-02-23T09:07:43.842" v="5057" actId="478"/>
          <ac:spMkLst>
            <pc:docMk/>
            <pc:sldMk cId="148985918" sldId="2727"/>
            <ac:spMk id="14" creationId="{2A050FDD-5C29-A58A-197A-D5C19F9B5220}"/>
          </ac:spMkLst>
        </pc:spChg>
        <pc:spChg chg="add mod">
          <ac:chgData name="Xin Luo" userId="82312ee5779919a4" providerId="LiveId" clId="{3C4A7AF4-6488-5041-B432-D36EF53163D3}" dt="2023-02-23T09:09:33.604" v="5094" actId="164"/>
          <ac:spMkLst>
            <pc:docMk/>
            <pc:sldMk cId="148985918" sldId="2727"/>
            <ac:spMk id="15" creationId="{DF93D913-36DA-AAF7-8561-3F9531FE4A54}"/>
          </ac:spMkLst>
        </pc:spChg>
        <pc:spChg chg="add mod">
          <ac:chgData name="Xin Luo" userId="82312ee5779919a4" providerId="LiveId" clId="{3C4A7AF4-6488-5041-B432-D36EF53163D3}" dt="2023-02-23T09:09:33.604" v="5094" actId="164"/>
          <ac:spMkLst>
            <pc:docMk/>
            <pc:sldMk cId="148985918" sldId="2727"/>
            <ac:spMk id="16" creationId="{A455D8E5-C706-2A45-C85C-DFAC15A06B89}"/>
          </ac:spMkLst>
        </pc:spChg>
        <pc:grpChg chg="add mod">
          <ac:chgData name="Xin Luo" userId="82312ee5779919a4" providerId="LiveId" clId="{3C4A7AF4-6488-5041-B432-D36EF53163D3}" dt="2023-02-23T09:13:39.268" v="5260" actId="1076"/>
          <ac:grpSpMkLst>
            <pc:docMk/>
            <pc:sldMk cId="148985918" sldId="2727"/>
            <ac:grpSpMk id="13" creationId="{1FD0C9A9-218B-07EF-0C27-42925534088E}"/>
          </ac:grpSpMkLst>
        </pc:grpChg>
        <pc:grpChg chg="add mod">
          <ac:chgData name="Xin Luo" userId="82312ee5779919a4" providerId="LiveId" clId="{3C4A7AF4-6488-5041-B432-D36EF53163D3}" dt="2023-02-23T09:13:39.268" v="5260" actId="1076"/>
          <ac:grpSpMkLst>
            <pc:docMk/>
            <pc:sldMk cId="148985918" sldId="2727"/>
            <ac:grpSpMk id="17" creationId="{48848DA8-CFA1-BCEC-5CB7-145BDC28B35D}"/>
          </ac:grpSpMkLst>
        </pc:grpChg>
        <pc:picChg chg="add del mod">
          <ac:chgData name="Xin Luo" userId="82312ee5779919a4" providerId="LiveId" clId="{3C4A7AF4-6488-5041-B432-D36EF53163D3}" dt="2023-02-23T08:54:57.402" v="4456" actId="21"/>
          <ac:picMkLst>
            <pc:docMk/>
            <pc:sldMk cId="148985918" sldId="2727"/>
            <ac:picMk id="5" creationId="{EBA5FE03-5125-C70A-F513-A5C24B3C1A14}"/>
          </ac:picMkLst>
        </pc:picChg>
        <pc:picChg chg="add mod">
          <ac:chgData name="Xin Luo" userId="82312ee5779919a4" providerId="LiveId" clId="{3C4A7AF4-6488-5041-B432-D36EF53163D3}" dt="2023-02-23T09:06:57.700" v="4996" actId="164"/>
          <ac:picMkLst>
            <pc:docMk/>
            <pc:sldMk cId="148985918" sldId="2727"/>
            <ac:picMk id="7" creationId="{2A956C61-5B6E-D321-B51C-B54690362CE0}"/>
          </ac:picMkLst>
        </pc:picChg>
        <pc:picChg chg="add mod">
          <ac:chgData name="Xin Luo" userId="82312ee5779919a4" providerId="LiveId" clId="{3C4A7AF4-6488-5041-B432-D36EF53163D3}" dt="2023-02-23T09:09:33.604" v="5094" actId="164"/>
          <ac:picMkLst>
            <pc:docMk/>
            <pc:sldMk cId="148985918" sldId="2727"/>
            <ac:picMk id="12" creationId="{66610A52-7A60-4351-A358-E26F160E7D72}"/>
          </ac:picMkLst>
        </pc:picChg>
      </pc:sldChg>
      <pc:sldChg chg="addSp delSp modSp add mod">
        <pc:chgData name="Xin Luo" userId="82312ee5779919a4" providerId="LiveId" clId="{3C4A7AF4-6488-5041-B432-D36EF53163D3}" dt="2023-02-23T08:32:21.875" v="3790" actId="1076"/>
        <pc:sldMkLst>
          <pc:docMk/>
          <pc:sldMk cId="3544980656" sldId="2728"/>
        </pc:sldMkLst>
        <pc:spChg chg="del">
          <ac:chgData name="Xin Luo" userId="82312ee5779919a4" providerId="LiveId" clId="{3C4A7AF4-6488-5041-B432-D36EF53163D3}" dt="2023-02-23T08:31:33.135" v="3781" actId="478"/>
          <ac:spMkLst>
            <pc:docMk/>
            <pc:sldMk cId="3544980656" sldId="2728"/>
            <ac:spMk id="4" creationId="{D9BBA39C-AB76-6753-5B9C-0A4D018B0DED}"/>
          </ac:spMkLst>
        </pc:spChg>
        <pc:spChg chg="del">
          <ac:chgData name="Xin Luo" userId="82312ee5779919a4" providerId="LiveId" clId="{3C4A7AF4-6488-5041-B432-D36EF53163D3}" dt="2023-02-23T08:31:29.753" v="3780" actId="478"/>
          <ac:spMkLst>
            <pc:docMk/>
            <pc:sldMk cId="3544980656" sldId="2728"/>
            <ac:spMk id="8" creationId="{D11D64FF-DB4E-870B-A0A7-C88F2B6D8D18}"/>
          </ac:spMkLst>
        </pc:spChg>
        <pc:spChg chg="del">
          <ac:chgData name="Xin Luo" userId="82312ee5779919a4" providerId="LiveId" clId="{3C4A7AF4-6488-5041-B432-D36EF53163D3}" dt="2023-02-23T08:31:36.177" v="3782" actId="478"/>
          <ac:spMkLst>
            <pc:docMk/>
            <pc:sldMk cId="3544980656" sldId="2728"/>
            <ac:spMk id="9" creationId="{43B7FFBD-DD4A-E963-5F79-321CB599D69F}"/>
          </ac:spMkLst>
        </pc:spChg>
        <pc:spChg chg="del">
          <ac:chgData name="Xin Luo" userId="82312ee5779919a4" providerId="LiveId" clId="{3C4A7AF4-6488-5041-B432-D36EF53163D3}" dt="2023-02-23T08:31:36.177" v="3782" actId="478"/>
          <ac:spMkLst>
            <pc:docMk/>
            <pc:sldMk cId="3544980656" sldId="2728"/>
            <ac:spMk id="10" creationId="{169CC821-AC60-1C05-1AAB-8774F66B13FE}"/>
          </ac:spMkLst>
        </pc:spChg>
        <pc:picChg chg="del">
          <ac:chgData name="Xin Luo" userId="82312ee5779919a4" providerId="LiveId" clId="{3C4A7AF4-6488-5041-B432-D36EF53163D3}" dt="2023-02-23T08:31:36.177" v="3782" actId="478"/>
          <ac:picMkLst>
            <pc:docMk/>
            <pc:sldMk cId="3544980656" sldId="2728"/>
            <ac:picMk id="6" creationId="{8F0ECEE9-414A-4841-4298-78B3FB0882AD}"/>
          </ac:picMkLst>
        </pc:picChg>
        <pc:picChg chg="add mod">
          <ac:chgData name="Xin Luo" userId="82312ee5779919a4" providerId="LiveId" clId="{3C4A7AF4-6488-5041-B432-D36EF53163D3}" dt="2023-02-23T08:32:21.875" v="3790" actId="1076"/>
          <ac:picMkLst>
            <pc:docMk/>
            <pc:sldMk cId="3544980656" sldId="2728"/>
            <ac:picMk id="7" creationId="{E9C83831-84AF-EB65-1442-172F35DE9DAB}"/>
          </ac:picMkLst>
        </pc:picChg>
        <pc:cxnChg chg="del">
          <ac:chgData name="Xin Luo" userId="82312ee5779919a4" providerId="LiveId" clId="{3C4A7AF4-6488-5041-B432-D36EF53163D3}" dt="2023-02-23T08:31:36.177" v="3782" actId="478"/>
          <ac:cxnSpMkLst>
            <pc:docMk/>
            <pc:sldMk cId="3544980656" sldId="2728"/>
            <ac:cxnSpMk id="12" creationId="{A43ECA29-12BC-846A-2DE4-6FB5931244DE}"/>
          </ac:cxnSpMkLst>
        </pc:cxnChg>
        <pc:cxnChg chg="del">
          <ac:chgData name="Xin Luo" userId="82312ee5779919a4" providerId="LiveId" clId="{3C4A7AF4-6488-5041-B432-D36EF53163D3}" dt="2023-02-23T08:31:36.177" v="3782" actId="478"/>
          <ac:cxnSpMkLst>
            <pc:docMk/>
            <pc:sldMk cId="3544980656" sldId="2728"/>
            <ac:cxnSpMk id="14" creationId="{6561B644-72BB-3413-18C9-17D070F6E82C}"/>
          </ac:cxnSpMkLst>
        </pc:cxnChg>
      </pc:sldChg>
      <pc:sldChg chg="addSp delSp modSp add mod">
        <pc:chgData name="Xin Luo" userId="82312ee5779919a4" providerId="LiveId" clId="{3C4A7AF4-6488-5041-B432-D36EF53163D3}" dt="2023-02-23T09:02:43.022" v="4809" actId="20577"/>
        <pc:sldMkLst>
          <pc:docMk/>
          <pc:sldMk cId="1664139585" sldId="2729"/>
        </pc:sldMkLst>
        <pc:spChg chg="mod">
          <ac:chgData name="Xin Luo" userId="82312ee5779919a4" providerId="LiveId" clId="{3C4A7AF4-6488-5041-B432-D36EF53163D3}" dt="2023-02-23T09:02:43.022" v="4809" actId="20577"/>
          <ac:spMkLst>
            <pc:docMk/>
            <pc:sldMk cId="1664139585" sldId="2729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8:46:44.018" v="4297" actId="20577"/>
          <ac:spMkLst>
            <pc:docMk/>
            <pc:sldMk cId="1664139585" sldId="2729"/>
            <ac:spMk id="4" creationId="{A48F68EC-B4FA-96B9-0619-1D7CA71743F2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8" creationId="{9597684A-B805-E883-E79A-691F6EF9A66B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2" creationId="{E306EF68-0494-C32C-D024-73CAA4391062}"/>
          </ac:spMkLst>
        </pc:spChg>
        <pc:spChg chg="add del mod">
          <ac:chgData name="Xin Luo" userId="82312ee5779919a4" providerId="LiveId" clId="{3C4A7AF4-6488-5041-B432-D36EF53163D3}" dt="2023-02-23T08:46:58.841" v="4299"/>
          <ac:spMkLst>
            <pc:docMk/>
            <pc:sldMk cId="1664139585" sldId="2729"/>
            <ac:spMk id="13" creationId="{1F1152D4-0A0D-97DF-84F0-894EBB9433D0}"/>
          </ac:spMkLst>
        </pc:spChg>
        <pc:spChg chg="add del mod">
          <ac:chgData name="Xin Luo" userId="82312ee5779919a4" providerId="LiveId" clId="{3C4A7AF4-6488-5041-B432-D36EF53163D3}" dt="2023-02-23T08:47:04.887" v="4301"/>
          <ac:spMkLst>
            <pc:docMk/>
            <pc:sldMk cId="1664139585" sldId="2729"/>
            <ac:spMk id="14" creationId="{1002F82A-FD74-219B-01B5-80247C07A991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6" creationId="{E2DA478E-BBDA-94A9-C4E5-8DF31834C994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7" creationId="{FBB4FC8D-8E08-9397-E459-DBB800FF6754}"/>
          </ac:spMkLst>
        </pc:spChg>
        <pc:grpChg chg="add mod">
          <ac:chgData name="Xin Luo" userId="82312ee5779919a4" providerId="LiveId" clId="{3C4A7AF4-6488-5041-B432-D36EF53163D3}" dt="2023-02-23T08:47:57.186" v="4348" actId="164"/>
          <ac:grpSpMkLst>
            <pc:docMk/>
            <pc:sldMk cId="1664139585" sldId="2729"/>
            <ac:grpSpMk id="9" creationId="{AB82EF5E-36B6-4B68-763F-8260BCED7E25}"/>
          </ac:grpSpMkLst>
        </pc:grpChg>
        <pc:grpChg chg="add mod">
          <ac:chgData name="Xin Luo" userId="82312ee5779919a4" providerId="LiveId" clId="{3C4A7AF4-6488-5041-B432-D36EF53163D3}" dt="2023-02-23T08:48:31.559" v="4354" actId="1076"/>
          <ac:grpSpMkLst>
            <pc:docMk/>
            <pc:sldMk cId="1664139585" sldId="2729"/>
            <ac:grpSpMk id="18" creationId="{0DD68EE4-6630-75BA-7E39-99DB63529BEC}"/>
          </ac:grpSpMkLst>
        </pc:grpChg>
        <pc:grpChg chg="add mod">
          <ac:chgData name="Xin Luo" userId="82312ee5779919a4" providerId="LiveId" clId="{3C4A7AF4-6488-5041-B432-D36EF53163D3}" dt="2023-02-23T08:48:31.559" v="4354" actId="1076"/>
          <ac:grpSpMkLst>
            <pc:docMk/>
            <pc:sldMk cId="1664139585" sldId="2729"/>
            <ac:grpSpMk id="19" creationId="{CC13FC93-9D53-8437-285C-997C8D3C5460}"/>
          </ac:grpSpMkLst>
        </pc:grpChg>
        <pc:picChg chg="add mod">
          <ac:chgData name="Xin Luo" userId="82312ee5779919a4" providerId="LiveId" clId="{3C4A7AF4-6488-5041-B432-D36EF53163D3}" dt="2023-02-23T08:44:29.871" v="4141" actId="164"/>
          <ac:picMkLst>
            <pc:docMk/>
            <pc:sldMk cId="1664139585" sldId="2729"/>
            <ac:picMk id="6" creationId="{1DE4B58D-C83F-B09C-55FD-73CA2236BAC9}"/>
          </ac:picMkLst>
        </pc:picChg>
        <pc:picChg chg="del">
          <ac:chgData name="Xin Luo" userId="82312ee5779919a4" providerId="LiveId" clId="{3C4A7AF4-6488-5041-B432-D36EF53163D3}" dt="2023-02-23T08:32:51.104" v="3831" actId="478"/>
          <ac:picMkLst>
            <pc:docMk/>
            <pc:sldMk cId="1664139585" sldId="2729"/>
            <ac:picMk id="7" creationId="{E9C83831-84AF-EB65-1442-172F35DE9DAB}"/>
          </ac:picMkLst>
        </pc:picChg>
        <pc:picChg chg="add mod">
          <ac:chgData name="Xin Luo" userId="82312ee5779919a4" providerId="LiveId" clId="{3C4A7AF4-6488-5041-B432-D36EF53163D3}" dt="2023-02-23T08:48:23.436" v="4353" actId="14100"/>
          <ac:picMkLst>
            <pc:docMk/>
            <pc:sldMk cId="1664139585" sldId="2729"/>
            <ac:picMk id="11" creationId="{BE4A142E-6DBB-4445-BF78-4D6C23EB8C69}"/>
          </ac:picMkLst>
        </pc:picChg>
      </pc:sldChg>
      <pc:sldChg chg="addSp delSp modSp add mod">
        <pc:chgData name="Xin Luo" userId="82312ee5779919a4" providerId="LiveId" clId="{3C4A7AF4-6488-5041-B432-D36EF53163D3}" dt="2023-02-23T09:02:46.545" v="4811" actId="20577"/>
        <pc:sldMkLst>
          <pc:docMk/>
          <pc:sldMk cId="3561803108" sldId="2730"/>
        </pc:sldMkLst>
        <pc:spChg chg="mod">
          <ac:chgData name="Xin Luo" userId="82312ee5779919a4" providerId="LiveId" clId="{3C4A7AF4-6488-5041-B432-D36EF53163D3}" dt="2023-02-23T09:02:46.545" v="4811" actId="20577"/>
          <ac:spMkLst>
            <pc:docMk/>
            <pc:sldMk cId="3561803108" sldId="2730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8:57:21.442" v="4706" actId="20577"/>
          <ac:spMkLst>
            <pc:docMk/>
            <pc:sldMk cId="3561803108" sldId="2730"/>
            <ac:spMk id="4" creationId="{A48F68EC-B4FA-96B9-0619-1D7CA71743F2}"/>
          </ac:spMkLst>
        </pc:spChg>
        <pc:spChg chg="add mod">
          <ac:chgData name="Xin Luo" userId="82312ee5779919a4" providerId="LiveId" clId="{3C4A7AF4-6488-5041-B432-D36EF53163D3}" dt="2023-02-23T08:59:18.569" v="4780" actId="1076"/>
          <ac:spMkLst>
            <pc:docMk/>
            <pc:sldMk cId="3561803108" sldId="2730"/>
            <ac:spMk id="13" creationId="{04321939-84B1-BDA1-9A32-0A1D3A224B4E}"/>
          </ac:spMkLst>
        </pc:spChg>
        <pc:spChg chg="add mod">
          <ac:chgData name="Xin Luo" userId="82312ee5779919a4" providerId="LiveId" clId="{3C4A7AF4-6488-5041-B432-D36EF53163D3}" dt="2023-02-23T08:59:05.661" v="4776" actId="1076"/>
          <ac:spMkLst>
            <pc:docMk/>
            <pc:sldMk cId="3561803108" sldId="2730"/>
            <ac:spMk id="14" creationId="{44C585EA-9BC6-24DF-B96C-D6B18443B7ED}"/>
          </ac:spMkLst>
        </pc:spChg>
        <pc:grpChg chg="del">
          <ac:chgData name="Xin Luo" userId="82312ee5779919a4" providerId="LiveId" clId="{3C4A7AF4-6488-5041-B432-D36EF53163D3}" dt="2023-02-23T08:51:50.637" v="4356" actId="478"/>
          <ac:grpSpMkLst>
            <pc:docMk/>
            <pc:sldMk cId="3561803108" sldId="2730"/>
            <ac:grpSpMk id="18" creationId="{0DD68EE4-6630-75BA-7E39-99DB63529BEC}"/>
          </ac:grpSpMkLst>
        </pc:grpChg>
        <pc:grpChg chg="del">
          <ac:chgData name="Xin Luo" userId="82312ee5779919a4" providerId="LiveId" clId="{3C4A7AF4-6488-5041-B432-D36EF53163D3}" dt="2023-02-23T08:51:50.637" v="4356" actId="478"/>
          <ac:grpSpMkLst>
            <pc:docMk/>
            <pc:sldMk cId="3561803108" sldId="2730"/>
            <ac:grpSpMk id="19" creationId="{CC13FC93-9D53-8437-285C-997C8D3C5460}"/>
          </ac:grpSpMkLst>
        </pc:grpChg>
        <pc:picChg chg="add mod">
          <ac:chgData name="Xin Luo" userId="82312ee5779919a4" providerId="LiveId" clId="{3C4A7AF4-6488-5041-B432-D36EF53163D3}" dt="2023-02-23T08:59:15.233" v="4779" actId="1076"/>
          <ac:picMkLst>
            <pc:docMk/>
            <pc:sldMk cId="3561803108" sldId="2730"/>
            <ac:picMk id="5" creationId="{A93DD3EB-FFE1-BEF3-1059-6F1C5837F783}"/>
          </ac:picMkLst>
        </pc:picChg>
        <pc:picChg chg="add mod">
          <ac:chgData name="Xin Luo" userId="82312ee5779919a4" providerId="LiveId" clId="{3C4A7AF4-6488-5041-B432-D36EF53163D3}" dt="2023-02-23T08:58:08.013" v="4717" actId="1076"/>
          <ac:picMkLst>
            <pc:docMk/>
            <pc:sldMk cId="3561803108" sldId="2730"/>
            <ac:picMk id="10" creationId="{D64AD824-256D-4966-4AC9-6C2C2EA4A0CC}"/>
          </ac:picMkLst>
        </pc:picChg>
      </pc:sldChg>
      <pc:sldChg chg="addSp delSp modSp add mod">
        <pc:chgData name="Xin Luo" userId="82312ee5779919a4" providerId="LiveId" clId="{3C4A7AF4-6488-5041-B432-D36EF53163D3}" dt="2023-02-23T11:42:21.434" v="5641" actId="20577"/>
        <pc:sldMkLst>
          <pc:docMk/>
          <pc:sldMk cId="236610701" sldId="2731"/>
        </pc:sldMkLst>
        <pc:spChg chg="mod">
          <ac:chgData name="Xin Luo" userId="82312ee5779919a4" providerId="LiveId" clId="{3C4A7AF4-6488-5041-B432-D36EF53163D3}" dt="2023-02-23T09:13:26.596" v="5258" actId="20577"/>
          <ac:spMkLst>
            <pc:docMk/>
            <pc:sldMk cId="236610701" sldId="2731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1" creationId="{9E5C7F14-8DBC-F1A3-04A2-0F4098DCEFB1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4" creationId="{686F3DD9-150B-080E-A0DD-364869B53625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8" creationId="{0EA5ECFB-D617-12D2-A81B-C4CFF2A4717D}"/>
          </ac:spMkLst>
        </pc:spChg>
        <pc:spChg chg="add del mod">
          <ac:chgData name="Xin Luo" userId="82312ee5779919a4" providerId="LiveId" clId="{3C4A7AF4-6488-5041-B432-D36EF53163D3}" dt="2023-02-23T09:16:21.438" v="5320"/>
          <ac:spMkLst>
            <pc:docMk/>
            <pc:sldMk cId="236610701" sldId="2731"/>
            <ac:spMk id="21" creationId="{8BED0A83-9C8C-9FEE-3D3C-E0DDB3352BF2}"/>
          </ac:spMkLst>
        </pc:spChg>
        <pc:spChg chg="add mod">
          <ac:chgData name="Xin Luo" userId="82312ee5779919a4" providerId="LiveId" clId="{3C4A7AF4-6488-5041-B432-D36EF53163D3}" dt="2023-02-23T09:17:22.065" v="5366" actId="164"/>
          <ac:spMkLst>
            <pc:docMk/>
            <pc:sldMk cId="236610701" sldId="2731"/>
            <ac:spMk id="24" creationId="{2BC5AFCA-8C0F-694D-C8E4-96DC57905D7C}"/>
          </ac:spMkLst>
        </pc:spChg>
        <pc:spChg chg="add mod">
          <ac:chgData name="Xin Luo" userId="82312ee5779919a4" providerId="LiveId" clId="{3C4A7AF4-6488-5041-B432-D36EF53163D3}" dt="2023-02-23T11:42:21.434" v="5641" actId="20577"/>
          <ac:spMkLst>
            <pc:docMk/>
            <pc:sldMk cId="236610701" sldId="2731"/>
            <ac:spMk id="27" creationId="{277CEA1D-ACA7-1951-68B0-9AFFF02511BD}"/>
          </ac:spMkLst>
        </pc:spChg>
        <pc:grpChg chg="del">
          <ac:chgData name="Xin Luo" userId="82312ee5779919a4" providerId="LiveId" clId="{3C4A7AF4-6488-5041-B432-D36EF53163D3}" dt="2023-02-23T09:13:14.650" v="5252" actId="478"/>
          <ac:grpSpMkLst>
            <pc:docMk/>
            <pc:sldMk cId="236610701" sldId="2731"/>
            <ac:grpSpMk id="13" creationId="{1FD0C9A9-218B-07EF-0C27-42925534088E}"/>
          </ac:grpSpMkLst>
        </pc:grpChg>
        <pc:grpChg chg="del">
          <ac:chgData name="Xin Luo" userId="82312ee5779919a4" providerId="LiveId" clId="{3C4A7AF4-6488-5041-B432-D36EF53163D3}" dt="2023-02-23T09:13:16.234" v="5253" actId="478"/>
          <ac:grpSpMkLst>
            <pc:docMk/>
            <pc:sldMk cId="236610701" sldId="2731"/>
            <ac:grpSpMk id="17" creationId="{48848DA8-CFA1-BCEC-5CB7-145BDC28B35D}"/>
          </ac:grpSpMkLst>
        </pc:grpChg>
        <pc:grpChg chg="add mod">
          <ac:chgData name="Xin Luo" userId="82312ee5779919a4" providerId="LiveId" clId="{3C4A7AF4-6488-5041-B432-D36EF53163D3}" dt="2023-02-23T09:20:40.507" v="5582" actId="1076"/>
          <ac:grpSpMkLst>
            <pc:docMk/>
            <pc:sldMk cId="236610701" sldId="2731"/>
            <ac:grpSpMk id="25" creationId="{0B21BADB-6B5A-522D-BF02-92EE6C415AC5}"/>
          </ac:grpSpMkLst>
        </pc:grpChg>
        <pc:grpChg chg="add mod">
          <ac:chgData name="Xin Luo" userId="82312ee5779919a4" providerId="LiveId" clId="{3C4A7AF4-6488-5041-B432-D36EF53163D3}" dt="2023-02-23T09:17:26.318" v="5367" actId="164"/>
          <ac:grpSpMkLst>
            <pc:docMk/>
            <pc:sldMk cId="236610701" sldId="2731"/>
            <ac:grpSpMk id="26" creationId="{5B1A5EB8-5704-DE8A-ECFB-CA0887FF9903}"/>
          </ac:grpSpMkLst>
        </pc:grpChg>
        <pc:grpChg chg="add mod">
          <ac:chgData name="Xin Luo" userId="82312ee5779919a4" providerId="LiveId" clId="{3C4A7AF4-6488-5041-B432-D36EF53163D3}" dt="2023-02-23T09:22:32.183" v="5612" actId="14100"/>
          <ac:grpSpMkLst>
            <pc:docMk/>
            <pc:sldMk cId="236610701" sldId="2731"/>
            <ac:grpSpMk id="40" creationId="{6EB5AEC1-1519-3329-CA3D-552C73370758}"/>
          </ac:grpSpMkLst>
        </pc:grpChg>
        <pc:picChg chg="add del mod">
          <ac:chgData name="Xin Luo" userId="82312ee5779919a4" providerId="LiveId" clId="{3C4A7AF4-6488-5041-B432-D36EF53163D3}" dt="2023-02-23T09:13:09.369" v="5251" actId="21"/>
          <ac:picMkLst>
            <pc:docMk/>
            <pc:sldMk cId="236610701" sldId="2731"/>
            <ac:picMk id="5" creationId="{DDA50919-604F-7994-0EBE-62535FEF2A8F}"/>
          </ac:picMkLst>
        </pc:picChg>
        <pc:picChg chg="add mod">
          <ac:chgData name="Xin Luo" userId="82312ee5779919a4" providerId="LiveId" clId="{3C4A7AF4-6488-5041-B432-D36EF53163D3}" dt="2023-02-23T09:17:26.318" v="5367" actId="164"/>
          <ac:picMkLst>
            <pc:docMk/>
            <pc:sldMk cId="236610701" sldId="2731"/>
            <ac:picMk id="6" creationId="{B0A2D4E0-98C8-E402-421A-F04C8C179FCD}"/>
          </ac:picMkLst>
        </pc:picChg>
        <pc:picChg chg="add mod">
          <ac:chgData name="Xin Luo" userId="82312ee5779919a4" providerId="LiveId" clId="{3C4A7AF4-6488-5041-B432-D36EF53163D3}" dt="2023-02-23T09:17:22.065" v="5366" actId="164"/>
          <ac:picMkLst>
            <pc:docMk/>
            <pc:sldMk cId="236610701" sldId="2731"/>
            <ac:picMk id="23" creationId="{EDB68736-0547-1775-0EC0-381F53A99851}"/>
          </ac:picMkLst>
        </pc:picChg>
        <pc:cxnChg chg="add mod">
          <ac:chgData name="Xin Luo" userId="82312ee5779919a4" providerId="LiveId" clId="{3C4A7AF4-6488-5041-B432-D36EF53163D3}" dt="2023-02-23T09:17:26.318" v="5367" actId="164"/>
          <ac:cxnSpMkLst>
            <pc:docMk/>
            <pc:sldMk cId="236610701" sldId="2731"/>
            <ac:cxnSpMk id="20" creationId="{20EA748A-F362-CFAF-00A1-8064C2727630}"/>
          </ac:cxnSpMkLst>
        </pc:cxnChg>
        <pc:cxnChg chg="add mod">
          <ac:chgData name="Xin Luo" userId="82312ee5779919a4" providerId="LiveId" clId="{3C4A7AF4-6488-5041-B432-D36EF53163D3}" dt="2023-02-23T09:22:56.564" v="5618" actId="1582"/>
          <ac:cxnSpMkLst>
            <pc:docMk/>
            <pc:sldMk cId="236610701" sldId="2731"/>
            <ac:cxnSpMk id="28" creationId="{22ABCAC2-3896-1807-0504-ED7D00362192}"/>
          </ac:cxnSpMkLst>
        </pc:cxnChg>
        <pc:cxnChg chg="add mod">
          <ac:chgData name="Xin Luo" userId="82312ee5779919a4" providerId="LiveId" clId="{3C4A7AF4-6488-5041-B432-D36EF53163D3}" dt="2023-02-23T09:22:56.564" v="5618" actId="1582"/>
          <ac:cxnSpMkLst>
            <pc:docMk/>
            <pc:sldMk cId="236610701" sldId="2731"/>
            <ac:cxnSpMk id="31" creationId="{00341ACC-3D99-3C97-0E83-F5CD7B18B865}"/>
          </ac:cxnSpMkLst>
        </pc:cxnChg>
        <pc:cxnChg chg="add mod">
          <ac:chgData name="Xin Luo" userId="82312ee5779919a4" providerId="LiveId" clId="{3C4A7AF4-6488-5041-B432-D36EF53163D3}" dt="2023-02-23T09:23:20.010" v="5622" actId="14100"/>
          <ac:cxnSpMkLst>
            <pc:docMk/>
            <pc:sldMk cId="236610701" sldId="2731"/>
            <ac:cxnSpMk id="34" creationId="{85A86870-8686-A430-1EC5-D3515360DAE4}"/>
          </ac:cxnSpMkLst>
        </pc:cxnChg>
      </pc:sldChg>
      <pc:sldChg chg="add del">
        <pc:chgData name="Xin Luo" userId="82312ee5779919a4" providerId="LiveId" clId="{3C4A7AF4-6488-5041-B432-D36EF53163D3}" dt="2023-02-23T08:54:40.823" v="4449"/>
        <pc:sldMkLst>
          <pc:docMk/>
          <pc:sldMk cId="3607281671" sldId="2731"/>
        </pc:sldMkLst>
      </pc:sldChg>
      <pc:sldChg chg="addSp delSp modSp add mod modNotesTx">
        <pc:chgData name="Xin Luo" userId="82312ee5779919a4" providerId="LiveId" clId="{3C4A7AF4-6488-5041-B432-D36EF53163D3}" dt="2023-02-23T13:58:03.496" v="6246" actId="1076"/>
        <pc:sldMkLst>
          <pc:docMk/>
          <pc:sldMk cId="1986913413" sldId="2732"/>
        </pc:sldMkLst>
        <pc:spChg chg="mod">
          <ac:chgData name="Xin Luo" userId="82312ee5779919a4" providerId="LiveId" clId="{3C4A7AF4-6488-5041-B432-D36EF53163D3}" dt="2023-02-23T09:23:56.813" v="5638" actId="20577"/>
          <ac:spMkLst>
            <pc:docMk/>
            <pc:sldMk cId="1986913413" sldId="2732"/>
            <ac:spMk id="2" creationId="{631AADB6-C88A-D817-4683-FC087E4E240F}"/>
          </ac:spMkLst>
        </pc:spChg>
        <pc:spChg chg="add del mod">
          <ac:chgData name="Xin Luo" userId="82312ee5779919a4" providerId="LiveId" clId="{3C4A7AF4-6488-5041-B432-D36EF53163D3}" dt="2023-02-23T13:49:16.589" v="6211" actId="1036"/>
          <ac:spMkLst>
            <pc:docMk/>
            <pc:sldMk cId="1986913413" sldId="2732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6" creationId="{3E7D4095-D2BB-E6C2-A00B-51E8F93D4AE6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7" creationId="{2FD57DA2-ED22-9246-7698-C699E342AAED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9" creationId="{2D2DD260-BF22-E834-D80F-BCFA1E042E54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21" creationId="{E8AF9E53-BC95-D1E3-82CA-CCA0B85D0BAB}"/>
          </ac:spMkLst>
        </pc:spChg>
        <pc:spChg chg="del">
          <ac:chgData name="Xin Luo" userId="82312ee5779919a4" providerId="LiveId" clId="{3C4A7AF4-6488-5041-B432-D36EF53163D3}" dt="2023-02-23T09:23:50.475" v="5626" actId="478"/>
          <ac:spMkLst>
            <pc:docMk/>
            <pc:sldMk cId="1986913413" sldId="2732"/>
            <ac:spMk id="27" creationId="{277CEA1D-ACA7-1951-68B0-9AFFF02511BD}"/>
          </ac:spMkLst>
        </pc:spChg>
        <pc:grpChg chg="del">
          <ac:chgData name="Xin Luo" userId="82312ee5779919a4" providerId="LiveId" clId="{3C4A7AF4-6488-5041-B432-D36EF53163D3}" dt="2023-02-23T09:23:46.458" v="5625" actId="478"/>
          <ac:grpSpMkLst>
            <pc:docMk/>
            <pc:sldMk cId="1986913413" sldId="2732"/>
            <ac:grpSpMk id="25" creationId="{0B21BADB-6B5A-522D-BF02-92EE6C415AC5}"/>
          </ac:grpSpMkLst>
        </pc:grpChg>
        <pc:grpChg chg="del">
          <ac:chgData name="Xin Luo" userId="82312ee5779919a4" providerId="LiveId" clId="{3C4A7AF4-6488-5041-B432-D36EF53163D3}" dt="2023-02-23T09:23:44.579" v="5624" actId="478"/>
          <ac:grpSpMkLst>
            <pc:docMk/>
            <pc:sldMk cId="1986913413" sldId="2732"/>
            <ac:grpSpMk id="26" creationId="{5B1A5EB8-5704-DE8A-ECFB-CA0887FF9903}"/>
          </ac:grpSpMkLst>
        </pc:grpChg>
        <pc:grpChg chg="add mod">
          <ac:chgData name="Xin Luo" userId="82312ee5779919a4" providerId="LiveId" clId="{3C4A7AF4-6488-5041-B432-D36EF53163D3}" dt="2023-02-23T13:39:58.827" v="6149" actId="164"/>
          <ac:grpSpMkLst>
            <pc:docMk/>
            <pc:sldMk cId="1986913413" sldId="2732"/>
            <ac:grpSpMk id="33" creationId="{1E36E9C9-B23B-0B90-084E-246D2143D484}"/>
          </ac:grpSpMkLst>
        </pc:grpChg>
        <pc:grpChg chg="del">
          <ac:chgData name="Xin Luo" userId="82312ee5779919a4" providerId="LiveId" clId="{3C4A7AF4-6488-5041-B432-D36EF53163D3}" dt="2023-02-23T09:23:50.475" v="5626" actId="478"/>
          <ac:grpSpMkLst>
            <pc:docMk/>
            <pc:sldMk cId="1986913413" sldId="2732"/>
            <ac:grpSpMk id="40" creationId="{6EB5AEC1-1519-3329-CA3D-552C73370758}"/>
          </ac:grpSpMkLst>
        </pc:grpChg>
        <pc:picChg chg="add del mod">
          <ac:chgData name="Xin Luo" userId="82312ee5779919a4" providerId="LiveId" clId="{3C4A7AF4-6488-5041-B432-D36EF53163D3}" dt="2023-02-23T13:20:09.106" v="5841" actId="478"/>
          <ac:picMkLst>
            <pc:docMk/>
            <pc:sldMk cId="1986913413" sldId="2732"/>
            <ac:picMk id="5" creationId="{0F3C6337-840A-A22F-FD29-8C76197A2702}"/>
          </ac:picMkLst>
        </pc:picChg>
        <pc:picChg chg="add del mod">
          <ac:chgData name="Xin Luo" userId="82312ee5779919a4" providerId="LiveId" clId="{3C4A7AF4-6488-5041-B432-D36EF53163D3}" dt="2023-02-23T13:27:51.021" v="5863" actId="478"/>
          <ac:picMkLst>
            <pc:docMk/>
            <pc:sldMk cId="1986913413" sldId="2732"/>
            <ac:picMk id="9" creationId="{47AF5BBB-3A60-7AF4-EF37-81EE546F448A}"/>
          </ac:picMkLst>
        </pc:picChg>
        <pc:picChg chg="add del mod">
          <ac:chgData name="Xin Luo" userId="82312ee5779919a4" providerId="LiveId" clId="{3C4A7AF4-6488-5041-B432-D36EF53163D3}" dt="2023-02-23T13:39:58.827" v="6149" actId="164"/>
          <ac:picMkLst>
            <pc:docMk/>
            <pc:sldMk cId="1986913413" sldId="2732"/>
            <ac:picMk id="12" creationId="{6D7A52DC-C29A-9A43-F4B2-B0D7F2AF1CF6}"/>
          </ac:picMkLst>
        </pc:picChg>
        <pc:picChg chg="add del mod">
          <ac:chgData name="Xin Luo" userId="82312ee5779919a4" providerId="LiveId" clId="{3C4A7AF4-6488-5041-B432-D36EF53163D3}" dt="2023-02-23T13:28:13.051" v="5873" actId="478"/>
          <ac:picMkLst>
            <pc:docMk/>
            <pc:sldMk cId="1986913413" sldId="2732"/>
            <ac:picMk id="15" creationId="{9246C021-1A0B-9FC2-CF78-BC1081966B66}"/>
          </ac:picMkLst>
        </pc:picChg>
        <pc:picChg chg="add del mod">
          <ac:chgData name="Xin Luo" userId="82312ee5779919a4" providerId="LiveId" clId="{3C4A7AF4-6488-5041-B432-D36EF53163D3}" dt="2023-02-23T13:40:02.652" v="6150" actId="478"/>
          <ac:picMkLst>
            <pc:docMk/>
            <pc:sldMk cId="1986913413" sldId="2732"/>
            <ac:picMk id="29" creationId="{762ED712-67A1-F501-F2D8-DCB0592E22F5}"/>
          </ac:picMkLst>
        </pc:picChg>
        <pc:picChg chg="add del mod">
          <ac:chgData name="Xin Luo" userId="82312ee5779919a4" providerId="LiveId" clId="{3C4A7AF4-6488-5041-B432-D36EF53163D3}" dt="2023-02-23T13:38:40.792" v="6061" actId="478"/>
          <ac:picMkLst>
            <pc:docMk/>
            <pc:sldMk cId="1986913413" sldId="2732"/>
            <ac:picMk id="32" creationId="{9F62F483-2BDD-4BAD-3328-1C24C2029096}"/>
          </ac:picMkLst>
        </pc:picChg>
        <pc:picChg chg="add del mod">
          <ac:chgData name="Xin Luo" userId="82312ee5779919a4" providerId="LiveId" clId="{3C4A7AF4-6488-5041-B432-D36EF53163D3}" dt="2023-02-23T13:57:48.638" v="6238" actId="478"/>
          <ac:picMkLst>
            <pc:docMk/>
            <pc:sldMk cId="1986913413" sldId="2732"/>
            <ac:picMk id="36" creationId="{D10FE31F-3F42-EDC5-5A69-239D66ABC871}"/>
          </ac:picMkLst>
        </pc:picChg>
        <pc:picChg chg="add mod">
          <ac:chgData name="Xin Luo" userId="82312ee5779919a4" providerId="LiveId" clId="{3C4A7AF4-6488-5041-B432-D36EF53163D3}" dt="2023-02-23T13:58:03.496" v="6246" actId="1076"/>
          <ac:picMkLst>
            <pc:docMk/>
            <pc:sldMk cId="1986913413" sldId="2732"/>
            <ac:picMk id="38" creationId="{DBB716A2-DAE4-A0CB-0685-0DD3A5848392}"/>
          </ac:picMkLst>
        </pc:picChg>
      </pc:sldChg>
      <pc:sldChg chg="addSp delSp modSp add mod">
        <pc:chgData name="Xin Luo" userId="82312ee5779919a4" providerId="LiveId" clId="{3C4A7AF4-6488-5041-B432-D36EF53163D3}" dt="2023-02-23T14:00:47.321" v="6304" actId="1076"/>
        <pc:sldMkLst>
          <pc:docMk/>
          <pc:sldMk cId="270311508" sldId="2733"/>
        </pc:sldMkLst>
        <pc:spChg chg="mod">
          <ac:chgData name="Xin Luo" userId="82312ee5779919a4" providerId="LiveId" clId="{3C4A7AF4-6488-5041-B432-D36EF53163D3}" dt="2023-02-23T13:58:33.465" v="6260" actId="14100"/>
          <ac:spMkLst>
            <pc:docMk/>
            <pc:sldMk cId="270311508" sldId="2733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14:00:40.779" v="6302" actId="1076"/>
          <ac:spMkLst>
            <pc:docMk/>
            <pc:sldMk cId="270311508" sldId="2733"/>
            <ac:spMk id="10" creationId="{D5E5B261-8775-C3AF-17E6-8E3B7B2EB8DD}"/>
          </ac:spMkLst>
        </pc:spChg>
        <pc:grpChg chg="del">
          <ac:chgData name="Xin Luo" userId="82312ee5779919a4" providerId="LiveId" clId="{3C4A7AF4-6488-5041-B432-D36EF53163D3}" dt="2023-02-23T13:49:30.079" v="6213" actId="478"/>
          <ac:grpSpMkLst>
            <pc:docMk/>
            <pc:sldMk cId="270311508" sldId="2733"/>
            <ac:grpSpMk id="33" creationId="{1E36E9C9-B23B-0B90-084E-246D2143D484}"/>
          </ac:grpSpMkLst>
        </pc:grpChg>
        <pc:picChg chg="add del mod">
          <ac:chgData name="Xin Luo" userId="82312ee5779919a4" providerId="LiveId" clId="{3C4A7AF4-6488-5041-B432-D36EF53163D3}" dt="2023-02-23T13:50:54.929" v="6237" actId="478"/>
          <ac:picMkLst>
            <pc:docMk/>
            <pc:sldMk cId="270311508" sldId="2733"/>
            <ac:picMk id="5" creationId="{45C11474-3B63-2E64-AA9D-2A10A27D3F65}"/>
          </ac:picMkLst>
        </pc:picChg>
        <pc:picChg chg="add mod">
          <ac:chgData name="Xin Luo" userId="82312ee5779919a4" providerId="LiveId" clId="{3C4A7AF4-6488-5041-B432-D36EF53163D3}" dt="2023-02-23T14:00:47.321" v="6304" actId="1076"/>
          <ac:picMkLst>
            <pc:docMk/>
            <pc:sldMk cId="270311508" sldId="2733"/>
            <ac:picMk id="7" creationId="{FD4880BA-9A41-FB72-F608-E8DF18426892}"/>
          </ac:picMkLst>
        </pc:picChg>
        <pc:picChg chg="del">
          <ac:chgData name="Xin Luo" userId="82312ee5779919a4" providerId="LiveId" clId="{3C4A7AF4-6488-5041-B432-D36EF53163D3}" dt="2023-02-23T13:49:30.079" v="6213" actId="478"/>
          <ac:picMkLst>
            <pc:docMk/>
            <pc:sldMk cId="270311508" sldId="2733"/>
            <ac:picMk id="36" creationId="{D10FE31F-3F42-EDC5-5A69-239D66ABC871}"/>
          </ac:picMkLst>
        </pc:picChg>
      </pc:sldChg>
      <pc:sldChg chg="addSp delSp modSp add mod">
        <pc:chgData name="Xin Luo" userId="82312ee5779919a4" providerId="LiveId" clId="{3C4A7AF4-6488-5041-B432-D36EF53163D3}" dt="2023-02-23T14:29:59.110" v="6746" actId="403"/>
        <pc:sldMkLst>
          <pc:docMk/>
          <pc:sldMk cId="3138813826" sldId="2734"/>
        </pc:sldMkLst>
        <pc:spChg chg="mod">
          <ac:chgData name="Xin Luo" userId="82312ee5779919a4" providerId="LiveId" clId="{3C4A7AF4-6488-5041-B432-D36EF53163D3}" dt="2023-02-23T14:24:45.076" v="6407" actId="20577"/>
          <ac:spMkLst>
            <pc:docMk/>
            <pc:sldMk cId="3138813826" sldId="2734"/>
            <ac:spMk id="2" creationId="{631AADB6-C88A-D817-4683-FC087E4E240F}"/>
          </ac:spMkLst>
        </pc:spChg>
        <pc:spChg chg="add del mod">
          <ac:chgData name="Xin Luo" userId="82312ee5779919a4" providerId="LiveId" clId="{3C4A7AF4-6488-5041-B432-D36EF53163D3}" dt="2023-02-23T14:29:54.827" v="6743" actId="478"/>
          <ac:spMkLst>
            <pc:docMk/>
            <pc:sldMk cId="3138813826" sldId="2734"/>
            <ac:spMk id="5" creationId="{045952CA-B870-EE0D-254E-C4F0D7559A1D}"/>
          </ac:spMkLst>
        </pc:spChg>
        <pc:spChg chg="add mod">
          <ac:chgData name="Xin Luo" userId="82312ee5779919a4" providerId="LiveId" clId="{3C4A7AF4-6488-5041-B432-D36EF53163D3}" dt="2023-02-23T14:29:59.110" v="6746" actId="403"/>
          <ac:spMkLst>
            <pc:docMk/>
            <pc:sldMk cId="3138813826" sldId="2734"/>
            <ac:spMk id="6" creationId="{7F081F01-398A-43C9-F4B4-7155679B9827}"/>
          </ac:spMkLst>
        </pc:spChg>
        <pc:spChg chg="mod">
          <ac:chgData name="Xin Luo" userId="82312ee5779919a4" providerId="LiveId" clId="{3C4A7AF4-6488-5041-B432-D36EF53163D3}" dt="2023-02-23T14:27:23.377" v="6681" actId="1076"/>
          <ac:spMkLst>
            <pc:docMk/>
            <pc:sldMk cId="3138813826" sldId="2734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3C4A7AF4-6488-5041-B432-D36EF53163D3}" dt="2023-02-23T14:33:30.940" v="6917" actId="1037"/>
        <pc:sldMkLst>
          <pc:docMk/>
          <pc:sldMk cId="128317883" sldId="2735"/>
        </pc:sldMkLst>
        <pc:spChg chg="add mod">
          <ac:chgData name="Xin Luo" userId="82312ee5779919a4" providerId="LiveId" clId="{3C4A7AF4-6488-5041-B432-D36EF53163D3}" dt="2023-02-23T14:33:24.596" v="6912" actId="1076"/>
          <ac:spMkLst>
            <pc:docMk/>
            <pc:sldMk cId="128317883" sldId="2735"/>
            <ac:spMk id="4" creationId="{3C988FB7-FCA7-1C11-558C-286915D478EB}"/>
          </ac:spMkLst>
        </pc:spChg>
        <pc:spChg chg="mod">
          <ac:chgData name="Xin Luo" userId="82312ee5779919a4" providerId="LiveId" clId="{3C4A7AF4-6488-5041-B432-D36EF53163D3}" dt="2023-02-23T14:30:37.592" v="6752" actId="1035"/>
          <ac:spMkLst>
            <pc:docMk/>
            <pc:sldMk cId="128317883" sldId="2735"/>
            <ac:spMk id="6" creationId="{7F081F01-398A-43C9-F4B4-7155679B9827}"/>
          </ac:spMkLst>
        </pc:spChg>
        <pc:spChg chg="mod">
          <ac:chgData name="Xin Luo" userId="82312ee5779919a4" providerId="LiveId" clId="{3C4A7AF4-6488-5041-B432-D36EF53163D3}" dt="2023-02-23T14:33:30.940" v="6917" actId="1037"/>
          <ac:spMkLst>
            <pc:docMk/>
            <pc:sldMk cId="128317883" sldId="2735"/>
            <ac:spMk id="17" creationId="{9E05FFCA-3371-AF5C-381D-71D984055F5A}"/>
          </ac:spMkLst>
        </pc:spChg>
      </pc:sldChg>
      <pc:sldChg chg="delSp add mod">
        <pc:chgData name="Xin Luo" userId="82312ee5779919a4" providerId="LiveId" clId="{3C4A7AF4-6488-5041-B432-D36EF53163D3}" dt="2023-02-23T14:33:41.327" v="6919" actId="478"/>
        <pc:sldMkLst>
          <pc:docMk/>
          <pc:sldMk cId="383906436" sldId="2736"/>
        </pc:sldMkLst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4" creationId="{3C988FB7-FCA7-1C11-558C-286915D478EB}"/>
          </ac:spMkLst>
        </pc:spChg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6" creationId="{7F081F01-398A-43C9-F4B4-7155679B9827}"/>
          </ac:spMkLst>
        </pc:spChg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17" creationId="{9E05FFCA-3371-AF5C-381D-71D984055F5A}"/>
          </ac:spMkLst>
        </pc:spChg>
      </pc:sldChg>
    </pc:docChg>
  </pc:docChgLst>
  <pc:docChgLst>
    <pc:chgData name="Xin Luo" userId="82312ee5779919a4" providerId="LiveId" clId="{23920C8D-EBCE-A347-9C82-C14316D20539}"/>
    <pc:docChg chg="undo custSel addSld modSld">
      <pc:chgData name="Xin Luo" userId="82312ee5779919a4" providerId="LiveId" clId="{23920C8D-EBCE-A347-9C82-C14316D20539}" dt="2022-10-26T12:19:06.428" v="501" actId="767"/>
      <pc:docMkLst>
        <pc:docMk/>
      </pc:docMkLst>
      <pc:sldChg chg="modSp mod">
        <pc:chgData name="Xin Luo" userId="82312ee5779919a4" providerId="LiveId" clId="{23920C8D-EBCE-A347-9C82-C14316D20539}" dt="2022-10-10T01:06:29.261" v="368" actId="404"/>
        <pc:sldMkLst>
          <pc:docMk/>
          <pc:sldMk cId="1576120367" sldId="2387"/>
        </pc:sldMkLst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0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3.262" v="366" actId="403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3.262" v="366" actId="403"/>
          <ac:spMkLst>
            <pc:docMk/>
            <pc:sldMk cId="1576120367" sldId="2387"/>
            <ac:spMk id="14" creationId="{00000000-0000-0000-0000-000000000000}"/>
          </ac:spMkLst>
        </pc:spChg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5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9.369" v="367" actId="14100"/>
          <ac:spMkLst>
            <pc:docMk/>
            <pc:sldMk cId="1576120367" sldId="2387"/>
            <ac:spMk id="16" creationId="{00000000-0000-0000-0000-000000000000}"/>
          </ac:spMkLst>
        </pc:spChg>
      </pc:sldChg>
      <pc:sldChg chg="modSp mod">
        <pc:chgData name="Xin Luo" userId="82312ee5779919a4" providerId="LiveId" clId="{23920C8D-EBCE-A347-9C82-C14316D20539}" dt="2022-10-10T01:06:39.449" v="369" actId="403"/>
        <pc:sldMkLst>
          <pc:docMk/>
          <pc:sldMk cId="2415901206" sldId="2447"/>
        </pc:sldMkLst>
        <pc:spChg chg="mod">
          <ac:chgData name="Xin Luo" userId="82312ee5779919a4" providerId="LiveId" clId="{23920C8D-EBCE-A347-9C82-C14316D20539}" dt="2022-10-10T01:06:39.449" v="369" actId="403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23920C8D-EBCE-A347-9C82-C14316D20539}" dt="2022-10-26T11:18:20.490" v="500"/>
        <pc:sldMkLst>
          <pc:docMk/>
          <pc:sldMk cId="2689840772" sldId="2604"/>
        </pc:sldMkLst>
        <pc:spChg chg="mod">
          <ac:chgData name="Xin Luo" userId="82312ee5779919a4" providerId="LiveId" clId="{23920C8D-EBCE-A347-9C82-C14316D20539}" dt="2022-10-26T11:18:14.630" v="497" actId="1038"/>
          <ac:spMkLst>
            <pc:docMk/>
            <pc:sldMk cId="2689840772" sldId="2604"/>
            <ac:spMk id="2" creationId="{DB381E7B-A050-4BE4-6756-9B64308C74D7}"/>
          </ac:spMkLst>
        </pc:spChg>
        <pc:spChg chg="del mod">
          <ac:chgData name="Xin Luo" userId="82312ee5779919a4" providerId="LiveId" clId="{23920C8D-EBCE-A347-9C82-C14316D20539}" dt="2022-10-10T00:58:26.498" v="9" actId="478"/>
          <ac:spMkLst>
            <pc:docMk/>
            <pc:sldMk cId="2689840772" sldId="2604"/>
            <ac:spMk id="3" creationId="{00000000-0000-0000-0000-000000000000}"/>
          </ac:spMkLst>
        </pc:spChg>
        <pc:spChg chg="add del mod">
          <ac:chgData name="Xin Luo" userId="82312ee5779919a4" providerId="LiveId" clId="{23920C8D-EBCE-A347-9C82-C14316D20539}" dt="2022-10-26T11:18:20.490" v="500"/>
          <ac:spMkLst>
            <pc:docMk/>
            <pc:sldMk cId="2689840772" sldId="2604"/>
            <ac:spMk id="3" creationId="{0AC6D251-AEF6-35BE-71D5-DE25EAD72977}"/>
          </ac:spMkLst>
        </pc:spChg>
        <pc:spChg chg="add mod">
          <ac:chgData name="Xin Luo" userId="82312ee5779919a4" providerId="LiveId" clId="{23920C8D-EBCE-A347-9C82-C14316D20539}" dt="2022-10-10T01:03:50.909" v="356" actId="20577"/>
          <ac:spMkLst>
            <pc:docMk/>
            <pc:sldMk cId="2689840772" sldId="2604"/>
            <ac:spMk id="4" creationId="{5B949F23-92C2-3ACE-AE9A-58F8C8D7AB52}"/>
          </ac:spMkLst>
        </pc:spChg>
      </pc:sldChg>
      <pc:sldChg chg="modSp mod">
        <pc:chgData name="Xin Luo" userId="82312ee5779919a4" providerId="LiveId" clId="{23920C8D-EBCE-A347-9C82-C14316D20539}" dt="2022-10-25T11:53:23.523" v="402" actId="207"/>
        <pc:sldMkLst>
          <pc:docMk/>
          <pc:sldMk cId="1392274363" sldId="2606"/>
        </pc:sldMkLst>
        <pc:spChg chg="mod">
          <ac:chgData name="Xin Luo" userId="82312ee5779919a4" providerId="LiveId" clId="{23920C8D-EBCE-A347-9C82-C14316D20539}" dt="2022-10-10T01:08:08.448" v="392" actId="20577"/>
          <ac:spMkLst>
            <pc:docMk/>
            <pc:sldMk cId="1392274363" sldId="2606"/>
            <ac:spMk id="35" creationId="{2CBBD54C-A0C4-CFAB-2A67-F8BF299D28F5}"/>
          </ac:spMkLst>
        </pc:spChg>
        <pc:spChg chg="mod">
          <ac:chgData name="Xin Luo" userId="82312ee5779919a4" providerId="LiveId" clId="{23920C8D-EBCE-A347-9C82-C14316D20539}" dt="2022-10-25T11:53:23.523" v="402" actId="207"/>
          <ac:spMkLst>
            <pc:docMk/>
            <pc:sldMk cId="1392274363" sldId="2606"/>
            <ac:spMk id="42" creationId="{E4B07DDE-AB89-2B16-6B7A-2142621DE6F5}"/>
          </ac:spMkLst>
        </pc:spChg>
      </pc:sldChg>
      <pc:sldChg chg="modSp mod">
        <pc:chgData name="Xin Luo" userId="82312ee5779919a4" providerId="LiveId" clId="{23920C8D-EBCE-A347-9C82-C14316D20539}" dt="2022-10-25T12:03:26.240" v="414" actId="14100"/>
        <pc:sldMkLst>
          <pc:docMk/>
          <pc:sldMk cId="292605530" sldId="2607"/>
        </pc:sldMkLst>
        <pc:spChg chg="mod">
          <ac:chgData name="Xin Luo" userId="82312ee5779919a4" providerId="LiveId" clId="{23920C8D-EBCE-A347-9C82-C14316D20539}" dt="2022-10-25T12:03:26.240" v="414" actId="14100"/>
          <ac:spMkLst>
            <pc:docMk/>
            <pc:sldMk cId="292605530" sldId="2607"/>
            <ac:spMk id="18" creationId="{8399C9E7-13B6-1DAF-F5BF-4471E8528C5F}"/>
          </ac:spMkLst>
        </pc:spChg>
      </pc:sldChg>
      <pc:sldChg chg="modSp mod">
        <pc:chgData name="Xin Luo" userId="82312ee5779919a4" providerId="LiveId" clId="{23920C8D-EBCE-A347-9C82-C14316D20539}" dt="2022-10-25T12:09:03.730" v="478" actId="1036"/>
        <pc:sldMkLst>
          <pc:docMk/>
          <pc:sldMk cId="2780969545" sldId="2609"/>
        </pc:sldMkLst>
        <pc:spChg chg="mod">
          <ac:chgData name="Xin Luo" userId="82312ee5779919a4" providerId="LiveId" clId="{23920C8D-EBCE-A347-9C82-C14316D20539}" dt="2022-10-25T12:08:56.496" v="469" actId="115"/>
          <ac:spMkLst>
            <pc:docMk/>
            <pc:sldMk cId="2780969545" sldId="2609"/>
            <ac:spMk id="6" creationId="{2D1A6305-FF43-CF53-224A-B6D4901EAB0F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11" creationId="{63EAC848-88D2-7A10-E878-444ADA855E23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12" creationId="{BED7A820-9D6E-7E7E-A906-8A9424528316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0" creationId="{87EC125B-CB98-6914-1633-6697471A2CB4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1" creationId="{0AF67847-7DEF-CDAB-6208-0271BFB4FB06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3" creationId="{0011846D-F543-398E-85CB-0AB0A842928A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4" creationId="{37B5D87E-7419-7CC0-91CC-8A0807F0F999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5" creationId="{4745244D-B431-F067-4A97-7CC4387296FB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6" creationId="{FB9C53DE-8D1F-6DF4-8CE3-3A262A9F8737}"/>
          </ac:spMkLst>
        </pc:sp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4" creationId="{49B7ACC6-6794-9162-52B2-E80F7E4B0442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7" creationId="{42FD45A0-A9EA-D518-41B5-21FA7A24BA60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10" creationId="{C2B12388-3179-41F8-2462-0C9BA14093FF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7170" creationId="{A3C33C8C-6841-03A7-574F-E161D6BA2409}"/>
          </ac:picMkLst>
        </pc:pic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9" creationId="{FD972B84-6C44-171E-8256-D2A04F01B0C9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16" creationId="{612BCBDC-DECE-5090-7C5B-6492FF4CE722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17" creationId="{AF045F09-2718-C456-D477-E816A43885FF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28" creationId="{6C11ADF7-6234-2989-2798-F5AAD5EDE3BF}"/>
          </ac:cxnSpMkLst>
        </pc:cxnChg>
      </pc:sldChg>
      <pc:sldChg chg="modSp mod">
        <pc:chgData name="Xin Luo" userId="82312ee5779919a4" providerId="LiveId" clId="{23920C8D-EBCE-A347-9C82-C14316D20539}" dt="2022-10-26T02:56:58.658" v="480" actId="207"/>
        <pc:sldMkLst>
          <pc:docMk/>
          <pc:sldMk cId="63705705" sldId="2612"/>
        </pc:sldMkLst>
        <pc:spChg chg="mod">
          <ac:chgData name="Xin Luo" userId="82312ee5779919a4" providerId="LiveId" clId="{23920C8D-EBCE-A347-9C82-C14316D20539}" dt="2022-10-26T02:56:58.658" v="480" actId="207"/>
          <ac:spMkLst>
            <pc:docMk/>
            <pc:sldMk cId="63705705" sldId="2612"/>
            <ac:spMk id="63" creationId="{6400CC45-5050-7ACD-CE08-CC6D7000A1DA}"/>
          </ac:spMkLst>
        </pc:spChg>
      </pc:sldChg>
      <pc:sldChg chg="addSp modSp">
        <pc:chgData name="Xin Luo" userId="82312ee5779919a4" providerId="LiveId" clId="{23920C8D-EBCE-A347-9C82-C14316D20539}" dt="2022-10-26T12:19:06.428" v="501" actId="767"/>
        <pc:sldMkLst>
          <pc:docMk/>
          <pc:sldMk cId="963926578" sldId="2613"/>
        </pc:sldMkLst>
        <pc:spChg chg="add mod">
          <ac:chgData name="Xin Luo" userId="82312ee5779919a4" providerId="LiveId" clId="{23920C8D-EBCE-A347-9C82-C14316D20539}" dt="2022-10-26T12:19:06.428" v="501" actId="767"/>
          <ac:spMkLst>
            <pc:docMk/>
            <pc:sldMk cId="963926578" sldId="2613"/>
            <ac:spMk id="2" creationId="{5F7683B3-77E0-69A9-94AE-FF04E7249325}"/>
          </ac:spMkLst>
        </pc:spChg>
      </pc:sldChg>
      <pc:sldChg chg="modSp add mod">
        <pc:chgData name="Xin Luo" userId="82312ee5779919a4" providerId="LiveId" clId="{23920C8D-EBCE-A347-9C82-C14316D20539}" dt="2022-10-10T01:06:02.902" v="365" actId="403"/>
        <pc:sldMkLst>
          <pc:docMk/>
          <pc:sldMk cId="2358282757" sldId="2714"/>
        </pc:sldMkLst>
        <pc:spChg chg="mod">
          <ac:chgData name="Xin Luo" userId="82312ee5779919a4" providerId="LiveId" clId="{23920C8D-EBCE-A347-9C82-C14316D20539}" dt="2022-10-10T01:06:02.902" v="365" actId="403"/>
          <ac:spMkLst>
            <pc:docMk/>
            <pc:sldMk cId="2358282757" sldId="2714"/>
            <ac:spMk id="2" creationId="{DB381E7B-A050-4BE4-6756-9B64308C74D7}"/>
          </ac:spMkLst>
        </pc:spChg>
      </pc:sldChg>
    </pc:docChg>
  </pc:docChgLst>
  <pc:docChgLst>
    <pc:chgData name="Xin Luo" userId="82312ee5779919a4" providerId="LiveId" clId="{7C35D78A-E8DF-394E-816A-D2222F18F092}"/>
    <pc:docChg chg="delSld modSld">
      <pc:chgData name="Xin Luo" userId="82312ee5779919a4" providerId="LiveId" clId="{7C35D78A-E8DF-394E-816A-D2222F18F092}" dt="2022-11-28T03:56:42.353" v="21" actId="2696"/>
      <pc:docMkLst>
        <pc:docMk/>
      </pc:docMkLst>
      <pc:sldChg chg="del">
        <pc:chgData name="Xin Luo" userId="82312ee5779919a4" providerId="LiveId" clId="{7C35D78A-E8DF-394E-816A-D2222F18F092}" dt="2022-11-28T03:56:38.106" v="20" actId="2696"/>
        <pc:sldMkLst>
          <pc:docMk/>
          <pc:sldMk cId="0" sldId="279"/>
        </pc:sldMkLst>
      </pc:sldChg>
      <pc:sldChg chg="modSp mod">
        <pc:chgData name="Xin Luo" userId="82312ee5779919a4" providerId="LiveId" clId="{7C35D78A-E8DF-394E-816A-D2222F18F092}" dt="2022-11-28T03:56:03.446" v="17" actId="20577"/>
        <pc:sldMkLst>
          <pc:docMk/>
          <pc:sldMk cId="1153920038" sldId="2206"/>
        </pc:sldMkLst>
        <pc:spChg chg="mod">
          <ac:chgData name="Xin Luo" userId="82312ee5779919a4" providerId="LiveId" clId="{7C35D78A-E8DF-394E-816A-D2222F18F092}" dt="2022-11-28T03:56:03.446" v="17" actId="20577"/>
          <ac:spMkLst>
            <pc:docMk/>
            <pc:sldMk cId="1153920038" sldId="2206"/>
            <ac:spMk id="24" creationId="{00000000-0000-0000-0000-000000000000}"/>
          </ac:spMkLst>
        </pc:spChg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0" sldId="2501"/>
        </pc:sldMkLst>
      </pc:sldChg>
      <pc:sldChg chg="del">
        <pc:chgData name="Xin Luo" userId="82312ee5779919a4" providerId="LiveId" clId="{7C35D78A-E8DF-394E-816A-D2222F18F092}" dt="2022-11-28T03:56:17.803" v="18" actId="2696"/>
        <pc:sldMkLst>
          <pc:docMk/>
          <pc:sldMk cId="2689840772" sldId="2604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392274363" sldId="2606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92605530" sldId="2607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432126823" sldId="2608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780969545" sldId="2609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351738911" sldId="2610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504723508" sldId="2611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63705705" sldId="261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070817833" sldId="265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2261973024" sldId="2686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1836653143" sldId="2688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715274259" sldId="2690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906920652" sldId="2694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558234131" sldId="2697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507602036" sldId="2700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569668922" sldId="2703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693600848" sldId="2705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2447019445" sldId="2706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037020054" sldId="2707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446628750" sldId="2708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770366385" sldId="2709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1259562490" sldId="2710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573676958" sldId="2711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970267871" sldId="271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4061658258" sldId="2713"/>
        </pc:sldMkLst>
      </pc:sldChg>
      <pc:sldChg chg="del">
        <pc:chgData name="Xin Luo" userId="82312ee5779919a4" providerId="LiveId" clId="{7C35D78A-E8DF-394E-816A-D2222F18F092}" dt="2022-11-28T03:56:17.803" v="18" actId="2696"/>
        <pc:sldMkLst>
          <pc:docMk/>
          <pc:sldMk cId="2358282757" sldId="2714"/>
        </pc:sldMkLst>
      </pc:sldChg>
    </pc:docChg>
  </pc:docChgLst>
  <pc:docChgLst>
    <pc:chgData name="Xin Luo" userId="82312ee5779919a4" providerId="LiveId" clId="{2FF6A6EB-E5A4-8842-BF32-6D47E8C174A0}"/>
    <pc:docChg chg="custSel addSld delSld modSld">
      <pc:chgData name="Xin Luo" userId="82312ee5779919a4" providerId="LiveId" clId="{2FF6A6EB-E5A4-8842-BF32-6D47E8C174A0}" dt="2024-09-12T05:11:37.890" v="3" actId="478"/>
      <pc:docMkLst>
        <pc:docMk/>
      </pc:docMkLst>
      <pc:sldChg chg="addSp delSp modSp mod">
        <pc:chgData name="Xin Luo" userId="82312ee5779919a4" providerId="LiveId" clId="{2FF6A6EB-E5A4-8842-BF32-6D47E8C174A0}" dt="2024-09-12T05:11:37.890" v="3" actId="478"/>
        <pc:sldMkLst>
          <pc:docMk/>
          <pc:sldMk cId="2776132283" sldId="2739"/>
        </pc:sldMkLst>
        <pc:spChg chg="add del mod">
          <ac:chgData name="Xin Luo" userId="82312ee5779919a4" providerId="LiveId" clId="{2FF6A6EB-E5A4-8842-BF32-6D47E8C174A0}" dt="2024-09-12T05:11:37.890" v="3" actId="478"/>
          <ac:spMkLst>
            <pc:docMk/>
            <pc:sldMk cId="2776132283" sldId="2739"/>
            <ac:spMk id="4" creationId="{978072F8-5233-DA61-BB59-38E1F9162CF1}"/>
          </ac:spMkLst>
        </pc:spChg>
      </pc:sldChg>
      <pc:sldChg chg="add del">
        <pc:chgData name="Xin Luo" userId="82312ee5779919a4" providerId="LiveId" clId="{2FF6A6EB-E5A4-8842-BF32-6D47E8C174A0}" dt="2024-09-12T03:22:05.035" v="1" actId="2696"/>
        <pc:sldMkLst>
          <pc:docMk/>
          <pc:sldMk cId="2363515716" sldId="2767"/>
        </pc:sldMkLst>
      </pc:sldChg>
    </pc:docChg>
  </pc:docChgLst>
  <pc:docChgLst>
    <pc:chgData name="Xin Luo" userId="82312ee5779919a4" providerId="LiveId" clId="{A508F461-0D73-864F-B88A-277BCD613B0A}"/>
    <pc:docChg chg="modSld">
      <pc:chgData name="Xin Luo" userId="82312ee5779919a4" providerId="LiveId" clId="{A508F461-0D73-864F-B88A-277BCD613B0A}" dt="2023-09-11T02:08:48.074" v="121" actId="1076"/>
      <pc:docMkLst>
        <pc:docMk/>
      </pc:docMkLst>
      <pc:sldChg chg="modSp mod">
        <pc:chgData name="Xin Luo" userId="82312ee5779919a4" providerId="LiveId" clId="{A508F461-0D73-864F-B88A-277BCD613B0A}" dt="2023-09-11T01:25:36.157" v="49" actId="255"/>
        <pc:sldMkLst>
          <pc:docMk/>
          <pc:sldMk cId="1209572041" sldId="2722"/>
        </pc:sldMkLst>
        <pc:spChg chg="mod">
          <ac:chgData name="Xin Luo" userId="82312ee5779919a4" providerId="LiveId" clId="{A508F461-0D73-864F-B88A-277BCD613B0A}" dt="2023-09-11T01:25:36.157" v="49" actId="255"/>
          <ac:spMkLst>
            <pc:docMk/>
            <pc:sldMk cId="1209572041" sldId="2722"/>
            <ac:spMk id="13" creationId="{303BC878-BC57-D350-27A3-F03AE48213AC}"/>
          </ac:spMkLst>
        </pc:spChg>
      </pc:sldChg>
      <pc:sldChg chg="modSp mod">
        <pc:chgData name="Xin Luo" userId="82312ee5779919a4" providerId="LiveId" clId="{A508F461-0D73-864F-B88A-277BCD613B0A}" dt="2023-09-11T02:08:48.074" v="121" actId="1076"/>
        <pc:sldMkLst>
          <pc:docMk/>
          <pc:sldMk cId="3151170836" sldId="2742"/>
        </pc:sldMkLst>
        <pc:spChg chg="mod">
          <ac:chgData name="Xin Luo" userId="82312ee5779919a4" providerId="LiveId" clId="{A508F461-0D73-864F-B88A-277BCD613B0A}" dt="2023-09-11T02:08:48.074" v="121" actId="1076"/>
          <ac:spMkLst>
            <pc:docMk/>
            <pc:sldMk cId="3151170836" sldId="2742"/>
            <ac:spMk id="6" creationId="{FA343B24-C04E-C7D0-D427-DA131ECB74AB}"/>
          </ac:spMkLst>
        </pc:spChg>
      </pc:sldChg>
      <pc:sldChg chg="modSp mod">
        <pc:chgData name="Xin Luo" userId="82312ee5779919a4" providerId="LiveId" clId="{A508F461-0D73-864F-B88A-277BCD613B0A}" dt="2023-09-11T01:24:19.474" v="26" actId="255"/>
        <pc:sldMkLst>
          <pc:docMk/>
          <pc:sldMk cId="3741103209" sldId="2745"/>
        </pc:sldMkLst>
        <pc:spChg chg="mod">
          <ac:chgData name="Xin Luo" userId="82312ee5779919a4" providerId="LiveId" clId="{A508F461-0D73-864F-B88A-277BCD613B0A}" dt="2023-09-11T01:24:19.474" v="26" actId="255"/>
          <ac:spMkLst>
            <pc:docMk/>
            <pc:sldMk cId="3741103209" sldId="2745"/>
            <ac:spMk id="17" creationId="{9E05FFCA-3371-AF5C-381D-71D984055F5A}"/>
          </ac:spMkLst>
        </pc:spChg>
      </pc:sldChg>
      <pc:sldChg chg="modSp mod">
        <pc:chgData name="Xin Luo" userId="82312ee5779919a4" providerId="LiveId" clId="{A508F461-0D73-864F-B88A-277BCD613B0A}" dt="2023-09-11T01:25:10.921" v="46" actId="1035"/>
        <pc:sldMkLst>
          <pc:docMk/>
          <pc:sldMk cId="2081473989" sldId="2748"/>
        </pc:sldMkLst>
        <pc:spChg chg="mod">
          <ac:chgData name="Xin Luo" userId="82312ee5779919a4" providerId="LiveId" clId="{A508F461-0D73-864F-B88A-277BCD613B0A}" dt="2023-09-11T01:25:10.921" v="46" actId="1035"/>
          <ac:spMkLst>
            <pc:docMk/>
            <pc:sldMk cId="2081473989" sldId="2748"/>
            <ac:spMk id="15" creationId="{DAE75BEB-15B0-6AD3-FEA5-24688F0C9399}"/>
          </ac:spMkLst>
        </pc:spChg>
        <pc:spChg chg="mod">
          <ac:chgData name="Xin Luo" userId="82312ee5779919a4" providerId="LiveId" clId="{A508F461-0D73-864F-B88A-277BCD613B0A}" dt="2023-09-11T01:25:10.921" v="46" actId="1035"/>
          <ac:spMkLst>
            <pc:docMk/>
            <pc:sldMk cId="2081473989" sldId="2748"/>
            <ac:spMk id="16" creationId="{011A1F98-9159-4FE6-698D-1B0B7EFC1F4C}"/>
          </ac:spMkLst>
        </pc:spChg>
        <pc:spChg chg="mod">
          <ac:chgData name="Xin Luo" userId="82312ee5779919a4" providerId="LiveId" clId="{A508F461-0D73-864F-B88A-277BCD613B0A}" dt="2023-09-11T01:25:03.190" v="37" actId="2710"/>
          <ac:spMkLst>
            <pc:docMk/>
            <pc:sldMk cId="2081473989" sldId="2748"/>
            <ac:spMk id="17" creationId="{9E05FFCA-3371-AF5C-381D-71D984055F5A}"/>
          </ac:spMkLst>
        </pc:spChg>
        <pc:picChg chg="mod">
          <ac:chgData name="Xin Luo" userId="82312ee5779919a4" providerId="LiveId" clId="{A508F461-0D73-864F-B88A-277BCD613B0A}" dt="2023-09-11T01:25:10.921" v="46" actId="1035"/>
          <ac:picMkLst>
            <pc:docMk/>
            <pc:sldMk cId="2081473989" sldId="2748"/>
            <ac:picMk id="8" creationId="{79143EB1-6171-6D6B-E065-52F98AD03CCA}"/>
          </ac:picMkLst>
        </pc:picChg>
        <pc:picChg chg="mod">
          <ac:chgData name="Xin Luo" userId="82312ee5779919a4" providerId="LiveId" clId="{A508F461-0D73-864F-B88A-277BCD613B0A}" dt="2023-09-11T01:25:10.921" v="46" actId="1035"/>
          <ac:picMkLst>
            <pc:docMk/>
            <pc:sldMk cId="2081473989" sldId="2748"/>
            <ac:picMk id="12" creationId="{CD5784D5-D55B-B02C-C48B-B4566A95D7A5}"/>
          </ac:picMkLst>
        </pc:picChg>
      </pc:sldChg>
      <pc:sldChg chg="modSp mod">
        <pc:chgData name="Xin Luo" userId="82312ee5779919a4" providerId="LiveId" clId="{A508F461-0D73-864F-B88A-277BCD613B0A}" dt="2023-09-11T01:23:28.376" v="25" actId="1037"/>
        <pc:sldMkLst>
          <pc:docMk/>
          <pc:sldMk cId="2927474256" sldId="2754"/>
        </pc:sldMkLst>
        <pc:spChg chg="mod">
          <ac:chgData name="Xin Luo" userId="82312ee5779919a4" providerId="LiveId" clId="{A508F461-0D73-864F-B88A-277BCD613B0A}" dt="2023-09-11T01:23:28.376" v="25" actId="1037"/>
          <ac:spMkLst>
            <pc:docMk/>
            <pc:sldMk cId="2927474256" sldId="2754"/>
            <ac:spMk id="17" creationId="{8CFF8A22-C033-47DF-8707-CA76F142CBBA}"/>
          </ac:spMkLst>
        </pc:spChg>
        <pc:grpChg chg="mod">
          <ac:chgData name="Xin Luo" userId="82312ee5779919a4" providerId="LiveId" clId="{A508F461-0D73-864F-B88A-277BCD613B0A}" dt="2023-09-11T01:23:15.792" v="0" actId="1037"/>
          <ac:grpSpMkLst>
            <pc:docMk/>
            <pc:sldMk cId="2927474256" sldId="2754"/>
            <ac:grpSpMk id="20" creationId="{8AA7B3E2-1D42-96C9-43F0-1F320D3EFD63}"/>
          </ac:grpSpMkLst>
        </pc:grpChg>
        <pc:picChg chg="mod">
          <ac:chgData name="Xin Luo" userId="82312ee5779919a4" providerId="LiveId" clId="{A508F461-0D73-864F-B88A-277BCD613B0A}" dt="2023-09-11T01:23:18.846" v="10" actId="1038"/>
          <ac:picMkLst>
            <pc:docMk/>
            <pc:sldMk cId="2927474256" sldId="2754"/>
            <ac:picMk id="9" creationId="{0CF46726-2B51-43A4-FDEF-A6131C46F05F}"/>
          </ac:picMkLst>
        </pc:picChg>
      </pc:sldChg>
    </pc:docChg>
  </pc:docChgLst>
  <pc:docChgLst>
    <pc:chgData name="Xin Luo" userId="82312ee5779919a4" providerId="LiveId" clId="{ABECCF1F-1CAA-3A42-9710-47D9CB1C5B21}"/>
    <pc:docChg chg="undo custSel addSld modSld sldOrd">
      <pc:chgData name="Xin Luo" userId="82312ee5779919a4" providerId="LiveId" clId="{ABECCF1F-1CAA-3A42-9710-47D9CB1C5B21}" dt="2023-08-21T09:31:16.266" v="879" actId="20577"/>
      <pc:docMkLst>
        <pc:docMk/>
      </pc:docMkLst>
      <pc:sldChg chg="modSp mod">
        <pc:chgData name="Xin Luo" userId="82312ee5779919a4" providerId="LiveId" clId="{ABECCF1F-1CAA-3A42-9710-47D9CB1C5B21}" dt="2023-08-21T02:55:15.471" v="67" actId="20577"/>
        <pc:sldMkLst>
          <pc:docMk/>
          <pc:sldMk cId="1576120367" sldId="2387"/>
        </pc:sldMkLst>
        <pc:spChg chg="mod">
          <ac:chgData name="Xin Luo" userId="82312ee5779919a4" providerId="LiveId" clId="{ABECCF1F-1CAA-3A42-9710-47D9CB1C5B21}" dt="2023-08-21T02:55:15.471" v="67" actId="20577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ABECCF1F-1CAA-3A42-9710-47D9CB1C5B21}" dt="2023-08-21T02:38:36.931" v="38" actId="20577"/>
          <ac:spMkLst>
            <pc:docMk/>
            <pc:sldMk cId="1576120367" sldId="2387"/>
            <ac:spMk id="14" creationId="{00000000-0000-0000-0000-000000000000}"/>
          </ac:spMkLst>
        </pc:spChg>
      </pc:sldChg>
      <pc:sldChg chg="modSp mod">
        <pc:chgData name="Xin Luo" userId="82312ee5779919a4" providerId="LiveId" clId="{ABECCF1F-1CAA-3A42-9710-47D9CB1C5B21}" dt="2023-08-21T03:50:02.826" v="70" actId="14100"/>
        <pc:sldMkLst>
          <pc:docMk/>
          <pc:sldMk cId="3833073590" sldId="2716"/>
        </pc:sldMkLst>
        <pc:spChg chg="mod">
          <ac:chgData name="Xin Luo" userId="82312ee5779919a4" providerId="LiveId" clId="{ABECCF1F-1CAA-3A42-9710-47D9CB1C5B21}" dt="2023-08-21T03:50:02.826" v="70" actId="14100"/>
          <ac:spMkLst>
            <pc:docMk/>
            <pc:sldMk cId="3833073590" sldId="2716"/>
            <ac:spMk id="6" creationId="{6741FEA2-C046-FD82-2800-2CB513792080}"/>
          </ac:spMkLst>
        </pc:spChg>
        <pc:picChg chg="mod">
          <ac:chgData name="Xin Luo" userId="82312ee5779919a4" providerId="LiveId" clId="{ABECCF1F-1CAA-3A42-9710-47D9CB1C5B21}" dt="2023-08-21T03:50:00.106" v="69" actId="1076"/>
          <ac:picMkLst>
            <pc:docMk/>
            <pc:sldMk cId="3833073590" sldId="2716"/>
            <ac:picMk id="1030" creationId="{C93DB76E-C02F-05AC-2014-674F7E808ADA}"/>
          </ac:picMkLst>
        </pc:picChg>
      </pc:sldChg>
      <pc:sldChg chg="addSp delSp modSp mod">
        <pc:chgData name="Xin Luo" userId="82312ee5779919a4" providerId="LiveId" clId="{ABECCF1F-1CAA-3A42-9710-47D9CB1C5B21}" dt="2023-08-21T03:52:56.239" v="118"/>
        <pc:sldMkLst>
          <pc:docMk/>
          <pc:sldMk cId="2776132283" sldId="2739"/>
        </pc:sldMkLst>
        <pc:spChg chg="add del mod">
          <ac:chgData name="Xin Luo" userId="82312ee5779919a4" providerId="LiveId" clId="{ABECCF1F-1CAA-3A42-9710-47D9CB1C5B21}" dt="2023-08-21T03:52:56.239" v="118"/>
          <ac:spMkLst>
            <pc:docMk/>
            <pc:sldMk cId="2776132283" sldId="2739"/>
            <ac:spMk id="4" creationId="{0411BEA9-35E9-6B80-5BDE-4EEB0EC8EBCB}"/>
          </ac:spMkLst>
        </pc:spChg>
        <pc:spChg chg="mod">
          <ac:chgData name="Xin Luo" userId="82312ee5779919a4" providerId="LiveId" clId="{ABECCF1F-1CAA-3A42-9710-47D9CB1C5B21}" dt="2023-08-21T03:50:50.271" v="115" actId="20577"/>
          <ac:spMkLst>
            <pc:docMk/>
            <pc:sldMk cId="2776132283" sldId="2739"/>
            <ac:spMk id="6" creationId="{6741FEA2-C046-FD82-2800-2CB513792080}"/>
          </ac:spMkLst>
        </pc:spChg>
      </pc:sldChg>
      <pc:sldChg chg="addSp modSp mod ord">
        <pc:chgData name="Xin Luo" userId="82312ee5779919a4" providerId="LiveId" clId="{ABECCF1F-1CAA-3A42-9710-47D9CB1C5B21}" dt="2023-08-21T07:26:51.742" v="177" actId="20578"/>
        <pc:sldMkLst>
          <pc:docMk/>
          <pc:sldMk cId="4194482579" sldId="2743"/>
        </pc:sldMkLst>
        <pc:spChg chg="mod">
          <ac:chgData name="Xin Luo" userId="82312ee5779919a4" providerId="LiveId" clId="{ABECCF1F-1CAA-3A42-9710-47D9CB1C5B21}" dt="2023-08-21T03:59:16.975" v="136" actId="1076"/>
          <ac:spMkLst>
            <pc:docMk/>
            <pc:sldMk cId="4194482579" sldId="2743"/>
            <ac:spMk id="6" creationId="{6741FEA2-C046-FD82-2800-2CB513792080}"/>
          </ac:spMkLst>
        </pc:spChg>
        <pc:picChg chg="add mod">
          <ac:chgData name="Xin Luo" userId="82312ee5779919a4" providerId="LiveId" clId="{ABECCF1F-1CAA-3A42-9710-47D9CB1C5B21}" dt="2023-08-21T04:10:13.653" v="140" actId="1076"/>
          <ac:picMkLst>
            <pc:docMk/>
            <pc:sldMk cId="4194482579" sldId="2743"/>
            <ac:picMk id="5" creationId="{9ADF8EDA-38B9-3779-D260-4F6A4E5D19BA}"/>
          </ac:picMkLst>
        </pc:picChg>
      </pc:sldChg>
      <pc:sldChg chg="addSp delSp modSp add mod">
        <pc:chgData name="Xin Luo" userId="82312ee5779919a4" providerId="LiveId" clId="{ABECCF1F-1CAA-3A42-9710-47D9CB1C5B21}" dt="2023-08-21T07:50:33.166" v="356" actId="20577"/>
        <pc:sldMkLst>
          <pc:docMk/>
          <pc:sldMk cId="738332523" sldId="2751"/>
        </pc:sldMkLst>
        <pc:spChg chg="mod">
          <ac:chgData name="Xin Luo" userId="82312ee5779919a4" providerId="LiveId" clId="{ABECCF1F-1CAA-3A42-9710-47D9CB1C5B21}" dt="2023-08-21T07:50:33.166" v="356" actId="20577"/>
          <ac:spMkLst>
            <pc:docMk/>
            <pc:sldMk cId="738332523" sldId="2751"/>
            <ac:spMk id="6" creationId="{6741FEA2-C046-FD82-2800-2CB513792080}"/>
          </ac:spMkLst>
        </pc:spChg>
        <pc:spChg chg="add mod">
          <ac:chgData name="Xin Luo" userId="82312ee5779919a4" providerId="LiveId" clId="{ABECCF1F-1CAA-3A42-9710-47D9CB1C5B21}" dt="2023-08-21T07:34:15.357" v="219" actId="1582"/>
          <ac:spMkLst>
            <pc:docMk/>
            <pc:sldMk cId="738332523" sldId="2751"/>
            <ac:spMk id="9" creationId="{7DC24FD0-4314-6A12-D955-592B771F546D}"/>
          </ac:spMkLst>
        </pc:spChg>
        <pc:spChg chg="add mod">
          <ac:chgData name="Xin Luo" userId="82312ee5779919a4" providerId="LiveId" clId="{ABECCF1F-1CAA-3A42-9710-47D9CB1C5B21}" dt="2023-08-21T07:34:15.357" v="219" actId="1582"/>
          <ac:spMkLst>
            <pc:docMk/>
            <pc:sldMk cId="738332523" sldId="2751"/>
            <ac:spMk id="10" creationId="{99C411EF-3CC5-A5C6-671F-2074FAC1B2AA}"/>
          </ac:spMkLst>
        </pc:spChg>
        <pc:picChg chg="del">
          <ac:chgData name="Xin Luo" userId="82312ee5779919a4" providerId="LiveId" clId="{ABECCF1F-1CAA-3A42-9710-47D9CB1C5B21}" dt="2023-08-21T04:10:31.596" v="142" actId="478"/>
          <ac:picMkLst>
            <pc:docMk/>
            <pc:sldMk cId="738332523" sldId="2751"/>
            <ac:picMk id="5" creationId="{9ADF8EDA-38B9-3779-D260-4F6A4E5D19BA}"/>
          </ac:picMkLst>
        </pc:picChg>
        <pc:picChg chg="add mod">
          <ac:chgData name="Xin Luo" userId="82312ee5779919a4" providerId="LiveId" clId="{ABECCF1F-1CAA-3A42-9710-47D9CB1C5B21}" dt="2023-08-21T07:32:54.017" v="202" actId="14100"/>
          <ac:picMkLst>
            <pc:docMk/>
            <pc:sldMk cId="738332523" sldId="2751"/>
            <ac:picMk id="5" creationId="{BE72E01E-2598-0120-36F4-36F0A128ED69}"/>
          </ac:picMkLst>
        </pc:picChg>
        <pc:picChg chg="add mod">
          <ac:chgData name="Xin Luo" userId="82312ee5779919a4" providerId="LiveId" clId="{ABECCF1F-1CAA-3A42-9710-47D9CB1C5B21}" dt="2023-08-21T07:32:58.176" v="211" actId="1037"/>
          <ac:picMkLst>
            <pc:docMk/>
            <pc:sldMk cId="738332523" sldId="2751"/>
            <ac:picMk id="8" creationId="{BE0108F0-EC07-C1EA-3126-BA6F63A1A7B8}"/>
          </ac:picMkLst>
        </pc:picChg>
      </pc:sldChg>
      <pc:sldChg chg="addSp delSp modSp add mod">
        <pc:chgData name="Xin Luo" userId="82312ee5779919a4" providerId="LiveId" clId="{ABECCF1F-1CAA-3A42-9710-47D9CB1C5B21}" dt="2023-08-21T07:50:29.891" v="352" actId="20577"/>
        <pc:sldMkLst>
          <pc:docMk/>
          <pc:sldMk cId="3189639985" sldId="2752"/>
        </pc:sldMkLst>
        <pc:spChg chg="mod">
          <ac:chgData name="Xin Luo" userId="82312ee5779919a4" providerId="LiveId" clId="{ABECCF1F-1CAA-3A42-9710-47D9CB1C5B21}" dt="2023-08-21T07:50:29.891" v="352" actId="20577"/>
          <ac:spMkLst>
            <pc:docMk/>
            <pc:sldMk cId="3189639985" sldId="2752"/>
            <ac:spMk id="6" creationId="{6741FEA2-C046-FD82-2800-2CB513792080}"/>
          </ac:spMkLst>
        </pc:spChg>
        <pc:spChg chg="del">
          <ac:chgData name="Xin Luo" userId="82312ee5779919a4" providerId="LiveId" clId="{ABECCF1F-1CAA-3A42-9710-47D9CB1C5B21}" dt="2023-08-21T07:35:06.445" v="254" actId="478"/>
          <ac:spMkLst>
            <pc:docMk/>
            <pc:sldMk cId="3189639985" sldId="2752"/>
            <ac:spMk id="9" creationId="{7DC24FD0-4314-6A12-D955-592B771F546D}"/>
          </ac:spMkLst>
        </pc:spChg>
        <pc:spChg chg="del">
          <ac:chgData name="Xin Luo" userId="82312ee5779919a4" providerId="LiveId" clId="{ABECCF1F-1CAA-3A42-9710-47D9CB1C5B21}" dt="2023-08-21T07:35:05.287" v="253" actId="478"/>
          <ac:spMkLst>
            <pc:docMk/>
            <pc:sldMk cId="3189639985" sldId="2752"/>
            <ac:spMk id="10" creationId="{99C411EF-3CC5-A5C6-671F-2074FAC1B2AA}"/>
          </ac:spMkLst>
        </pc:spChg>
        <pc:spChg chg="add mod">
          <ac:chgData name="Xin Luo" userId="82312ee5779919a4" providerId="LiveId" clId="{ABECCF1F-1CAA-3A42-9710-47D9CB1C5B21}" dt="2023-08-21T07:40:48.338" v="306" actId="1036"/>
          <ac:spMkLst>
            <pc:docMk/>
            <pc:sldMk cId="3189639985" sldId="2752"/>
            <ac:spMk id="11" creationId="{C402EBD9-8BC8-2A75-1218-C7F537BD4F74}"/>
          </ac:spMkLst>
        </pc:spChg>
        <pc:picChg chg="del">
          <ac:chgData name="Xin Luo" userId="82312ee5779919a4" providerId="LiveId" clId="{ABECCF1F-1CAA-3A42-9710-47D9CB1C5B21}" dt="2023-08-21T07:35:02.911" v="251" actId="478"/>
          <ac:picMkLst>
            <pc:docMk/>
            <pc:sldMk cId="3189639985" sldId="2752"/>
            <ac:picMk id="5" creationId="{BE72E01E-2598-0120-36F4-36F0A128ED69}"/>
          </ac:picMkLst>
        </pc:picChg>
        <pc:picChg chg="add mod">
          <ac:chgData name="Xin Luo" userId="82312ee5779919a4" providerId="LiveId" clId="{ABECCF1F-1CAA-3A42-9710-47D9CB1C5B21}" dt="2023-08-21T07:39:33.543" v="260" actId="1076"/>
          <ac:picMkLst>
            <pc:docMk/>
            <pc:sldMk cId="3189639985" sldId="2752"/>
            <ac:picMk id="7" creationId="{24022410-0AAA-D584-D160-5FF352C689F2}"/>
          </ac:picMkLst>
        </pc:picChg>
        <pc:picChg chg="del">
          <ac:chgData name="Xin Luo" userId="82312ee5779919a4" providerId="LiveId" clId="{ABECCF1F-1CAA-3A42-9710-47D9CB1C5B21}" dt="2023-08-21T07:35:04.316" v="252" actId="478"/>
          <ac:picMkLst>
            <pc:docMk/>
            <pc:sldMk cId="3189639985" sldId="2752"/>
            <ac:picMk id="8" creationId="{BE0108F0-EC07-C1EA-3126-BA6F63A1A7B8}"/>
          </ac:picMkLst>
        </pc:picChg>
      </pc:sldChg>
      <pc:sldChg chg="addSp delSp modSp add mod">
        <pc:chgData name="Xin Luo" userId="82312ee5779919a4" providerId="LiveId" clId="{ABECCF1F-1CAA-3A42-9710-47D9CB1C5B21}" dt="2023-08-21T08:59:24.857" v="602" actId="478"/>
        <pc:sldMkLst>
          <pc:docMk/>
          <pc:sldMk cId="2878944048" sldId="2753"/>
        </pc:sldMkLst>
        <pc:spChg chg="add mod">
          <ac:chgData name="Xin Luo" userId="82312ee5779919a4" providerId="LiveId" clId="{ABECCF1F-1CAA-3A42-9710-47D9CB1C5B21}" dt="2023-08-21T08:50:36.994" v="558" actId="1035"/>
          <ac:spMkLst>
            <pc:docMk/>
            <pc:sldMk cId="2878944048" sldId="2753"/>
            <ac:spMk id="4" creationId="{7C941D71-E279-B2E7-21F9-0FFA72E7FAD1}"/>
          </ac:spMkLst>
        </pc:spChg>
        <pc:spChg chg="add mod">
          <ac:chgData name="Xin Luo" userId="82312ee5779919a4" providerId="LiveId" clId="{ABECCF1F-1CAA-3A42-9710-47D9CB1C5B21}" dt="2023-08-21T08:57:49.557" v="576" actId="20577"/>
          <ac:spMkLst>
            <pc:docMk/>
            <pc:sldMk cId="2878944048" sldId="2753"/>
            <ac:spMk id="5" creationId="{94F1BB64-6BD2-B2BF-B804-61A5AE170068}"/>
          </ac:spMkLst>
        </pc:spChg>
        <pc:spChg chg="mod">
          <ac:chgData name="Xin Luo" userId="82312ee5779919a4" providerId="LiveId" clId="{ABECCF1F-1CAA-3A42-9710-47D9CB1C5B21}" dt="2023-08-21T07:50:17.070" v="348" actId="20577"/>
          <ac:spMkLst>
            <pc:docMk/>
            <pc:sldMk cId="2878944048" sldId="2753"/>
            <ac:spMk id="6" creationId="{6741FEA2-C046-FD82-2800-2CB513792080}"/>
          </ac:spMkLst>
        </pc:spChg>
        <pc:spChg chg="add del mod">
          <ac:chgData name="Xin Luo" userId="82312ee5779919a4" providerId="LiveId" clId="{ABECCF1F-1CAA-3A42-9710-47D9CB1C5B21}" dt="2023-08-21T08:59:24.857" v="602" actId="478"/>
          <ac:spMkLst>
            <pc:docMk/>
            <pc:sldMk cId="2878944048" sldId="2753"/>
            <ac:spMk id="8" creationId="{A2337412-D749-2149-F722-E14B45A47143}"/>
          </ac:spMkLst>
        </pc:spChg>
        <pc:spChg chg="add del mod">
          <ac:chgData name="Xin Luo" userId="82312ee5779919a4" providerId="LiveId" clId="{ABECCF1F-1CAA-3A42-9710-47D9CB1C5B21}" dt="2023-08-21T08:59:23.825" v="601" actId="478"/>
          <ac:spMkLst>
            <pc:docMk/>
            <pc:sldMk cId="2878944048" sldId="2753"/>
            <ac:spMk id="10" creationId="{5FE06F54-CFCF-1F7B-8703-FF45449C4348}"/>
          </ac:spMkLst>
        </pc:spChg>
        <pc:spChg chg="mod">
          <ac:chgData name="Xin Luo" userId="82312ee5779919a4" providerId="LiveId" clId="{ABECCF1F-1CAA-3A42-9710-47D9CB1C5B21}" dt="2023-08-21T08:23:18.853" v="465" actId="1076"/>
          <ac:spMkLst>
            <pc:docMk/>
            <pc:sldMk cId="2878944048" sldId="2753"/>
            <ac:spMk id="11" creationId="{C402EBD9-8BC8-2A75-1218-C7F537BD4F74}"/>
          </ac:spMkLst>
        </pc:spChg>
        <pc:picChg chg="del">
          <ac:chgData name="Xin Luo" userId="82312ee5779919a4" providerId="LiveId" clId="{ABECCF1F-1CAA-3A42-9710-47D9CB1C5B21}" dt="2023-08-21T08:21:53.593" v="357" actId="478"/>
          <ac:picMkLst>
            <pc:docMk/>
            <pc:sldMk cId="2878944048" sldId="2753"/>
            <ac:picMk id="7" creationId="{24022410-0AAA-D584-D160-5FF352C689F2}"/>
          </ac:picMkLst>
        </pc:picChg>
      </pc:sldChg>
      <pc:sldChg chg="addSp delSp modSp add mod">
        <pc:chgData name="Xin Luo" userId="82312ee5779919a4" providerId="LiveId" clId="{ABECCF1F-1CAA-3A42-9710-47D9CB1C5B21}" dt="2023-08-21T09:09:03.859" v="781" actId="14100"/>
        <pc:sldMkLst>
          <pc:docMk/>
          <pc:sldMk cId="2927474256" sldId="2754"/>
        </pc:sldMkLst>
        <pc:spChg chg="del">
          <ac:chgData name="Xin Luo" userId="82312ee5779919a4" providerId="LiveId" clId="{ABECCF1F-1CAA-3A42-9710-47D9CB1C5B21}" dt="2023-08-21T08:59:29.253" v="603" actId="478"/>
          <ac:spMkLst>
            <pc:docMk/>
            <pc:sldMk cId="2927474256" sldId="2754"/>
            <ac:spMk id="4" creationId="{7C941D71-E279-B2E7-21F9-0FFA72E7FAD1}"/>
          </ac:spMkLst>
        </pc:spChg>
        <pc:spChg chg="del">
          <ac:chgData name="Xin Luo" userId="82312ee5779919a4" providerId="LiveId" clId="{ABECCF1F-1CAA-3A42-9710-47D9CB1C5B21}" dt="2023-08-21T08:59:29.253" v="603" actId="478"/>
          <ac:spMkLst>
            <pc:docMk/>
            <pc:sldMk cId="2927474256" sldId="2754"/>
            <ac:spMk id="5" creationId="{94F1BB64-6BD2-B2BF-B804-61A5AE170068}"/>
          </ac:spMkLst>
        </pc:spChg>
        <pc:spChg chg="del">
          <ac:chgData name="Xin Luo" userId="82312ee5779919a4" providerId="LiveId" clId="{ABECCF1F-1CAA-3A42-9710-47D9CB1C5B21}" dt="2023-08-21T08:59:29.253" v="603" actId="478"/>
          <ac:spMkLst>
            <pc:docMk/>
            <pc:sldMk cId="2927474256" sldId="2754"/>
            <ac:spMk id="6" creationId="{6741FEA2-C046-FD82-2800-2CB513792080}"/>
          </ac:spMkLst>
        </pc:spChg>
        <pc:spChg chg="mod">
          <ac:chgData name="Xin Luo" userId="82312ee5779919a4" providerId="LiveId" clId="{ABECCF1F-1CAA-3A42-9710-47D9CB1C5B21}" dt="2023-08-21T09:08:39.577" v="757" actId="1035"/>
          <ac:spMkLst>
            <pc:docMk/>
            <pc:sldMk cId="2927474256" sldId="2754"/>
            <ac:spMk id="8" creationId="{A2337412-D749-2149-F722-E14B45A47143}"/>
          </ac:spMkLst>
        </pc:spChg>
        <pc:spChg chg="mod">
          <ac:chgData name="Xin Luo" userId="82312ee5779919a4" providerId="LiveId" clId="{ABECCF1F-1CAA-3A42-9710-47D9CB1C5B21}" dt="2023-08-21T09:08:39.577" v="757" actId="1035"/>
          <ac:spMkLst>
            <pc:docMk/>
            <pc:sldMk cId="2927474256" sldId="2754"/>
            <ac:spMk id="10" creationId="{5FE06F54-CFCF-1F7B-8703-FF45449C4348}"/>
          </ac:spMkLst>
        </pc:spChg>
        <pc:spChg chg="del">
          <ac:chgData name="Xin Luo" userId="82312ee5779919a4" providerId="LiveId" clId="{ABECCF1F-1CAA-3A42-9710-47D9CB1C5B21}" dt="2023-08-21T08:59:29.253" v="603" actId="478"/>
          <ac:spMkLst>
            <pc:docMk/>
            <pc:sldMk cId="2927474256" sldId="2754"/>
            <ac:spMk id="11" creationId="{C402EBD9-8BC8-2A75-1218-C7F537BD4F74}"/>
          </ac:spMkLst>
        </pc:spChg>
        <pc:spChg chg="add mod">
          <ac:chgData name="Xin Luo" userId="82312ee5779919a4" providerId="LiveId" clId="{ABECCF1F-1CAA-3A42-9710-47D9CB1C5B21}" dt="2023-08-21T09:08:39.577" v="757" actId="1035"/>
          <ac:spMkLst>
            <pc:docMk/>
            <pc:sldMk cId="2927474256" sldId="2754"/>
            <ac:spMk id="16" creationId="{2EA13607-3EE9-0EBE-2310-AB66CADD8400}"/>
          </ac:spMkLst>
        </pc:spChg>
        <pc:spChg chg="add mod">
          <ac:chgData name="Xin Luo" userId="82312ee5779919a4" providerId="LiveId" clId="{ABECCF1F-1CAA-3A42-9710-47D9CB1C5B21}" dt="2023-08-21T09:08:39.577" v="757" actId="1035"/>
          <ac:spMkLst>
            <pc:docMk/>
            <pc:sldMk cId="2927474256" sldId="2754"/>
            <ac:spMk id="17" creationId="{8CFF8A22-C033-47DF-8707-CA76F142CBBA}"/>
          </ac:spMkLst>
        </pc:spChg>
        <pc:spChg chg="add mod">
          <ac:chgData name="Xin Luo" userId="82312ee5779919a4" providerId="LiveId" clId="{ABECCF1F-1CAA-3A42-9710-47D9CB1C5B21}" dt="2023-08-21T09:09:03.859" v="781" actId="14100"/>
          <ac:spMkLst>
            <pc:docMk/>
            <pc:sldMk cId="2927474256" sldId="2754"/>
            <ac:spMk id="19" creationId="{F1F8BC3A-2851-66F8-445F-CC5C10AB9E4F}"/>
          </ac:spMkLst>
        </pc:spChg>
        <pc:grpChg chg="add mod">
          <ac:chgData name="Xin Luo" userId="82312ee5779919a4" providerId="LiveId" clId="{ABECCF1F-1CAA-3A42-9710-47D9CB1C5B21}" dt="2023-08-21T09:08:55.770" v="774" actId="1036"/>
          <ac:grpSpMkLst>
            <pc:docMk/>
            <pc:sldMk cId="2927474256" sldId="2754"/>
            <ac:grpSpMk id="20" creationId="{8AA7B3E2-1D42-96C9-43F0-1F320D3EFD63}"/>
          </ac:grpSpMkLst>
        </pc:grpChg>
        <pc:picChg chg="add mod modCrop">
          <ac:chgData name="Xin Luo" userId="82312ee5779919a4" providerId="LiveId" clId="{ABECCF1F-1CAA-3A42-9710-47D9CB1C5B21}" dt="2023-08-21T09:08:55.770" v="774" actId="1036"/>
          <ac:picMkLst>
            <pc:docMk/>
            <pc:sldMk cId="2927474256" sldId="2754"/>
            <ac:picMk id="9" creationId="{0CF46726-2B51-43A4-FDEF-A6131C46F05F}"/>
          </ac:picMkLst>
        </pc:picChg>
        <pc:picChg chg="add del mod">
          <ac:chgData name="Xin Luo" userId="82312ee5779919a4" providerId="LiveId" clId="{ABECCF1F-1CAA-3A42-9710-47D9CB1C5B21}" dt="2023-08-21T09:04:37.137" v="680" actId="478"/>
          <ac:picMkLst>
            <pc:docMk/>
            <pc:sldMk cId="2927474256" sldId="2754"/>
            <ac:picMk id="13" creationId="{2C310207-BBE2-954A-9122-8957AF07383A}"/>
          </ac:picMkLst>
        </pc:picChg>
        <pc:picChg chg="add mod modCrop">
          <ac:chgData name="Xin Luo" userId="82312ee5779919a4" providerId="LiveId" clId="{ABECCF1F-1CAA-3A42-9710-47D9CB1C5B21}" dt="2023-08-21T09:08:39.577" v="757" actId="1035"/>
          <ac:picMkLst>
            <pc:docMk/>
            <pc:sldMk cId="2927474256" sldId="2754"/>
            <ac:picMk id="15" creationId="{639D3A36-F4F5-4F0C-7519-97D401E3DE91}"/>
          </ac:picMkLst>
        </pc:picChg>
      </pc:sldChg>
      <pc:sldChg chg="delSp modSp add mod">
        <pc:chgData name="Xin Luo" userId="82312ee5779919a4" providerId="LiveId" clId="{ABECCF1F-1CAA-3A42-9710-47D9CB1C5B21}" dt="2023-08-21T09:31:16.266" v="879" actId="20577"/>
        <pc:sldMkLst>
          <pc:docMk/>
          <pc:sldMk cId="3593416967" sldId="2755"/>
        </pc:sldMkLst>
        <pc:spChg chg="mod">
          <ac:chgData name="Xin Luo" userId="82312ee5779919a4" providerId="LiveId" clId="{ABECCF1F-1CAA-3A42-9710-47D9CB1C5B21}" dt="2023-08-21T09:31:03.242" v="873" actId="20577"/>
          <ac:spMkLst>
            <pc:docMk/>
            <pc:sldMk cId="3593416967" sldId="2755"/>
            <ac:spMk id="8" creationId="{A2337412-D749-2149-F722-E14B45A47143}"/>
          </ac:spMkLst>
        </pc:spChg>
        <pc:spChg chg="mod">
          <ac:chgData name="Xin Luo" userId="82312ee5779919a4" providerId="LiveId" clId="{ABECCF1F-1CAA-3A42-9710-47D9CB1C5B21}" dt="2023-08-21T09:31:16.266" v="879" actId="20577"/>
          <ac:spMkLst>
            <pc:docMk/>
            <pc:sldMk cId="3593416967" sldId="2755"/>
            <ac:spMk id="10" creationId="{5FE06F54-CFCF-1F7B-8703-FF45449C4348}"/>
          </ac:spMkLst>
        </pc:spChg>
        <pc:grpChg chg="del">
          <ac:chgData name="Xin Luo" userId="82312ee5779919a4" providerId="LiveId" clId="{ABECCF1F-1CAA-3A42-9710-47D9CB1C5B21}" dt="2023-08-21T09:31:06.835" v="875" actId="478"/>
          <ac:grpSpMkLst>
            <pc:docMk/>
            <pc:sldMk cId="3593416967" sldId="2755"/>
            <ac:grpSpMk id="20" creationId="{8AA7B3E2-1D42-96C9-43F0-1F320D3EFD63}"/>
          </ac:grpSpMkLst>
        </pc:grpChg>
        <pc:picChg chg="del">
          <ac:chgData name="Xin Luo" userId="82312ee5779919a4" providerId="LiveId" clId="{ABECCF1F-1CAA-3A42-9710-47D9CB1C5B21}" dt="2023-08-21T09:31:06.186" v="874" actId="478"/>
          <ac:picMkLst>
            <pc:docMk/>
            <pc:sldMk cId="3593416967" sldId="2755"/>
            <ac:picMk id="9" creationId="{0CF46726-2B51-43A4-FDEF-A6131C46F05F}"/>
          </ac:picMkLst>
        </pc:picChg>
      </pc:sldChg>
    </pc:docChg>
  </pc:docChgLst>
  <pc:docChgLst>
    <pc:chgData name="Xin Luo" userId="82312ee5779919a4" providerId="LiveId" clId="{4DB6C473-8E57-A543-81F7-48BE109E8C13}"/>
    <pc:docChg chg="undo custSel addSld delSld modSld sldOrd delMainMaster">
      <pc:chgData name="Xin Luo" userId="82312ee5779919a4" providerId="LiveId" clId="{4DB6C473-8E57-A543-81F7-48BE109E8C13}" dt="2023-02-21T15:10:04.498" v="5724" actId="108"/>
      <pc:docMkLst>
        <pc:docMk/>
      </pc:docMkLst>
      <pc:sldChg chg="addSp delSp modSp mod">
        <pc:chgData name="Xin Luo" userId="82312ee5779919a4" providerId="LiveId" clId="{4DB6C473-8E57-A543-81F7-48BE109E8C13}" dt="2023-02-21T08:54:32.554" v="3595" actId="1076"/>
        <pc:sldMkLst>
          <pc:docMk/>
          <pc:sldMk cId="1576120367" sldId="2387"/>
        </pc:sldMkLst>
        <pc:spChg chg="add del mod">
          <ac:chgData name="Xin Luo" userId="82312ee5779919a4" providerId="LiveId" clId="{4DB6C473-8E57-A543-81F7-48BE109E8C13}" dt="2023-02-21T05:44:22.831" v="2010"/>
          <ac:spMkLst>
            <pc:docMk/>
            <pc:sldMk cId="1576120367" sldId="2387"/>
            <ac:spMk id="4" creationId="{14071939-13A8-68AD-CF24-E66618C9CB95}"/>
          </ac:spMkLst>
        </pc:spChg>
        <pc:spChg chg="add del">
          <ac:chgData name="Xin Luo" userId="82312ee5779919a4" providerId="LiveId" clId="{4DB6C473-8E57-A543-81F7-48BE109E8C13}" dt="2023-02-21T05:42:59.400" v="1996" actId="478"/>
          <ac:spMkLst>
            <pc:docMk/>
            <pc:sldMk cId="1576120367" sldId="2387"/>
            <ac:spMk id="6" creationId="{00000000-0000-0000-0000-000000000000}"/>
          </ac:spMkLst>
        </pc:spChg>
        <pc:spChg chg="del">
          <ac:chgData name="Xin Luo" userId="82312ee5779919a4" providerId="LiveId" clId="{4DB6C473-8E57-A543-81F7-48BE109E8C13}" dt="2023-02-21T05:42:53.918" v="1994" actId="478"/>
          <ac:spMkLst>
            <pc:docMk/>
            <pc:sldMk cId="1576120367" sldId="2387"/>
            <ac:spMk id="7" creationId="{00000000-0000-0000-0000-000000000000}"/>
          </ac:spMkLst>
        </pc:spChg>
        <pc:spChg chg="add del mod">
          <ac:chgData name="Xin Luo" userId="82312ee5779919a4" providerId="LiveId" clId="{4DB6C473-8E57-A543-81F7-48BE109E8C13}" dt="2023-02-21T05:46:39.935" v="2038" actId="478"/>
          <ac:spMkLst>
            <pc:docMk/>
            <pc:sldMk cId="1576120367" sldId="2387"/>
            <ac:spMk id="8" creationId="{5795B555-5780-95D6-6939-E2A2F840CEDB}"/>
          </ac:spMkLst>
        </pc:spChg>
        <pc:spChg chg="add del mod topLvl">
          <ac:chgData name="Xin Luo" userId="82312ee5779919a4" providerId="LiveId" clId="{4DB6C473-8E57-A543-81F7-48BE109E8C13}" dt="2023-02-21T05:47:15.440" v="2044" actId="164"/>
          <ac:spMkLst>
            <pc:docMk/>
            <pc:sldMk cId="1576120367" sldId="2387"/>
            <ac:spMk id="10" creationId="{00000000-0000-0000-0000-000000000000}"/>
          </ac:spMkLst>
        </pc:spChg>
        <pc:spChg chg="mod topLvl">
          <ac:chgData name="Xin Luo" userId="82312ee5779919a4" providerId="LiveId" clId="{4DB6C473-8E57-A543-81F7-48BE109E8C13}" dt="2023-02-21T05:47:15.440" v="2044" actId="164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4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5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6" creationId="{00000000-0000-0000-0000-000000000000}"/>
          </ac:spMkLst>
        </pc:spChg>
        <pc:grpChg chg="add del mod">
          <ac:chgData name="Xin Luo" userId="82312ee5779919a4" providerId="LiveId" clId="{4DB6C473-8E57-A543-81F7-48BE109E8C13}" dt="2023-02-21T08:54:26.670" v="3594" actId="478"/>
          <ac:grpSpMkLst>
            <pc:docMk/>
            <pc:sldMk cId="1576120367" sldId="2387"/>
            <ac:grpSpMk id="2" creationId="{390AEDC4-AC8C-713C-F926-259F989CB162}"/>
          </ac:grpSpMkLst>
        </pc:grpChg>
        <pc:grpChg chg="add mod">
          <ac:chgData name="Xin Luo" userId="82312ee5779919a4" providerId="LiveId" clId="{4DB6C473-8E57-A543-81F7-48BE109E8C13}" dt="2023-02-21T08:54:32.554" v="3595" actId="1076"/>
          <ac:grpSpMkLst>
            <pc:docMk/>
            <pc:sldMk cId="1576120367" sldId="2387"/>
            <ac:grpSpMk id="3" creationId="{12ED16A1-79B8-7DB1-1CC1-250B051BAD58}"/>
          </ac:grpSpMkLst>
        </pc:grpChg>
        <pc:grpChg chg="add del mod">
          <ac:chgData name="Xin Luo" userId="82312ee5779919a4" providerId="LiveId" clId="{4DB6C473-8E57-A543-81F7-48BE109E8C13}" dt="2023-02-21T05:45:51.755" v="2019" actId="165"/>
          <ac:grpSpMkLst>
            <pc:docMk/>
            <pc:sldMk cId="1576120367" sldId="2387"/>
            <ac:grpSpMk id="5" creationId="{8F30E2E3-F8BB-EDF1-8726-1256D1547BF7}"/>
          </ac:grpSpMkLst>
        </pc:grpChg>
        <pc:grpChg chg="add mod">
          <ac:chgData name="Xin Luo" userId="82312ee5779919a4" providerId="LiveId" clId="{4DB6C473-8E57-A543-81F7-48BE109E8C13}" dt="2023-02-21T08:54:32.554" v="3595" actId="1076"/>
          <ac:grpSpMkLst>
            <pc:docMk/>
            <pc:sldMk cId="1576120367" sldId="2387"/>
            <ac:grpSpMk id="9" creationId="{84B9B8D5-4BCC-CDFF-1E13-B005060A8BDF}"/>
          </ac:grpSpMkLst>
        </pc:grpChg>
      </pc:sldChg>
      <pc:sldChg chg="del">
        <pc:chgData name="Xin Luo" userId="82312ee5779919a4" providerId="LiveId" clId="{4DB6C473-8E57-A543-81F7-48BE109E8C13}" dt="2023-02-21T08:54:15.767" v="3575" actId="2696"/>
        <pc:sldMkLst>
          <pc:docMk/>
          <pc:sldMk cId="0" sldId="2446"/>
        </pc:sldMkLst>
      </pc:sldChg>
      <pc:sldChg chg="modSp mod ord">
        <pc:chgData name="Xin Luo" userId="82312ee5779919a4" providerId="LiveId" clId="{4DB6C473-8E57-A543-81F7-48BE109E8C13}" dt="2023-02-21T06:59:18.091" v="3225" actId="20578"/>
        <pc:sldMkLst>
          <pc:docMk/>
          <pc:sldMk cId="2415901206" sldId="2447"/>
        </pc:sldMkLst>
        <pc:spChg chg="mod">
          <ac:chgData name="Xin Luo" userId="82312ee5779919a4" providerId="LiveId" clId="{4DB6C473-8E57-A543-81F7-48BE109E8C13}" dt="2023-02-21T03:26:36.249" v="1977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 ord">
        <pc:chgData name="Xin Luo" userId="82312ee5779919a4" providerId="LiveId" clId="{4DB6C473-8E57-A543-81F7-48BE109E8C13}" dt="2023-02-21T07:23:56.843" v="3356" actId="20577"/>
        <pc:sldMkLst>
          <pc:docMk/>
          <pc:sldMk cId="4067577602" sldId="2605"/>
        </pc:sldMkLst>
        <pc:spChg chg="mod">
          <ac:chgData name="Xin Luo" userId="82312ee5779919a4" providerId="LiveId" clId="{4DB6C473-8E57-A543-81F7-48BE109E8C13}" dt="2023-02-21T07:23:56.843" v="3356" actId="20577"/>
          <ac:spMkLst>
            <pc:docMk/>
            <pc:sldMk cId="4067577602" sldId="2605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3:26:50.232" v="1984" actId="20577"/>
          <ac:spMkLst>
            <pc:docMk/>
            <pc:sldMk cId="4067577602" sldId="2605"/>
            <ac:spMk id="3" creationId="{00000000-0000-0000-0000-000000000000}"/>
          </ac:spMkLst>
        </pc:spChg>
        <pc:spChg chg="add del mod">
          <ac:chgData name="Xin Luo" userId="82312ee5779919a4" providerId="LiveId" clId="{4DB6C473-8E57-A543-81F7-48BE109E8C13}" dt="2023-02-21T07:21:29.220" v="3297"/>
          <ac:spMkLst>
            <pc:docMk/>
            <pc:sldMk cId="4067577602" sldId="2605"/>
            <ac:spMk id="4" creationId="{6043EA4A-1AB3-028D-434C-C16CE58B3A2A}"/>
          </ac:spMkLst>
        </pc:spChg>
        <pc:spChg chg="add mod">
          <ac:chgData name="Xin Luo" userId="82312ee5779919a4" providerId="LiveId" clId="{4DB6C473-8E57-A543-81F7-48BE109E8C13}" dt="2023-02-21T07:23:29.335" v="3346" actId="1076"/>
          <ac:spMkLst>
            <pc:docMk/>
            <pc:sldMk cId="4067577602" sldId="2605"/>
            <ac:spMk id="5" creationId="{8CB3051E-1455-F2D6-027A-C359D1264B18}"/>
          </ac:spMkLst>
        </pc:spChg>
        <pc:spChg chg="del">
          <ac:chgData name="Xin Luo" userId="82312ee5779919a4" providerId="LiveId" clId="{4DB6C473-8E57-A543-81F7-48BE109E8C13}" dt="2023-02-21T05:48:10.681" v="2114" actId="478"/>
          <ac:spMkLst>
            <pc:docMk/>
            <pc:sldMk cId="4067577602" sldId="2605"/>
            <ac:spMk id="15" creationId="{32C45697-89D7-5F4B-C2BC-3A7FBC2C544B}"/>
          </ac:spMkLst>
        </pc:spChg>
        <pc:spChg chg="mod">
          <ac:chgData name="Xin Luo" userId="82312ee5779919a4" providerId="LiveId" clId="{4DB6C473-8E57-A543-81F7-48BE109E8C13}" dt="2023-02-21T07:11:29.463" v="3277" actId="2710"/>
          <ac:spMkLst>
            <pc:docMk/>
            <pc:sldMk cId="4067577602" sldId="2605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05:48:06.479" v="2112" actId="478"/>
          <ac:picMkLst>
            <pc:docMk/>
            <pc:sldMk cId="4067577602" sldId="2605"/>
            <ac:picMk id="10" creationId="{492CAE81-3897-13BB-6E5A-74F2AC5F581A}"/>
          </ac:picMkLst>
        </pc:picChg>
        <pc:picChg chg="del">
          <ac:chgData name="Xin Luo" userId="82312ee5779919a4" providerId="LiveId" clId="{4DB6C473-8E57-A543-81F7-48BE109E8C13}" dt="2023-02-21T05:48:08.245" v="2113" actId="478"/>
          <ac:picMkLst>
            <pc:docMk/>
            <pc:sldMk cId="4067577602" sldId="2605"/>
            <ac:picMk id="14" creationId="{0637D38F-D0BE-5E7D-7891-2D7FAA4B4ED9}"/>
          </ac:picMkLst>
        </pc:picChg>
        <pc:picChg chg="add mod">
          <ac:chgData name="Xin Luo" userId="82312ee5779919a4" providerId="LiveId" clId="{4DB6C473-8E57-A543-81F7-48BE109E8C13}" dt="2023-02-21T07:23:29.335" v="3346" actId="1076"/>
          <ac:picMkLst>
            <pc:docMk/>
            <pc:sldMk cId="4067577602" sldId="2605"/>
            <ac:picMk id="1026" creationId="{9270A6EE-B03E-77C5-630F-E811251395A0}"/>
          </ac:picMkLst>
        </pc:picChg>
      </pc:sldChg>
      <pc:sldChg chg="del">
        <pc:chgData name="Xin Luo" userId="82312ee5779919a4" providerId="LiveId" clId="{4DB6C473-8E57-A543-81F7-48BE109E8C13}" dt="2023-02-21T14:49:50.253" v="5372" actId="2696"/>
        <pc:sldMkLst>
          <pc:docMk/>
          <pc:sldMk cId="963926578" sldId="2613"/>
        </pc:sldMkLst>
      </pc:sldChg>
      <pc:sldChg chg="del">
        <pc:chgData name="Xin Luo" userId="82312ee5779919a4" providerId="LiveId" clId="{4DB6C473-8E57-A543-81F7-48BE109E8C13}" dt="2023-02-21T14:49:50.286" v="5373" actId="2696"/>
        <pc:sldMkLst>
          <pc:docMk/>
          <pc:sldMk cId="1377829391" sldId="2689"/>
        </pc:sldMkLst>
      </pc:sldChg>
      <pc:sldChg chg="del">
        <pc:chgData name="Xin Luo" userId="82312ee5779919a4" providerId="LiveId" clId="{4DB6C473-8E57-A543-81F7-48BE109E8C13}" dt="2023-02-21T14:49:50.299" v="5374" actId="2696"/>
        <pc:sldMkLst>
          <pc:docMk/>
          <pc:sldMk cId="2843640805" sldId="2704"/>
        </pc:sldMkLst>
      </pc:sldChg>
      <pc:sldChg chg="delSp modSp add mod ord">
        <pc:chgData name="Xin Luo" userId="82312ee5779919a4" providerId="LiveId" clId="{4DB6C473-8E57-A543-81F7-48BE109E8C13}" dt="2023-02-21T05:54:53.172" v="2328" actId="113"/>
        <pc:sldMkLst>
          <pc:docMk/>
          <pc:sldMk cId="2688334957" sldId="2705"/>
        </pc:sldMkLst>
        <pc:spChg chg="mod">
          <ac:chgData name="Xin Luo" userId="82312ee5779919a4" providerId="LiveId" clId="{4DB6C473-8E57-A543-81F7-48BE109E8C13}" dt="2023-02-21T03:04:15.029" v="17" actId="20577"/>
          <ac:spMkLst>
            <pc:docMk/>
            <pc:sldMk cId="2688334957" sldId="2705"/>
            <ac:spMk id="2" creationId="{631AADB6-C88A-D817-4683-FC087E4E240F}"/>
          </ac:spMkLst>
        </pc:spChg>
        <pc:spChg chg="del">
          <ac:chgData name="Xin Luo" userId="82312ee5779919a4" providerId="LiveId" clId="{4DB6C473-8E57-A543-81F7-48BE109E8C13}" dt="2023-02-21T03:04:17.351" v="18" actId="478"/>
          <ac:spMkLst>
            <pc:docMk/>
            <pc:sldMk cId="2688334957" sldId="2705"/>
            <ac:spMk id="15" creationId="{32C45697-89D7-5F4B-C2BC-3A7FBC2C544B}"/>
          </ac:spMkLst>
        </pc:spChg>
        <pc:spChg chg="mod">
          <ac:chgData name="Xin Luo" userId="82312ee5779919a4" providerId="LiveId" clId="{4DB6C473-8E57-A543-81F7-48BE109E8C13}" dt="2023-02-21T05:54:53.172" v="2328" actId="113"/>
          <ac:spMkLst>
            <pc:docMk/>
            <pc:sldMk cId="2688334957" sldId="2705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03:04:18.544" v="20" actId="478"/>
          <ac:picMkLst>
            <pc:docMk/>
            <pc:sldMk cId="2688334957" sldId="2705"/>
            <ac:picMk id="10" creationId="{492CAE81-3897-13BB-6E5A-74F2AC5F581A}"/>
          </ac:picMkLst>
        </pc:picChg>
        <pc:picChg chg="del">
          <ac:chgData name="Xin Luo" userId="82312ee5779919a4" providerId="LiveId" clId="{4DB6C473-8E57-A543-81F7-48BE109E8C13}" dt="2023-02-21T03:04:17.947" v="19" actId="478"/>
          <ac:picMkLst>
            <pc:docMk/>
            <pc:sldMk cId="2688334957" sldId="2705"/>
            <ac:picMk id="14" creationId="{0637D38F-D0BE-5E7D-7891-2D7FAA4B4ED9}"/>
          </ac:picMkLst>
        </pc:picChg>
      </pc:sldChg>
      <pc:sldChg chg="modSp add mod">
        <pc:chgData name="Xin Luo" userId="82312ee5779919a4" providerId="LiveId" clId="{4DB6C473-8E57-A543-81F7-48BE109E8C13}" dt="2023-02-21T05:59:45.306" v="2357" actId="2711"/>
        <pc:sldMkLst>
          <pc:docMk/>
          <pc:sldMk cId="2464444856" sldId="2706"/>
        </pc:sldMkLst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3" creationId="{00000000-0000-0000-0000-000000000000}"/>
          </ac:spMkLst>
        </pc:spChg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17" creationId="{9E05FFCA-3371-AF5C-381D-71D984055F5A}"/>
          </ac:spMkLst>
        </pc:spChg>
      </pc:sldChg>
      <pc:sldChg chg="modSp add mod">
        <pc:chgData name="Xin Luo" userId="82312ee5779919a4" providerId="LiveId" clId="{4DB6C473-8E57-A543-81F7-48BE109E8C13}" dt="2023-02-21T06:00:27.005" v="2362" actId="113"/>
        <pc:sldMkLst>
          <pc:docMk/>
          <pc:sldMk cId="1602808061" sldId="2707"/>
        </pc:sldMkLst>
        <pc:spChg chg="mod">
          <ac:chgData name="Xin Luo" userId="82312ee5779919a4" providerId="LiveId" clId="{4DB6C473-8E57-A543-81F7-48BE109E8C13}" dt="2023-02-21T03:16:48.798" v="1289" actId="20577"/>
          <ac:spMkLst>
            <pc:docMk/>
            <pc:sldMk cId="1602808061" sldId="2707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6:00:27.005" v="2362" actId="113"/>
          <ac:spMkLst>
            <pc:docMk/>
            <pc:sldMk cId="1602808061" sldId="2707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03:24:12.660" v="1798" actId="207"/>
        <pc:sldMkLst>
          <pc:docMk/>
          <pc:sldMk cId="1658607177" sldId="2708"/>
        </pc:sldMkLst>
        <pc:spChg chg="add mod">
          <ac:chgData name="Xin Luo" userId="82312ee5779919a4" providerId="LiveId" clId="{4DB6C473-8E57-A543-81F7-48BE109E8C13}" dt="2023-02-21T03:24:12.660" v="1798" actId="20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4DB6C473-8E57-A543-81F7-48BE109E8C13}" dt="2023-02-21T03:22:03.139" v="1731" actId="20577"/>
          <ac:spMkLst>
            <pc:docMk/>
            <pc:sldMk cId="1658607177" sldId="2708"/>
            <ac:spMk id="24" creationId="{00000000-0000-0000-0000-000000000000}"/>
          </ac:spMkLst>
        </pc:spChg>
        <pc:picChg chg="mod">
          <ac:chgData name="Xin Luo" userId="82312ee5779919a4" providerId="LiveId" clId="{4DB6C473-8E57-A543-81F7-48BE109E8C13}" dt="2023-02-21T03:23:29.344" v="1786" actId="1076"/>
          <ac:picMkLst>
            <pc:docMk/>
            <pc:sldMk cId="1658607177" sldId="2708"/>
            <ac:picMk id="4" creationId="{C5A20417-E7CA-C285-EB98-9BD26873E83E}"/>
          </ac:picMkLst>
        </pc:picChg>
      </pc:sldChg>
      <pc:sldChg chg="add del setBg">
        <pc:chgData name="Xin Luo" userId="82312ee5779919a4" providerId="LiveId" clId="{4DB6C473-8E57-A543-81F7-48BE109E8C13}" dt="2023-02-21T03:21:36.224" v="1707"/>
        <pc:sldMkLst>
          <pc:docMk/>
          <pc:sldMk cId="3430641667" sldId="2708"/>
        </pc:sldMkLst>
      </pc:sldChg>
      <pc:sldChg chg="modSp add mod ord">
        <pc:chgData name="Xin Luo" userId="82312ee5779919a4" providerId="LiveId" clId="{4DB6C473-8E57-A543-81F7-48BE109E8C13}" dt="2023-02-21T07:27:15.123" v="3399" actId="20578"/>
        <pc:sldMkLst>
          <pc:docMk/>
          <pc:sldMk cId="1257969106" sldId="2709"/>
        </pc:sldMkLst>
        <pc:spChg chg="mod">
          <ac:chgData name="Xin Luo" userId="82312ee5779919a4" providerId="LiveId" clId="{4DB6C473-8E57-A543-81F7-48BE109E8C13}" dt="2023-02-21T05:47:38.868" v="2080" actId="20577"/>
          <ac:spMkLst>
            <pc:docMk/>
            <pc:sldMk cId="1257969106" sldId="2709"/>
            <ac:spMk id="7" creationId="{00000000-0000-0000-0000-000000000000}"/>
          </ac:spMkLst>
        </pc:spChg>
      </pc:sldChg>
      <pc:sldChg chg="add del setBg">
        <pc:chgData name="Xin Luo" userId="82312ee5779919a4" providerId="LiveId" clId="{4DB6C473-8E57-A543-81F7-48BE109E8C13}" dt="2023-02-21T03:22:38.148" v="1735"/>
        <pc:sldMkLst>
          <pc:docMk/>
          <pc:sldMk cId="2068292362" sldId="2709"/>
        </pc:sldMkLst>
      </pc:sldChg>
      <pc:sldChg chg="add del setBg">
        <pc:chgData name="Xin Luo" userId="82312ee5779919a4" providerId="LiveId" clId="{4DB6C473-8E57-A543-81F7-48BE109E8C13}" dt="2023-02-21T03:22:29.206" v="1733"/>
        <pc:sldMkLst>
          <pc:docMk/>
          <pc:sldMk cId="4244071672" sldId="2709"/>
        </pc:sldMkLst>
      </pc:sldChg>
      <pc:sldChg chg="modSp add del mod">
        <pc:chgData name="Xin Luo" userId="82312ee5779919a4" providerId="LiveId" clId="{4DB6C473-8E57-A543-81F7-48BE109E8C13}" dt="2023-02-21T12:49:10.754" v="4207" actId="2696"/>
        <pc:sldMkLst>
          <pc:docMk/>
          <pc:sldMk cId="4096743637" sldId="2710"/>
        </pc:sldMkLst>
        <pc:spChg chg="mod">
          <ac:chgData name="Xin Luo" userId="82312ee5779919a4" providerId="LiveId" clId="{4DB6C473-8E57-A543-81F7-48BE109E8C13}" dt="2023-02-21T05:47:46.587" v="2093" actId="20577"/>
          <ac:spMkLst>
            <pc:docMk/>
            <pc:sldMk cId="4096743637" sldId="2710"/>
            <ac:spMk id="7" creationId="{00000000-0000-0000-0000-000000000000}"/>
          </ac:spMkLst>
        </pc:spChg>
      </pc:sldChg>
      <pc:sldChg chg="addSp delSp modSp add mod">
        <pc:chgData name="Xin Luo" userId="82312ee5779919a4" providerId="LiveId" clId="{4DB6C473-8E57-A543-81F7-48BE109E8C13}" dt="2023-02-21T15:08:47.651" v="5619" actId="113"/>
        <pc:sldMkLst>
          <pc:docMk/>
          <pc:sldMk cId="2744383376" sldId="2711"/>
        </pc:sldMkLst>
        <pc:spChg chg="mod">
          <ac:chgData name="Xin Luo" userId="82312ee5779919a4" providerId="LiveId" clId="{4DB6C473-8E57-A543-81F7-48BE109E8C13}" dt="2023-02-21T07:01:42.969" v="3272" actId="20577"/>
          <ac:spMkLst>
            <pc:docMk/>
            <pc:sldMk cId="2744383376" sldId="2711"/>
            <ac:spMk id="2" creationId="{631AADB6-C88A-D817-4683-FC087E4E240F}"/>
          </ac:spMkLst>
        </pc:spChg>
        <pc:spChg chg="add del">
          <ac:chgData name="Xin Luo" userId="82312ee5779919a4" providerId="LiveId" clId="{4DB6C473-8E57-A543-81F7-48BE109E8C13}" dt="2023-02-21T06:08:19.635" v="2522" actId="22"/>
          <ac:spMkLst>
            <pc:docMk/>
            <pc:sldMk cId="2744383376" sldId="2711"/>
            <ac:spMk id="5" creationId="{9005BDE5-6349-121C-B95F-5D695486765F}"/>
          </ac:spMkLst>
        </pc:spChg>
        <pc:spChg chg="add del mod">
          <ac:chgData name="Xin Luo" userId="82312ee5779919a4" providerId="LiveId" clId="{4DB6C473-8E57-A543-81F7-48BE109E8C13}" dt="2023-02-21T06:36:09.199" v="3158" actId="478"/>
          <ac:spMkLst>
            <pc:docMk/>
            <pc:sldMk cId="2744383376" sldId="2711"/>
            <ac:spMk id="7" creationId="{508CFB8D-1428-2D03-7C0B-F181DD0AC3B0}"/>
          </ac:spMkLst>
        </pc:spChg>
        <pc:spChg chg="add del mod">
          <ac:chgData name="Xin Luo" userId="82312ee5779919a4" providerId="LiveId" clId="{4DB6C473-8E57-A543-81F7-48BE109E8C13}" dt="2023-02-21T06:35:09.270" v="3110" actId="478"/>
          <ac:spMkLst>
            <pc:docMk/>
            <pc:sldMk cId="2744383376" sldId="2711"/>
            <ac:spMk id="8" creationId="{FE049113-DA9A-B499-A9F7-CE696334739C}"/>
          </ac:spMkLst>
        </pc:spChg>
        <pc:spChg chg="add del">
          <ac:chgData name="Xin Luo" userId="82312ee5779919a4" providerId="LiveId" clId="{4DB6C473-8E57-A543-81F7-48BE109E8C13}" dt="2023-02-21T06:24:41.792" v="2925" actId="22"/>
          <ac:spMkLst>
            <pc:docMk/>
            <pc:sldMk cId="2744383376" sldId="2711"/>
            <ac:spMk id="10" creationId="{2A70B923-8B0E-BFB6-100F-07B5471C1335}"/>
          </ac:spMkLst>
        </pc:spChg>
        <pc:spChg chg="add del mod">
          <ac:chgData name="Xin Luo" userId="82312ee5779919a4" providerId="LiveId" clId="{4DB6C473-8E57-A543-81F7-48BE109E8C13}" dt="2023-02-21T06:36:24.547" v="3163" actId="478"/>
          <ac:spMkLst>
            <pc:docMk/>
            <pc:sldMk cId="2744383376" sldId="2711"/>
            <ac:spMk id="12" creationId="{7AC7943F-2EEF-E2BC-7188-7457E9CCE47B}"/>
          </ac:spMkLst>
        </pc:spChg>
        <pc:spChg chg="add del mod">
          <ac:chgData name="Xin Luo" userId="82312ee5779919a4" providerId="LiveId" clId="{4DB6C473-8E57-A543-81F7-48BE109E8C13}" dt="2023-02-21T06:36:21.741" v="3162" actId="478"/>
          <ac:spMkLst>
            <pc:docMk/>
            <pc:sldMk cId="2744383376" sldId="2711"/>
            <ac:spMk id="13" creationId="{4D3246D5-B603-994F-3AE4-6B8ADC01AFBD}"/>
          </ac:spMkLst>
        </pc:spChg>
        <pc:spChg chg="add del mod">
          <ac:chgData name="Xin Luo" userId="82312ee5779919a4" providerId="LiveId" clId="{4DB6C473-8E57-A543-81F7-48BE109E8C13}" dt="2023-02-21T06:34:25.015" v="3081" actId="478"/>
          <ac:spMkLst>
            <pc:docMk/>
            <pc:sldMk cId="2744383376" sldId="2711"/>
            <ac:spMk id="15" creationId="{E4EF7755-FC04-518B-64D9-6CC2D64CFD40}"/>
          </ac:spMkLst>
        </pc:spChg>
        <pc:spChg chg="mod">
          <ac:chgData name="Xin Luo" userId="82312ee5779919a4" providerId="LiveId" clId="{4DB6C473-8E57-A543-81F7-48BE109E8C13}" dt="2023-02-21T15:07:43.844" v="5615" actId="1038"/>
          <ac:spMkLst>
            <pc:docMk/>
            <pc:sldMk cId="2744383376" sldId="2711"/>
            <ac:spMk id="17" creationId="{9E05FFCA-3371-AF5C-381D-71D984055F5A}"/>
          </ac:spMkLst>
        </pc:spChg>
        <pc:spChg chg="add mod">
          <ac:chgData name="Xin Luo" userId="82312ee5779919a4" providerId="LiveId" clId="{4DB6C473-8E57-A543-81F7-48BE109E8C13}" dt="2023-02-21T15:08:47.651" v="5619" actId="113"/>
          <ac:spMkLst>
            <pc:docMk/>
            <pc:sldMk cId="2744383376" sldId="2711"/>
            <ac:spMk id="18" creationId="{9D310AF3-A081-4032-01C0-C288D4F7AC53}"/>
          </ac:spMkLst>
        </pc:spChg>
      </pc:sldChg>
      <pc:sldChg chg="delSp modSp add del mod">
        <pc:chgData name="Xin Luo" userId="82312ee5779919a4" providerId="LiveId" clId="{4DB6C473-8E57-A543-81F7-48BE109E8C13}" dt="2023-02-21T07:27:24.620" v="3402" actId="2696"/>
        <pc:sldMkLst>
          <pc:docMk/>
          <pc:sldMk cId="1581220802" sldId="2712"/>
        </pc:sldMkLst>
        <pc:spChg chg="mod">
          <ac:chgData name="Xin Luo" userId="82312ee5779919a4" providerId="LiveId" clId="{4DB6C473-8E57-A543-81F7-48BE109E8C13}" dt="2023-02-21T07:01:48.402" v="3274" actId="20577"/>
          <ac:spMkLst>
            <pc:docMk/>
            <pc:sldMk cId="1581220802" sldId="2712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6:58:28.109" v="3222" actId="20577"/>
          <ac:spMkLst>
            <pc:docMk/>
            <pc:sldMk cId="1581220802" sldId="2712"/>
            <ac:spMk id="3" creationId="{00000000-0000-0000-0000-000000000000}"/>
          </ac:spMkLst>
        </pc:spChg>
        <pc:spChg chg="del mod">
          <ac:chgData name="Xin Luo" userId="82312ee5779919a4" providerId="LiveId" clId="{4DB6C473-8E57-A543-81F7-48BE109E8C13}" dt="2023-02-21T07:24:25.709" v="3365"/>
          <ac:spMkLst>
            <pc:docMk/>
            <pc:sldMk cId="1581220802" sldId="2712"/>
            <ac:spMk id="17" creationId="{9E05FFCA-3371-AF5C-381D-71D984055F5A}"/>
          </ac:spMkLst>
        </pc:spChg>
      </pc:sldChg>
      <pc:sldChg chg="modSp add del mod">
        <pc:chgData name="Xin Luo" userId="82312ee5779919a4" providerId="LiveId" clId="{4DB6C473-8E57-A543-81F7-48BE109E8C13}" dt="2023-02-21T07:24:13.066" v="3357" actId="2696"/>
        <pc:sldMkLst>
          <pc:docMk/>
          <pc:sldMk cId="2395170792" sldId="2713"/>
        </pc:sldMkLst>
        <pc:spChg chg="mod">
          <ac:chgData name="Xin Luo" userId="82312ee5779919a4" providerId="LiveId" clId="{4DB6C473-8E57-A543-81F7-48BE109E8C13}" dt="2023-02-21T06:15:05.106" v="2898" actId="20577"/>
          <ac:spMkLst>
            <pc:docMk/>
            <pc:sldMk cId="2395170792" sldId="2713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07:23:52.393" v="3353" actId="20577"/>
        <pc:sldMkLst>
          <pc:docMk/>
          <pc:sldMk cId="280619949" sldId="2714"/>
        </pc:sldMkLst>
        <pc:spChg chg="mod">
          <ac:chgData name="Xin Luo" userId="82312ee5779919a4" providerId="LiveId" clId="{4DB6C473-8E57-A543-81F7-48BE109E8C13}" dt="2023-02-21T07:23:52.393" v="3353" actId="20577"/>
          <ac:spMkLst>
            <pc:docMk/>
            <pc:sldMk cId="280619949" sldId="2714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7:13:49.998" v="3283" actId="404"/>
          <ac:spMkLst>
            <pc:docMk/>
            <pc:sldMk cId="280619949" sldId="2714"/>
            <ac:spMk id="17" creationId="{9E05FFCA-3371-AF5C-381D-71D984055F5A}"/>
          </ac:spMkLst>
        </pc:spChg>
        <pc:picChg chg="add mod">
          <ac:chgData name="Xin Luo" userId="82312ee5779919a4" providerId="LiveId" clId="{4DB6C473-8E57-A543-81F7-48BE109E8C13}" dt="2023-02-21T07:23:39.455" v="3348" actId="14100"/>
          <ac:picMkLst>
            <pc:docMk/>
            <pc:sldMk cId="280619949" sldId="2714"/>
            <ac:picMk id="5" creationId="{0604E948-208D-161C-F579-7EA72A1F42DC}"/>
          </ac:picMkLst>
        </pc:picChg>
      </pc:sldChg>
      <pc:sldChg chg="addSp modSp add mod">
        <pc:chgData name="Xin Luo" userId="82312ee5779919a4" providerId="LiveId" clId="{4DB6C473-8E57-A543-81F7-48BE109E8C13}" dt="2023-02-21T13:47:35.461" v="4912" actId="1076"/>
        <pc:sldMkLst>
          <pc:docMk/>
          <pc:sldMk cId="3852391939" sldId="2715"/>
        </pc:sldMkLst>
        <pc:spChg chg="mod">
          <ac:chgData name="Xin Luo" userId="82312ee5779919a4" providerId="LiveId" clId="{4DB6C473-8E57-A543-81F7-48BE109E8C13}" dt="2023-02-21T13:06:48.362" v="4245" actId="20577"/>
          <ac:spMkLst>
            <pc:docMk/>
            <pc:sldMk cId="3852391939" sldId="2715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7:43:23.802" v="3522" actId="20577"/>
          <ac:spMkLst>
            <pc:docMk/>
            <pc:sldMk cId="3852391939" sldId="2715"/>
            <ac:spMk id="3" creationId="{00000000-0000-0000-0000-000000000000}"/>
          </ac:spMkLst>
        </pc:spChg>
        <pc:spChg chg="add mod">
          <ac:chgData name="Xin Luo" userId="82312ee5779919a4" providerId="LiveId" clId="{4DB6C473-8E57-A543-81F7-48BE109E8C13}" dt="2023-02-21T13:41:38.670" v="4903" actId="20577"/>
          <ac:spMkLst>
            <pc:docMk/>
            <pc:sldMk cId="3852391939" sldId="2715"/>
            <ac:spMk id="5" creationId="{FCD10A89-5E0E-5D73-1D4F-9E11D943B29C}"/>
          </ac:spMkLst>
        </pc:spChg>
        <pc:picChg chg="add mod">
          <ac:chgData name="Xin Luo" userId="82312ee5779919a4" providerId="LiveId" clId="{4DB6C473-8E57-A543-81F7-48BE109E8C13}" dt="2023-02-21T13:47:35.461" v="4912" actId="1076"/>
          <ac:picMkLst>
            <pc:docMk/>
            <pc:sldMk cId="3852391939" sldId="2715"/>
            <ac:picMk id="2050" creationId="{8F8FBDFD-CF37-F4FE-58FA-9350A0CDABC7}"/>
          </ac:picMkLst>
        </pc:picChg>
      </pc:sldChg>
      <pc:sldChg chg="addSp modSp add mod ord">
        <pc:chgData name="Xin Luo" userId="82312ee5779919a4" providerId="LiveId" clId="{4DB6C473-8E57-A543-81F7-48BE109E8C13}" dt="2023-02-21T13:15:30.678" v="4562" actId="1035"/>
        <pc:sldMkLst>
          <pc:docMk/>
          <pc:sldMk cId="3026715585" sldId="2716"/>
        </pc:sldMkLst>
        <pc:spChg chg="mod">
          <ac:chgData name="Xin Luo" userId="82312ee5779919a4" providerId="LiveId" clId="{4DB6C473-8E57-A543-81F7-48BE109E8C13}" dt="2023-02-21T07:27:17.840" v="3401" actId="20577"/>
          <ac:spMkLst>
            <pc:docMk/>
            <pc:sldMk cId="3026715585" sldId="2716"/>
            <ac:spMk id="2" creationId="{631AADB6-C88A-D817-4683-FC087E4E240F}"/>
          </ac:spMkLst>
        </pc:spChg>
        <pc:spChg chg="add mod">
          <ac:chgData name="Xin Luo" userId="82312ee5779919a4" providerId="LiveId" clId="{4DB6C473-8E57-A543-81F7-48BE109E8C13}" dt="2023-02-21T13:15:30.678" v="4562" actId="1035"/>
          <ac:spMkLst>
            <pc:docMk/>
            <pc:sldMk cId="3026715585" sldId="2716"/>
            <ac:spMk id="4" creationId="{B31A8325-31D8-6F06-6D89-E39763C56875}"/>
          </ac:spMkLst>
        </pc:spChg>
        <pc:spChg chg="mod">
          <ac:chgData name="Xin Luo" userId="82312ee5779919a4" providerId="LiveId" clId="{4DB6C473-8E57-A543-81F7-48BE109E8C13}" dt="2023-02-21T12:48:49.893" v="4206" actId="1076"/>
          <ac:spMkLst>
            <pc:docMk/>
            <pc:sldMk cId="3026715585" sldId="2716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13:48:38.001" v="4936" actId="1076"/>
        <pc:sldMkLst>
          <pc:docMk/>
          <pc:sldMk cId="4136986794" sldId="2717"/>
        </pc:sldMkLst>
        <pc:spChg chg="mod">
          <ac:chgData name="Xin Luo" userId="82312ee5779919a4" providerId="LiveId" clId="{4DB6C473-8E57-A543-81F7-48BE109E8C13}" dt="2023-02-21T13:48:32.535" v="4933" actId="1035"/>
          <ac:spMkLst>
            <pc:docMk/>
            <pc:sldMk cId="4136986794" sldId="2717"/>
            <ac:spMk id="5" creationId="{FCD10A89-5E0E-5D73-1D4F-9E11D943B29C}"/>
          </ac:spMkLst>
        </pc:spChg>
        <pc:picChg chg="add mod">
          <ac:chgData name="Xin Luo" userId="82312ee5779919a4" providerId="LiveId" clId="{4DB6C473-8E57-A543-81F7-48BE109E8C13}" dt="2023-02-21T13:48:38.001" v="4936" actId="1076"/>
          <ac:picMkLst>
            <pc:docMk/>
            <pc:sldMk cId="4136986794" sldId="2717"/>
            <ac:picMk id="6" creationId="{2260B411-AFF0-1E09-142B-45C9F88562F7}"/>
          </ac:picMkLst>
        </pc:picChg>
      </pc:sldChg>
      <pc:sldChg chg="addSp delSp modSp add mod">
        <pc:chgData name="Xin Luo" userId="82312ee5779919a4" providerId="LiveId" clId="{4DB6C473-8E57-A543-81F7-48BE109E8C13}" dt="2023-02-21T14:08:09.514" v="5152" actId="1035"/>
        <pc:sldMkLst>
          <pc:docMk/>
          <pc:sldMk cId="1778017482" sldId="2718"/>
        </pc:sldMkLst>
        <pc:spChg chg="mod">
          <ac:chgData name="Xin Luo" userId="82312ee5779919a4" providerId="LiveId" clId="{4DB6C473-8E57-A543-81F7-48BE109E8C13}" dt="2023-02-21T14:08:07.366" v="5145" actId="1035"/>
          <ac:spMkLst>
            <pc:docMk/>
            <pc:sldMk cId="1778017482" sldId="2718"/>
            <ac:spMk id="5" creationId="{FCD10A89-5E0E-5D73-1D4F-9E11D943B29C}"/>
          </ac:spMkLst>
        </pc:spChg>
        <pc:picChg chg="del">
          <ac:chgData name="Xin Luo" userId="82312ee5779919a4" providerId="LiveId" clId="{4DB6C473-8E57-A543-81F7-48BE109E8C13}" dt="2023-02-21T13:48:49.937" v="4938" actId="478"/>
          <ac:picMkLst>
            <pc:docMk/>
            <pc:sldMk cId="1778017482" sldId="2718"/>
            <ac:picMk id="6" creationId="{2260B411-AFF0-1E09-142B-45C9F88562F7}"/>
          </ac:picMkLst>
        </pc:picChg>
        <pc:picChg chg="add mod">
          <ac:chgData name="Xin Luo" userId="82312ee5779919a4" providerId="LiveId" clId="{4DB6C473-8E57-A543-81F7-48BE109E8C13}" dt="2023-02-21T14:08:09.514" v="5152" actId="1035"/>
          <ac:picMkLst>
            <pc:docMk/>
            <pc:sldMk cId="1778017482" sldId="2718"/>
            <ac:picMk id="3074" creationId="{3E8CF22C-6E5D-0AAE-1F79-795E8B77EEF7}"/>
          </ac:picMkLst>
        </pc:picChg>
      </pc:sldChg>
      <pc:sldChg chg="delSp modSp add mod">
        <pc:chgData name="Xin Luo" userId="82312ee5779919a4" providerId="LiveId" clId="{4DB6C473-8E57-A543-81F7-48BE109E8C13}" dt="2023-02-21T15:10:04.498" v="5724" actId="108"/>
        <pc:sldMkLst>
          <pc:docMk/>
          <pc:sldMk cId="1858913004" sldId="2719"/>
        </pc:sldMkLst>
        <pc:spChg chg="mod">
          <ac:chgData name="Xin Luo" userId="82312ee5779919a4" providerId="LiveId" clId="{4DB6C473-8E57-A543-81F7-48BE109E8C13}" dt="2023-02-21T14:49:05.255" v="5311" actId="1076"/>
          <ac:spMkLst>
            <pc:docMk/>
            <pc:sldMk cId="1858913004" sldId="2719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15:10:04.498" v="5724" actId="108"/>
          <ac:spMkLst>
            <pc:docMk/>
            <pc:sldMk cId="1858913004" sldId="2719"/>
            <ac:spMk id="5" creationId="{FCD10A89-5E0E-5D73-1D4F-9E11D943B29C}"/>
          </ac:spMkLst>
        </pc:spChg>
        <pc:spChg chg="del">
          <ac:chgData name="Xin Luo" userId="82312ee5779919a4" providerId="LiveId" clId="{4DB6C473-8E57-A543-81F7-48BE109E8C13}" dt="2023-02-21T14:48:56.090" v="5307" actId="478"/>
          <ac:spMkLst>
            <pc:docMk/>
            <pc:sldMk cId="1858913004" sldId="2719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14:47:16.549" v="5154" actId="478"/>
          <ac:picMkLst>
            <pc:docMk/>
            <pc:sldMk cId="1858913004" sldId="2719"/>
            <ac:picMk id="3074" creationId="{3E8CF22C-6E5D-0AAE-1F79-795E8B77EEF7}"/>
          </ac:picMkLst>
        </pc:picChg>
      </pc:sldChg>
      <pc:sldChg chg="addSp delSp modSp add mod ord">
        <pc:chgData name="Xin Luo" userId="82312ee5779919a4" providerId="LiveId" clId="{4DB6C473-8E57-A543-81F7-48BE109E8C13}" dt="2023-02-21T15:06:45.211" v="5600" actId="20578"/>
        <pc:sldMkLst>
          <pc:docMk/>
          <pc:sldMk cId="3480831675" sldId="2720"/>
        </pc:sldMkLst>
        <pc:spChg chg="mod">
          <ac:chgData name="Xin Luo" userId="82312ee5779919a4" providerId="LiveId" clId="{4DB6C473-8E57-A543-81F7-48BE109E8C13}" dt="2023-02-21T14:58:21.259" v="5529" actId="1035"/>
          <ac:spMkLst>
            <pc:docMk/>
            <pc:sldMk cId="3480831675" sldId="2720"/>
            <ac:spMk id="2" creationId="{631AADB6-C88A-D817-4683-FC087E4E240F}"/>
          </ac:spMkLst>
        </pc:spChg>
        <pc:spChg chg="add mod">
          <ac:chgData name="Xin Luo" userId="82312ee5779919a4" providerId="LiveId" clId="{4DB6C473-8E57-A543-81F7-48BE109E8C13}" dt="2023-02-21T14:58:48.813" v="5569" actId="404"/>
          <ac:spMkLst>
            <pc:docMk/>
            <pc:sldMk cId="3480831675" sldId="2720"/>
            <ac:spMk id="4" creationId="{58EE51E5-8ACA-984C-6E8D-F8AA658223AD}"/>
          </ac:spMkLst>
        </pc:spChg>
        <pc:spChg chg="add mod">
          <ac:chgData name="Xin Luo" userId="82312ee5779919a4" providerId="LiveId" clId="{4DB6C473-8E57-A543-81F7-48BE109E8C13}" dt="2023-02-21T14:58:48.813" v="5569" actId="404"/>
          <ac:spMkLst>
            <pc:docMk/>
            <pc:sldMk cId="3480831675" sldId="2720"/>
            <ac:spMk id="5" creationId="{7F4897FB-F086-F339-A15F-A899143C7919}"/>
          </ac:spMkLst>
        </pc:spChg>
        <pc:spChg chg="add mod">
          <ac:chgData name="Xin Luo" userId="82312ee5779919a4" providerId="LiveId" clId="{4DB6C473-8E57-A543-81F7-48BE109E8C13}" dt="2023-02-21T15:06:20.559" v="5576" actId="962"/>
          <ac:spMkLst>
            <pc:docMk/>
            <pc:sldMk cId="3480831675" sldId="2720"/>
            <ac:spMk id="6" creationId="{7ED1482E-3610-E252-0E80-41B202D30E30}"/>
          </ac:spMkLst>
        </pc:spChg>
        <pc:spChg chg="del">
          <ac:chgData name="Xin Luo" userId="82312ee5779919a4" providerId="LiveId" clId="{4DB6C473-8E57-A543-81F7-48BE109E8C13}" dt="2023-02-21T14:51:13.253" v="5388" actId="478"/>
          <ac:spMkLst>
            <pc:docMk/>
            <pc:sldMk cId="3480831675" sldId="2720"/>
            <ac:spMk id="17" creationId="{9E05FFCA-3371-AF5C-381D-71D984055F5A}"/>
          </ac:spMkLst>
        </pc:spChg>
        <pc:spChg chg="del">
          <ac:chgData name="Xin Luo" userId="82312ee5779919a4" providerId="LiveId" clId="{4DB6C473-8E57-A543-81F7-48BE109E8C13}" dt="2023-02-21T14:51:18.075" v="5389" actId="478"/>
          <ac:spMkLst>
            <pc:docMk/>
            <pc:sldMk cId="3480831675" sldId="2720"/>
            <ac:spMk id="18" creationId="{9D310AF3-A081-4032-01C0-C288D4F7AC53}"/>
          </ac:spMkLst>
        </pc:spChg>
        <pc:picChg chg="add del mod">
          <ac:chgData name="Xin Luo" userId="82312ee5779919a4" providerId="LiveId" clId="{4DB6C473-8E57-A543-81F7-48BE109E8C13}" dt="2023-02-21T14:53:26.825" v="5442" actId="478"/>
          <ac:picMkLst>
            <pc:docMk/>
            <pc:sldMk cId="3480831675" sldId="2720"/>
            <ac:picMk id="5122" creationId="{379580DC-45F0-D6EF-6EA0-1FB906F02465}"/>
          </ac:picMkLst>
        </pc:picChg>
        <pc:picChg chg="add mod">
          <ac:chgData name="Xin Luo" userId="82312ee5779919a4" providerId="LiveId" clId="{4DB6C473-8E57-A543-81F7-48BE109E8C13}" dt="2023-02-21T14:58:17.635" v="5525" actId="1035"/>
          <ac:picMkLst>
            <pc:docMk/>
            <pc:sldMk cId="3480831675" sldId="2720"/>
            <ac:picMk id="5124" creationId="{D17BE6F3-1008-2FC6-54D2-736C673B73E8}"/>
          </ac:picMkLst>
        </pc:picChg>
        <pc:picChg chg="add mod">
          <ac:chgData name="Xin Luo" userId="82312ee5779919a4" providerId="LiveId" clId="{4DB6C473-8E57-A543-81F7-48BE109E8C13}" dt="2023-02-21T14:58:17.635" v="5525" actId="1035"/>
          <ac:picMkLst>
            <pc:docMk/>
            <pc:sldMk cId="3480831675" sldId="2720"/>
            <ac:picMk id="5126" creationId="{EBB0C876-4E86-C2ED-5EE6-3B2BD26768B9}"/>
          </ac:picMkLst>
        </pc:picChg>
        <pc:picChg chg="add mod">
          <ac:chgData name="Xin Luo" userId="82312ee5779919a4" providerId="LiveId" clId="{4DB6C473-8E57-A543-81F7-48BE109E8C13}" dt="2023-02-21T14:58:48.813" v="5569" actId="404"/>
          <ac:picMkLst>
            <pc:docMk/>
            <pc:sldMk cId="3480831675" sldId="2720"/>
            <ac:picMk id="5128" creationId="{59C29F54-F731-6EBD-ECA9-847BE3563121}"/>
          </ac:picMkLst>
        </pc:picChg>
      </pc:sldChg>
      <pc:sldChg chg="add del">
        <pc:chgData name="Xin Luo" userId="82312ee5779919a4" providerId="LiveId" clId="{4DB6C473-8E57-A543-81F7-48BE109E8C13}" dt="2023-02-21T14:55:30.326" v="5468" actId="2696"/>
        <pc:sldMkLst>
          <pc:docMk/>
          <pc:sldMk cId="120373349" sldId="2721"/>
        </pc:sldMkLst>
      </pc:sldChg>
      <pc:sldChg chg="addSp delSp modSp add mod ord">
        <pc:chgData name="Xin Luo" userId="82312ee5779919a4" providerId="LiveId" clId="{4DB6C473-8E57-A543-81F7-48BE109E8C13}" dt="2023-02-21T15:06:40.684" v="5599" actId="20578"/>
        <pc:sldMkLst>
          <pc:docMk/>
          <pc:sldMk cId="1410676903" sldId="2721"/>
        </pc:sldMkLst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4" creationId="{58EE51E5-8ACA-984C-6E8D-F8AA658223AD}"/>
          </ac:spMkLst>
        </pc:spChg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5" creationId="{7F4897FB-F086-F339-A15F-A899143C7919}"/>
          </ac:spMkLst>
        </pc:spChg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6" creationId="{7ED1482E-3610-E252-0E80-41B202D30E30}"/>
          </ac:spMkLst>
        </pc:spChg>
        <pc:spChg chg="add mod">
          <ac:chgData name="Xin Luo" userId="82312ee5779919a4" providerId="LiveId" clId="{4DB6C473-8E57-A543-81F7-48BE109E8C13}" dt="2023-02-21T15:06:36.607" v="5598" actId="1076"/>
          <ac:spMkLst>
            <pc:docMk/>
            <pc:sldMk cId="1410676903" sldId="2721"/>
            <ac:spMk id="9" creationId="{D5E43916-6543-2664-EE40-07ABFFB01F26}"/>
          </ac:spMkLst>
        </pc:spChg>
        <pc:picChg chg="add mod">
          <ac:chgData name="Xin Luo" userId="82312ee5779919a4" providerId="LiveId" clId="{4DB6C473-8E57-A543-81F7-48BE109E8C13}" dt="2023-02-21T15:06:20.558" v="5575" actId="27614"/>
          <ac:picMkLst>
            <pc:docMk/>
            <pc:sldMk cId="1410676903" sldId="2721"/>
            <ac:picMk id="8" creationId="{BA45F6EA-D51F-F9F8-F33E-5E3217612D76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4" creationId="{D17BE6F3-1008-2FC6-54D2-736C673B73E8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6" creationId="{EBB0C876-4E86-C2ED-5EE6-3B2BD26768B9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8" creationId="{59C29F54-F731-6EBD-ECA9-847BE3563121}"/>
          </ac:picMkLst>
        </pc:picChg>
      </pc:sldChg>
      <pc:sldMasterChg chg="del delSldLayout">
        <pc:chgData name="Xin Luo" userId="82312ee5779919a4" providerId="LiveId" clId="{4DB6C473-8E57-A543-81F7-48BE109E8C13}" dt="2023-02-21T08:54:15.791" v="3593" actId="2696"/>
        <pc:sldMasterMkLst>
          <pc:docMk/>
          <pc:sldMasterMk cId="1248561168" sldId="2147484998"/>
        </pc:sldMasterMkLst>
        <pc:sldLayoutChg chg="del">
          <pc:chgData name="Xin Luo" userId="82312ee5779919a4" providerId="LiveId" clId="{4DB6C473-8E57-A543-81F7-48BE109E8C13}" dt="2023-02-21T08:54:15.772" v="3576" actId="2696"/>
          <pc:sldLayoutMkLst>
            <pc:docMk/>
            <pc:sldMasterMk cId="1248561168" sldId="2147484998"/>
            <pc:sldLayoutMk cId="2755518727" sldId="2147484999"/>
          </pc:sldLayoutMkLst>
        </pc:sldLayoutChg>
        <pc:sldLayoutChg chg="del">
          <pc:chgData name="Xin Luo" userId="82312ee5779919a4" providerId="LiveId" clId="{4DB6C473-8E57-A543-81F7-48BE109E8C13}" dt="2023-02-21T08:54:15.773" v="3577" actId="2696"/>
          <pc:sldLayoutMkLst>
            <pc:docMk/>
            <pc:sldMasterMk cId="1248561168" sldId="2147484998"/>
            <pc:sldLayoutMk cId="784447712" sldId="2147485000"/>
          </pc:sldLayoutMkLst>
        </pc:sldLayoutChg>
        <pc:sldLayoutChg chg="del">
          <pc:chgData name="Xin Luo" userId="82312ee5779919a4" providerId="LiveId" clId="{4DB6C473-8E57-A543-81F7-48BE109E8C13}" dt="2023-02-21T08:54:15.774" v="3578" actId="2696"/>
          <pc:sldLayoutMkLst>
            <pc:docMk/>
            <pc:sldMasterMk cId="1248561168" sldId="2147484998"/>
            <pc:sldLayoutMk cId="36404751" sldId="2147485001"/>
          </pc:sldLayoutMkLst>
        </pc:sldLayoutChg>
        <pc:sldLayoutChg chg="del">
          <pc:chgData name="Xin Luo" userId="82312ee5779919a4" providerId="LiveId" clId="{4DB6C473-8E57-A543-81F7-48BE109E8C13}" dt="2023-02-21T08:54:15.775" v="3579" actId="2696"/>
          <pc:sldLayoutMkLst>
            <pc:docMk/>
            <pc:sldMasterMk cId="1248561168" sldId="2147484998"/>
            <pc:sldLayoutMk cId="2142531553" sldId="2147485002"/>
          </pc:sldLayoutMkLst>
        </pc:sldLayoutChg>
        <pc:sldLayoutChg chg="del">
          <pc:chgData name="Xin Luo" userId="82312ee5779919a4" providerId="LiveId" clId="{4DB6C473-8E57-A543-81F7-48BE109E8C13}" dt="2023-02-21T08:54:15.776" v="3580" actId="2696"/>
          <pc:sldLayoutMkLst>
            <pc:docMk/>
            <pc:sldMasterMk cId="1248561168" sldId="2147484998"/>
            <pc:sldLayoutMk cId="646270699" sldId="2147485003"/>
          </pc:sldLayoutMkLst>
        </pc:sldLayoutChg>
        <pc:sldLayoutChg chg="del">
          <pc:chgData name="Xin Luo" userId="82312ee5779919a4" providerId="LiveId" clId="{4DB6C473-8E57-A543-81F7-48BE109E8C13}" dt="2023-02-21T08:54:15.777" v="3581" actId="2696"/>
          <pc:sldLayoutMkLst>
            <pc:docMk/>
            <pc:sldMasterMk cId="1248561168" sldId="2147484998"/>
            <pc:sldLayoutMk cId="1316154404" sldId="2147485004"/>
          </pc:sldLayoutMkLst>
        </pc:sldLayoutChg>
        <pc:sldLayoutChg chg="del">
          <pc:chgData name="Xin Luo" userId="82312ee5779919a4" providerId="LiveId" clId="{4DB6C473-8E57-A543-81F7-48BE109E8C13}" dt="2023-02-21T08:54:15.778" v="3582" actId="2696"/>
          <pc:sldLayoutMkLst>
            <pc:docMk/>
            <pc:sldMasterMk cId="1248561168" sldId="2147484998"/>
            <pc:sldLayoutMk cId="275448905" sldId="2147485005"/>
          </pc:sldLayoutMkLst>
        </pc:sldLayoutChg>
        <pc:sldLayoutChg chg="del">
          <pc:chgData name="Xin Luo" userId="82312ee5779919a4" providerId="LiveId" clId="{4DB6C473-8E57-A543-81F7-48BE109E8C13}" dt="2023-02-21T08:54:15.779" v="3583" actId="2696"/>
          <pc:sldLayoutMkLst>
            <pc:docMk/>
            <pc:sldMasterMk cId="1248561168" sldId="2147484998"/>
            <pc:sldLayoutMk cId="3173493555" sldId="2147485006"/>
          </pc:sldLayoutMkLst>
        </pc:sldLayoutChg>
        <pc:sldLayoutChg chg="del">
          <pc:chgData name="Xin Luo" userId="82312ee5779919a4" providerId="LiveId" clId="{4DB6C473-8E57-A543-81F7-48BE109E8C13}" dt="2023-02-21T08:54:15.780" v="3584" actId="2696"/>
          <pc:sldLayoutMkLst>
            <pc:docMk/>
            <pc:sldMasterMk cId="1248561168" sldId="2147484998"/>
            <pc:sldLayoutMk cId="2494408642" sldId="2147485007"/>
          </pc:sldLayoutMkLst>
        </pc:sldLayoutChg>
        <pc:sldLayoutChg chg="del">
          <pc:chgData name="Xin Luo" userId="82312ee5779919a4" providerId="LiveId" clId="{4DB6C473-8E57-A543-81F7-48BE109E8C13}" dt="2023-02-21T08:54:15.781" v="3585" actId="2696"/>
          <pc:sldLayoutMkLst>
            <pc:docMk/>
            <pc:sldMasterMk cId="1248561168" sldId="2147484998"/>
            <pc:sldLayoutMk cId="2144339703" sldId="2147485008"/>
          </pc:sldLayoutMkLst>
        </pc:sldLayoutChg>
        <pc:sldLayoutChg chg="del">
          <pc:chgData name="Xin Luo" userId="82312ee5779919a4" providerId="LiveId" clId="{4DB6C473-8E57-A543-81F7-48BE109E8C13}" dt="2023-02-21T08:54:15.781" v="3586" actId="2696"/>
          <pc:sldLayoutMkLst>
            <pc:docMk/>
            <pc:sldMasterMk cId="1248561168" sldId="2147484998"/>
            <pc:sldLayoutMk cId="3933479768" sldId="2147485009"/>
          </pc:sldLayoutMkLst>
        </pc:sldLayoutChg>
        <pc:sldLayoutChg chg="del">
          <pc:chgData name="Xin Luo" userId="82312ee5779919a4" providerId="LiveId" clId="{4DB6C473-8E57-A543-81F7-48BE109E8C13}" dt="2023-02-21T08:54:15.782" v="3587" actId="2696"/>
          <pc:sldLayoutMkLst>
            <pc:docMk/>
            <pc:sldMasterMk cId="1248561168" sldId="2147484998"/>
            <pc:sldLayoutMk cId="2569911404" sldId="2147485010"/>
          </pc:sldLayoutMkLst>
        </pc:sldLayoutChg>
        <pc:sldLayoutChg chg="del">
          <pc:chgData name="Xin Luo" userId="82312ee5779919a4" providerId="LiveId" clId="{4DB6C473-8E57-A543-81F7-48BE109E8C13}" dt="2023-02-21T08:54:15.783" v="3588" actId="2696"/>
          <pc:sldLayoutMkLst>
            <pc:docMk/>
            <pc:sldMasterMk cId="1248561168" sldId="2147484998"/>
            <pc:sldLayoutMk cId="487309151" sldId="2147485011"/>
          </pc:sldLayoutMkLst>
        </pc:sldLayoutChg>
        <pc:sldLayoutChg chg="del">
          <pc:chgData name="Xin Luo" userId="82312ee5779919a4" providerId="LiveId" clId="{4DB6C473-8E57-A543-81F7-48BE109E8C13}" dt="2023-02-21T08:54:15.784" v="3589" actId="2696"/>
          <pc:sldLayoutMkLst>
            <pc:docMk/>
            <pc:sldMasterMk cId="1248561168" sldId="2147484998"/>
            <pc:sldLayoutMk cId="940838525" sldId="2147485012"/>
          </pc:sldLayoutMkLst>
        </pc:sldLayoutChg>
        <pc:sldLayoutChg chg="del">
          <pc:chgData name="Xin Luo" userId="82312ee5779919a4" providerId="LiveId" clId="{4DB6C473-8E57-A543-81F7-48BE109E8C13}" dt="2023-02-21T08:54:15.785" v="3590" actId="2696"/>
          <pc:sldLayoutMkLst>
            <pc:docMk/>
            <pc:sldMasterMk cId="1248561168" sldId="2147484998"/>
            <pc:sldLayoutMk cId="858249230" sldId="2147485013"/>
          </pc:sldLayoutMkLst>
        </pc:sldLayoutChg>
        <pc:sldLayoutChg chg="del">
          <pc:chgData name="Xin Luo" userId="82312ee5779919a4" providerId="LiveId" clId="{4DB6C473-8E57-A543-81F7-48BE109E8C13}" dt="2023-02-21T08:54:15.786" v="3591" actId="2696"/>
          <pc:sldLayoutMkLst>
            <pc:docMk/>
            <pc:sldMasterMk cId="1248561168" sldId="2147484998"/>
            <pc:sldLayoutMk cId="1094809115" sldId="2147485014"/>
          </pc:sldLayoutMkLst>
        </pc:sldLayoutChg>
        <pc:sldLayoutChg chg="del">
          <pc:chgData name="Xin Luo" userId="82312ee5779919a4" providerId="LiveId" clId="{4DB6C473-8E57-A543-81F7-48BE109E8C13}" dt="2023-02-21T08:54:15.787" v="3592" actId="2696"/>
          <pc:sldLayoutMkLst>
            <pc:docMk/>
            <pc:sldMasterMk cId="1248561168" sldId="2147484998"/>
            <pc:sldLayoutMk cId="2452001345" sldId="2147485015"/>
          </pc:sldLayoutMkLst>
        </pc:sldLayoutChg>
      </pc:sldMasterChg>
    </pc:docChg>
  </pc:docChgLst>
  <pc:docChgLst>
    <pc:chgData name="Xin Luo" userId="82312ee5779919a4" providerId="LiveId" clId="{82BFAA31-791A-9843-976C-3AAFAA5AC07D}"/>
    <pc:docChg chg="undo custSel addSld delSld modSld">
      <pc:chgData name="Xin Luo" userId="82312ee5779919a4" providerId="LiveId" clId="{82BFAA31-791A-9843-976C-3AAFAA5AC07D}" dt="2023-03-05T13:50:34.172" v="6224" actId="1035"/>
      <pc:docMkLst>
        <pc:docMk/>
      </pc:docMkLst>
      <pc:sldChg chg="modSp mod">
        <pc:chgData name="Xin Luo" userId="82312ee5779919a4" providerId="LiveId" clId="{82BFAA31-791A-9843-976C-3AAFAA5AC07D}" dt="2023-03-04T01:58:49.501" v="2918" actId="20577"/>
        <pc:sldMkLst>
          <pc:docMk/>
          <pc:sldMk cId="4067577602" sldId="2605"/>
        </pc:sldMkLst>
        <pc:spChg chg="mod">
          <ac:chgData name="Xin Luo" userId="82312ee5779919a4" providerId="LiveId" clId="{82BFAA31-791A-9843-976C-3AAFAA5AC07D}" dt="2023-03-04T01:58:49.501" v="2918" actId="20577"/>
          <ac:spMkLst>
            <pc:docMk/>
            <pc:sldMk cId="4067577602" sldId="2605"/>
            <ac:spMk id="5" creationId="{78502774-B04C-634F-1396-E5815996BC36}"/>
          </ac:spMkLst>
        </pc:spChg>
      </pc:sldChg>
      <pc:sldChg chg="addSp delSp modSp mod">
        <pc:chgData name="Xin Luo" userId="82312ee5779919a4" providerId="LiveId" clId="{82BFAA31-791A-9843-976C-3AAFAA5AC07D}" dt="2023-03-04T03:17:04.154" v="3027" actId="20577"/>
        <pc:sldMkLst>
          <pc:docMk/>
          <pc:sldMk cId="3833073590" sldId="2716"/>
        </pc:sldMkLst>
        <pc:spChg chg="mod">
          <ac:chgData name="Xin Luo" userId="82312ee5779919a4" providerId="LiveId" clId="{82BFAA31-791A-9843-976C-3AAFAA5AC07D}" dt="2023-02-24T03:06:08.550" v="104" actId="20577"/>
          <ac:spMkLst>
            <pc:docMk/>
            <pc:sldMk cId="3833073590" sldId="2716"/>
            <ac:spMk id="2" creationId="{631AADB6-C88A-D817-4683-FC087E4E240F}"/>
          </ac:spMkLst>
        </pc:spChg>
        <pc:spChg chg="del">
          <ac:chgData name="Xin Luo" userId="82312ee5779919a4" providerId="LiveId" clId="{82BFAA31-791A-9843-976C-3AAFAA5AC07D}" dt="2023-02-24T03:02:42.862" v="33" actId="478"/>
          <ac:spMkLst>
            <pc:docMk/>
            <pc:sldMk cId="3833073590" sldId="2716"/>
            <ac:spMk id="5" creationId="{9F4AEA98-0C33-E82A-EB75-839D0F0B55A4}"/>
          </ac:spMkLst>
        </pc:spChg>
        <pc:spChg chg="add mod">
          <ac:chgData name="Xin Luo" userId="82312ee5779919a4" providerId="LiveId" clId="{82BFAA31-791A-9843-976C-3AAFAA5AC07D}" dt="2023-03-04T03:17:04.154" v="3027" actId="20577"/>
          <ac:spMkLst>
            <pc:docMk/>
            <pc:sldMk cId="3833073590" sldId="2716"/>
            <ac:spMk id="6" creationId="{6741FEA2-C046-FD82-2800-2CB513792080}"/>
          </ac:spMkLst>
        </pc:spChg>
        <pc:picChg chg="add del">
          <ac:chgData name="Xin Luo" userId="82312ee5779919a4" providerId="LiveId" clId="{82BFAA31-791A-9843-976C-3AAFAA5AC07D}" dt="2023-02-24T03:02:42.862" v="33" actId="478"/>
          <ac:picMkLst>
            <pc:docMk/>
            <pc:sldMk cId="3833073590" sldId="2716"/>
            <ac:picMk id="1026" creationId="{37EB6838-2807-43B3-E78E-EF1353DBEC4D}"/>
          </ac:picMkLst>
        </pc:picChg>
        <pc:picChg chg="add del mod">
          <ac:chgData name="Xin Luo" userId="82312ee5779919a4" providerId="LiveId" clId="{82BFAA31-791A-9843-976C-3AAFAA5AC07D}" dt="2023-02-24T03:03:49.502" v="38" actId="478"/>
          <ac:picMkLst>
            <pc:docMk/>
            <pc:sldMk cId="3833073590" sldId="2716"/>
            <ac:picMk id="1028" creationId="{0060DCE3-4593-4CBE-2C1A-12A7D72C453A}"/>
          </ac:picMkLst>
        </pc:picChg>
        <pc:picChg chg="add del mod">
          <ac:chgData name="Xin Luo" userId="82312ee5779919a4" providerId="LiveId" clId="{82BFAA31-791A-9843-976C-3AAFAA5AC07D}" dt="2023-03-04T03:16:57.384" v="3023" actId="14100"/>
          <ac:picMkLst>
            <pc:docMk/>
            <pc:sldMk cId="3833073590" sldId="2716"/>
            <ac:picMk id="1030" creationId="{C93DB76E-C02F-05AC-2014-674F7E808ADA}"/>
          </ac:picMkLst>
        </pc:picChg>
      </pc:sldChg>
      <pc:sldChg chg="addSp delSp modSp mod">
        <pc:chgData name="Xin Luo" userId="82312ee5779919a4" providerId="LiveId" clId="{82BFAA31-791A-9843-976C-3AAFAA5AC07D}" dt="2023-02-24T08:50:06.402" v="585" actId="20577"/>
        <pc:sldMkLst>
          <pc:docMk/>
          <pc:sldMk cId="972163772" sldId="2720"/>
        </pc:sldMkLst>
        <pc:spChg chg="mod">
          <ac:chgData name="Xin Luo" userId="82312ee5779919a4" providerId="LiveId" clId="{82BFAA31-791A-9843-976C-3AAFAA5AC07D}" dt="2023-02-24T08:50:06.402" v="585" actId="20577"/>
          <ac:spMkLst>
            <pc:docMk/>
            <pc:sldMk cId="972163772" sldId="2720"/>
            <ac:spMk id="7" creationId="{00000000-0000-0000-0000-000000000000}"/>
          </ac:spMkLst>
        </pc:spChg>
        <pc:picChg chg="add del">
          <ac:chgData name="Xin Luo" userId="82312ee5779919a4" providerId="LiveId" clId="{82BFAA31-791A-9843-976C-3AAFAA5AC07D}" dt="2023-02-24T08:47:42.881" v="485"/>
          <ac:picMkLst>
            <pc:docMk/>
            <pc:sldMk cId="972163772" sldId="2720"/>
            <ac:picMk id="3074" creationId="{C4128BB6-F8FE-667B-1E3D-38360E7E0C3C}"/>
          </ac:picMkLst>
        </pc:picChg>
      </pc:sldChg>
      <pc:sldChg chg="addSp delSp modSp mod">
        <pc:chgData name="Xin Luo" userId="82312ee5779919a4" providerId="LiveId" clId="{82BFAA31-791A-9843-976C-3AAFAA5AC07D}" dt="2023-02-24T13:00:34.955" v="2586" actId="1036"/>
        <pc:sldMkLst>
          <pc:docMk/>
          <pc:sldMk cId="2689695864" sldId="2721"/>
        </pc:sldMkLst>
        <pc:spChg chg="mod">
          <ac:chgData name="Xin Luo" userId="82312ee5779919a4" providerId="LiveId" clId="{82BFAA31-791A-9843-976C-3AAFAA5AC07D}" dt="2023-02-24T13:00:34.955" v="2586" actId="1036"/>
          <ac:spMkLst>
            <pc:docMk/>
            <pc:sldMk cId="2689695864" sldId="2721"/>
            <ac:spMk id="2" creationId="{631AADB6-C88A-D817-4683-FC087E4E240F}"/>
          </ac:spMkLst>
        </pc:spChg>
        <pc:spChg chg="mod">
          <ac:chgData name="Xin Luo" userId="82312ee5779919a4" providerId="LiveId" clId="{82BFAA31-791A-9843-976C-3AAFAA5AC07D}" dt="2023-02-24T08:50:21.921" v="586"/>
          <ac:spMkLst>
            <pc:docMk/>
            <pc:sldMk cId="2689695864" sldId="2721"/>
            <ac:spMk id="3" creationId="{00000000-0000-0000-0000-000000000000}"/>
          </ac:spMkLst>
        </pc:spChg>
        <pc:spChg chg="add del mod">
          <ac:chgData name="Xin Luo" userId="82312ee5779919a4" providerId="LiveId" clId="{82BFAA31-791A-9843-976C-3AAFAA5AC07D}" dt="2023-02-24T12:38:43.360" v="1999" actId="478"/>
          <ac:spMkLst>
            <pc:docMk/>
            <pc:sldMk cId="2689695864" sldId="2721"/>
            <ac:spMk id="5" creationId="{D45B97A4-ED20-7E18-1BEF-4A81710B7783}"/>
          </ac:spMkLst>
        </pc:spChg>
        <pc:spChg chg="mod">
          <ac:chgData name="Xin Luo" userId="82312ee5779919a4" providerId="LiveId" clId="{82BFAA31-791A-9843-976C-3AAFAA5AC07D}" dt="2023-02-24T13:00:31.975" v="2582" actId="1036"/>
          <ac:spMkLst>
            <pc:docMk/>
            <pc:sldMk cId="2689695864" sldId="2721"/>
            <ac:spMk id="17" creationId="{9E05FFCA-3371-AF5C-381D-71D984055F5A}"/>
          </ac:spMkLst>
        </pc:spChg>
      </pc:sldChg>
      <pc:sldChg chg="modSp add del mod">
        <pc:chgData name="Xin Luo" userId="82312ee5779919a4" providerId="LiveId" clId="{82BFAA31-791A-9843-976C-3AAFAA5AC07D}" dt="2023-03-05T13:50:34.172" v="6224" actId="1035"/>
        <pc:sldMkLst>
          <pc:docMk/>
          <pc:sldMk cId="1209572041" sldId="2722"/>
        </pc:sldMkLst>
        <pc:spChg chg="mod">
          <ac:chgData name="Xin Luo" userId="82312ee5779919a4" providerId="LiveId" clId="{82BFAA31-791A-9843-976C-3AAFAA5AC07D}" dt="2023-03-04T15:50:28.639" v="6152" actId="20577"/>
          <ac:spMkLst>
            <pc:docMk/>
            <pc:sldMk cId="1209572041" sldId="2722"/>
            <ac:spMk id="11" creationId="{53A7E693-8098-76C4-CD5D-47166ABEB164}"/>
          </ac:spMkLst>
        </pc:spChg>
        <pc:spChg chg="mod">
          <ac:chgData name="Xin Luo" userId="82312ee5779919a4" providerId="LiveId" clId="{82BFAA31-791A-9843-976C-3AAFAA5AC07D}" dt="2023-03-05T13:50:34.172" v="6224" actId="1035"/>
          <ac:spMkLst>
            <pc:docMk/>
            <pc:sldMk cId="1209572041" sldId="2722"/>
            <ac:spMk id="13" creationId="{303BC878-BC57-D350-27A3-F03AE48213AC}"/>
          </ac:spMkLst>
        </pc:spChg>
      </pc:sldChg>
      <pc:sldChg chg="add del">
        <pc:chgData name="Xin Luo" userId="82312ee5779919a4" providerId="LiveId" clId="{82BFAA31-791A-9843-976C-3AAFAA5AC07D}" dt="2023-03-04T02:01:30.300" v="3010" actId="2696"/>
        <pc:sldMkLst>
          <pc:docMk/>
          <pc:sldMk cId="2179406886" sldId="2724"/>
        </pc:sldMkLst>
      </pc:sldChg>
      <pc:sldChg chg="addSp delSp modSp add mod">
        <pc:chgData name="Xin Luo" userId="82312ee5779919a4" providerId="LiveId" clId="{82BFAA31-791A-9843-976C-3AAFAA5AC07D}" dt="2023-03-04T03:20:48.887" v="3034" actId="1036"/>
        <pc:sldMkLst>
          <pc:docMk/>
          <pc:sldMk cId="4156684215" sldId="2738"/>
        </pc:sldMkLst>
        <pc:spChg chg="mod">
          <ac:chgData name="Xin Luo" userId="82312ee5779919a4" providerId="LiveId" clId="{82BFAA31-791A-9843-976C-3AAFAA5AC07D}" dt="2023-02-24T07:02:55.789" v="157" actId="20577"/>
          <ac:spMkLst>
            <pc:docMk/>
            <pc:sldMk cId="4156684215" sldId="2738"/>
            <ac:spMk id="2" creationId="{631AADB6-C88A-D817-4683-FC087E4E240F}"/>
          </ac:spMkLst>
        </pc:spChg>
        <pc:spChg chg="add del mod">
          <ac:chgData name="Xin Luo" userId="82312ee5779919a4" providerId="LiveId" clId="{82BFAA31-791A-9843-976C-3AAFAA5AC07D}" dt="2023-03-04T03:20:48.887" v="3034" actId="1036"/>
          <ac:spMkLst>
            <pc:docMk/>
            <pc:sldMk cId="4156684215" sldId="2738"/>
            <ac:spMk id="6" creationId="{6741FEA2-C046-FD82-2800-2CB513792080}"/>
          </ac:spMkLst>
        </pc:spChg>
        <pc:picChg chg="del mod">
          <ac:chgData name="Xin Luo" userId="82312ee5779919a4" providerId="LiveId" clId="{82BFAA31-791A-9843-976C-3AAFAA5AC07D}" dt="2023-02-24T07:03:01.663" v="158" actId="478"/>
          <ac:picMkLst>
            <pc:docMk/>
            <pc:sldMk cId="4156684215" sldId="2738"/>
            <ac:picMk id="1030" creationId="{C93DB76E-C02F-05AC-2014-674F7E808ADA}"/>
          </ac:picMkLst>
        </pc:picChg>
        <pc:picChg chg="add del mod">
          <ac:chgData name="Xin Luo" userId="82312ee5779919a4" providerId="LiveId" clId="{82BFAA31-791A-9843-976C-3AAFAA5AC07D}" dt="2023-03-04T03:20:37.844" v="3030" actId="14100"/>
          <ac:picMkLst>
            <pc:docMk/>
            <pc:sldMk cId="4156684215" sldId="2738"/>
            <ac:picMk id="2050" creationId="{324F0AC4-07BA-4B3E-1A6B-D49FF0B87AC4}"/>
          </ac:picMkLst>
        </pc:picChg>
      </pc:sldChg>
      <pc:sldChg chg="delSp modSp add mod">
        <pc:chgData name="Xin Luo" userId="82312ee5779919a4" providerId="LiveId" clId="{82BFAA31-791A-9843-976C-3AAFAA5AC07D}" dt="2023-03-04T03:45:03.441" v="3776" actId="21"/>
        <pc:sldMkLst>
          <pc:docMk/>
          <pc:sldMk cId="2776132283" sldId="2739"/>
        </pc:sldMkLst>
        <pc:spChg chg="mod">
          <ac:chgData name="Xin Luo" userId="82312ee5779919a4" providerId="LiveId" clId="{82BFAA31-791A-9843-976C-3AAFAA5AC07D}" dt="2023-03-04T03:21:31.106" v="3042" actId="20577"/>
          <ac:spMkLst>
            <pc:docMk/>
            <pc:sldMk cId="2776132283" sldId="2739"/>
            <ac:spMk id="2" creationId="{631AADB6-C88A-D817-4683-FC087E4E240F}"/>
          </ac:spMkLst>
        </pc:spChg>
        <pc:spChg chg="mod">
          <ac:chgData name="Xin Luo" userId="82312ee5779919a4" providerId="LiveId" clId="{82BFAA31-791A-9843-976C-3AAFAA5AC07D}" dt="2023-03-04T03:45:03.441" v="3776" actId="21"/>
          <ac:spMkLst>
            <pc:docMk/>
            <pc:sldMk cId="2776132283" sldId="2739"/>
            <ac:spMk id="6" creationId="{6741FEA2-C046-FD82-2800-2CB513792080}"/>
          </ac:spMkLst>
        </pc:spChg>
        <pc:picChg chg="del">
          <ac:chgData name="Xin Luo" userId="82312ee5779919a4" providerId="LiveId" clId="{82BFAA31-791A-9843-976C-3AAFAA5AC07D}" dt="2023-02-24T09:02:09.130" v="665" actId="478"/>
          <ac:picMkLst>
            <pc:docMk/>
            <pc:sldMk cId="2776132283" sldId="2739"/>
            <ac:picMk id="2050" creationId="{324F0AC4-07BA-4B3E-1A6B-D49FF0B87AC4}"/>
          </ac:picMkLst>
        </pc:picChg>
      </pc:sldChg>
      <pc:sldChg chg="delSp modSp add mod">
        <pc:chgData name="Xin Luo" userId="82312ee5779919a4" providerId="LiveId" clId="{82BFAA31-791A-9843-976C-3AAFAA5AC07D}" dt="2023-02-24T12:42:54.354" v="2196" actId="20577"/>
        <pc:sldMkLst>
          <pc:docMk/>
          <pc:sldMk cId="2510358707" sldId="2740"/>
        </pc:sldMkLst>
        <pc:spChg chg="mod">
          <ac:chgData name="Xin Luo" userId="82312ee5779919a4" providerId="LiveId" clId="{82BFAA31-791A-9843-976C-3AAFAA5AC07D}" dt="2023-02-24T12:39:15.147" v="2006" actId="20577"/>
          <ac:spMkLst>
            <pc:docMk/>
            <pc:sldMk cId="2510358707" sldId="2740"/>
            <ac:spMk id="2" creationId="{631AADB6-C88A-D817-4683-FC087E4E240F}"/>
          </ac:spMkLst>
        </pc:spChg>
        <pc:spChg chg="del mod">
          <ac:chgData name="Xin Luo" userId="82312ee5779919a4" providerId="LiveId" clId="{82BFAA31-791A-9843-976C-3AAFAA5AC07D}" dt="2023-02-24T12:26:37.033" v="1934" actId="478"/>
          <ac:spMkLst>
            <pc:docMk/>
            <pc:sldMk cId="2510358707" sldId="2740"/>
            <ac:spMk id="5" creationId="{D45B97A4-ED20-7E18-1BEF-4A81710B7783}"/>
          </ac:spMkLst>
        </pc:spChg>
        <pc:spChg chg="mod">
          <ac:chgData name="Xin Luo" userId="82312ee5779919a4" providerId="LiveId" clId="{82BFAA31-791A-9843-976C-3AAFAA5AC07D}" dt="2023-02-24T12:42:54.354" v="2196" actId="20577"/>
          <ac:spMkLst>
            <pc:docMk/>
            <pc:sldMk cId="2510358707" sldId="2740"/>
            <ac:spMk id="17" creationId="{9E05FFCA-3371-AF5C-381D-71D984055F5A}"/>
          </ac:spMkLst>
        </pc:spChg>
      </pc:sldChg>
      <pc:sldChg chg="add del">
        <pc:chgData name="Xin Luo" userId="82312ee5779919a4" providerId="LiveId" clId="{82BFAA31-791A-9843-976C-3AAFAA5AC07D}" dt="2023-02-24T12:26:24.988" v="1931"/>
        <pc:sldMkLst>
          <pc:docMk/>
          <pc:sldMk cId="2028886328" sldId="2741"/>
        </pc:sldMkLst>
      </pc:sldChg>
      <pc:sldChg chg="delSp modSp add mod">
        <pc:chgData name="Xin Luo" userId="82312ee5779919a4" providerId="LiveId" clId="{82BFAA31-791A-9843-976C-3AAFAA5AC07D}" dt="2023-03-04T15:50:04.739" v="6144" actId="1076"/>
        <pc:sldMkLst>
          <pc:docMk/>
          <pc:sldMk cId="2476237792" sldId="2741"/>
        </pc:sldMkLst>
        <pc:spChg chg="del mod">
          <ac:chgData name="Xin Luo" userId="82312ee5779919a4" providerId="LiveId" clId="{82BFAA31-791A-9843-976C-3AAFAA5AC07D}" dt="2023-03-04T15:49:54.035" v="6137" actId="478"/>
          <ac:spMkLst>
            <pc:docMk/>
            <pc:sldMk cId="2476237792" sldId="2741"/>
            <ac:spMk id="2" creationId="{631AADB6-C88A-D817-4683-FC087E4E240F}"/>
          </ac:spMkLst>
        </pc:spChg>
        <pc:spChg chg="mod">
          <ac:chgData name="Xin Luo" userId="82312ee5779919a4" providerId="LiveId" clId="{82BFAA31-791A-9843-976C-3AAFAA5AC07D}" dt="2023-02-24T12:39:25.368" v="2008"/>
          <ac:spMkLst>
            <pc:docMk/>
            <pc:sldMk cId="2476237792" sldId="2741"/>
            <ac:spMk id="3" creationId="{00000000-0000-0000-0000-000000000000}"/>
          </ac:spMkLst>
        </pc:spChg>
        <pc:spChg chg="mod">
          <ac:chgData name="Xin Luo" userId="82312ee5779919a4" providerId="LiveId" clId="{82BFAA31-791A-9843-976C-3AAFAA5AC07D}" dt="2023-03-04T15:50:04.739" v="6144" actId="1076"/>
          <ac:spMkLst>
            <pc:docMk/>
            <pc:sldMk cId="2476237792" sldId="2741"/>
            <ac:spMk id="6" creationId="{6741FEA2-C046-FD82-2800-2CB513792080}"/>
          </ac:spMkLst>
        </pc:spChg>
      </pc:sldChg>
      <pc:sldChg chg="addSp delSp modSp add mod">
        <pc:chgData name="Xin Luo" userId="82312ee5779919a4" providerId="LiveId" clId="{82BFAA31-791A-9843-976C-3AAFAA5AC07D}" dt="2023-03-04T03:03:29.776" v="3020" actId="1036"/>
        <pc:sldMkLst>
          <pc:docMk/>
          <pc:sldMk cId="3151170836" sldId="2742"/>
        </pc:sldMkLst>
        <pc:spChg chg="mod">
          <ac:chgData name="Xin Luo" userId="82312ee5779919a4" providerId="LiveId" clId="{82BFAA31-791A-9843-976C-3AAFAA5AC07D}" dt="2023-03-04T02:00:17.248" v="3002" actId="20577"/>
          <ac:spMkLst>
            <pc:docMk/>
            <pc:sldMk cId="3151170836" sldId="2742"/>
            <ac:spMk id="2" creationId="{631AADB6-C88A-D817-4683-FC087E4E240F}"/>
          </ac:spMkLst>
        </pc:spChg>
        <pc:spChg chg="del">
          <ac:chgData name="Xin Luo" userId="82312ee5779919a4" providerId="LiveId" clId="{82BFAA31-791A-9843-976C-3AAFAA5AC07D}" dt="2023-03-04T02:01:16.980" v="3004" actId="478"/>
          <ac:spMkLst>
            <pc:docMk/>
            <pc:sldMk cId="3151170836" sldId="2742"/>
            <ac:spMk id="5" creationId="{78502774-B04C-634F-1396-E5815996BC36}"/>
          </ac:spMkLst>
        </pc:spChg>
        <pc:spChg chg="add mod">
          <ac:chgData name="Xin Luo" userId="82312ee5779919a4" providerId="LiveId" clId="{82BFAA31-791A-9843-976C-3AAFAA5AC07D}" dt="2023-03-04T03:03:29.776" v="3020" actId="1036"/>
          <ac:spMkLst>
            <pc:docMk/>
            <pc:sldMk cId="3151170836" sldId="2742"/>
            <ac:spMk id="6" creationId="{FA343B24-C04E-C7D0-D427-DA131ECB74AB}"/>
          </ac:spMkLst>
        </pc:spChg>
        <pc:picChg chg="add del mod">
          <ac:chgData name="Xin Luo" userId="82312ee5779919a4" providerId="LiveId" clId="{82BFAA31-791A-9843-976C-3AAFAA5AC07D}" dt="2023-03-04T02:04:10.432" v="3011" actId="478"/>
          <ac:picMkLst>
            <pc:docMk/>
            <pc:sldMk cId="3151170836" sldId="2742"/>
            <ac:picMk id="4" creationId="{5EA5EFD9-CFD1-878E-F82B-E455DCC4FB27}"/>
          </ac:picMkLst>
        </pc:picChg>
        <pc:picChg chg="add mod">
          <ac:chgData name="Xin Luo" userId="82312ee5779919a4" providerId="LiveId" clId="{82BFAA31-791A-9843-976C-3AAFAA5AC07D}" dt="2023-03-04T03:03:27.642" v="3017" actId="1036"/>
          <ac:picMkLst>
            <pc:docMk/>
            <pc:sldMk cId="3151170836" sldId="2742"/>
            <ac:picMk id="7" creationId="{3DD36E7D-5F30-A7D7-486A-8D2AC067CE47}"/>
          </ac:picMkLst>
        </pc:picChg>
        <pc:picChg chg="del">
          <ac:chgData name="Xin Luo" userId="82312ee5779919a4" providerId="LiveId" clId="{82BFAA31-791A-9843-976C-3AAFAA5AC07D}" dt="2023-03-04T02:01:21.181" v="3006" actId="478"/>
          <ac:picMkLst>
            <pc:docMk/>
            <pc:sldMk cId="3151170836" sldId="2742"/>
            <ac:picMk id="1026" creationId="{75908E15-58DA-73BD-95F9-CACD1B8B9D82}"/>
          </ac:picMkLst>
        </pc:picChg>
        <pc:picChg chg="del">
          <ac:chgData name="Xin Luo" userId="82312ee5779919a4" providerId="LiveId" clId="{82BFAA31-791A-9843-976C-3AAFAA5AC07D}" dt="2023-03-04T02:01:19.315" v="3005" actId="478"/>
          <ac:picMkLst>
            <pc:docMk/>
            <pc:sldMk cId="3151170836" sldId="2742"/>
            <ac:picMk id="1028" creationId="{1E2BFB6C-B7E5-CAF9-B8CC-09A5029EC264}"/>
          </ac:picMkLst>
        </pc:picChg>
        <pc:picChg chg="del">
          <ac:chgData name="Xin Luo" userId="82312ee5779919a4" providerId="LiveId" clId="{82BFAA31-791A-9843-976C-3AAFAA5AC07D}" dt="2023-03-04T02:01:19.315" v="3005" actId="478"/>
          <ac:picMkLst>
            <pc:docMk/>
            <pc:sldMk cId="3151170836" sldId="2742"/>
            <ac:picMk id="1030" creationId="{CB7EE236-3D18-EC53-3225-10EBB3B4EC77}"/>
          </ac:picMkLst>
        </pc:picChg>
        <pc:picChg chg="del">
          <ac:chgData name="Xin Luo" userId="82312ee5779919a4" providerId="LiveId" clId="{82BFAA31-791A-9843-976C-3AAFAA5AC07D}" dt="2023-03-04T02:01:19.315" v="3005" actId="478"/>
          <ac:picMkLst>
            <pc:docMk/>
            <pc:sldMk cId="3151170836" sldId="2742"/>
            <ac:picMk id="1032" creationId="{BFA8C7BD-9CEC-ADA1-21BA-0EE8338C6EA3}"/>
          </ac:picMkLst>
        </pc:picChg>
      </pc:sldChg>
      <pc:sldChg chg="addSp delSp modSp add mod">
        <pc:chgData name="Xin Luo" userId="82312ee5779919a4" providerId="LiveId" clId="{82BFAA31-791A-9843-976C-3AAFAA5AC07D}" dt="2023-03-04T03:37:26.975" v="3431" actId="1076"/>
        <pc:sldMkLst>
          <pc:docMk/>
          <pc:sldMk cId="4194482579" sldId="2743"/>
        </pc:sldMkLst>
        <pc:spChg chg="add del mod">
          <ac:chgData name="Xin Luo" userId="82312ee5779919a4" providerId="LiveId" clId="{82BFAA31-791A-9843-976C-3AAFAA5AC07D}" dt="2023-03-04T03:37:26.975" v="3431" actId="1076"/>
          <ac:spMkLst>
            <pc:docMk/>
            <pc:sldMk cId="4194482579" sldId="2743"/>
            <ac:spMk id="6" creationId="{6741FEA2-C046-FD82-2800-2CB513792080}"/>
          </ac:spMkLst>
        </pc:spChg>
        <pc:picChg chg="del">
          <ac:chgData name="Xin Luo" userId="82312ee5779919a4" providerId="LiveId" clId="{82BFAA31-791A-9843-976C-3AAFAA5AC07D}" dt="2023-03-04T03:21:59.148" v="3044" actId="478"/>
          <ac:picMkLst>
            <pc:docMk/>
            <pc:sldMk cId="4194482579" sldId="2743"/>
            <ac:picMk id="2050" creationId="{324F0AC4-07BA-4B3E-1A6B-D49FF0B87AC4}"/>
          </ac:picMkLst>
        </pc:picChg>
      </pc:sldChg>
      <pc:sldChg chg="addSp delSp modSp add mod">
        <pc:chgData name="Xin Luo" userId="82312ee5779919a4" providerId="LiveId" clId="{82BFAA31-791A-9843-976C-3AAFAA5AC07D}" dt="2023-03-04T15:11:00.971" v="4794" actId="2711"/>
        <pc:sldMkLst>
          <pc:docMk/>
          <pc:sldMk cId="3883315984" sldId="2744"/>
        </pc:sldMkLst>
        <pc:spChg chg="mod">
          <ac:chgData name="Xin Luo" userId="82312ee5779919a4" providerId="LiveId" clId="{82BFAA31-791A-9843-976C-3AAFAA5AC07D}" dt="2023-03-04T15:08:30.473" v="4619" actId="20577"/>
          <ac:spMkLst>
            <pc:docMk/>
            <pc:sldMk cId="3883315984" sldId="2744"/>
            <ac:spMk id="17" creationId="{9E05FFCA-3371-AF5C-381D-71D984055F5A}"/>
          </ac:spMkLst>
        </pc:spChg>
        <pc:spChg chg="add mod">
          <ac:chgData name="Xin Luo" userId="82312ee5779919a4" providerId="LiveId" clId="{82BFAA31-791A-9843-976C-3AAFAA5AC07D}" dt="2023-03-04T15:11:00.971" v="4794" actId="2711"/>
          <ac:spMkLst>
            <pc:docMk/>
            <pc:sldMk cId="3883315984" sldId="2744"/>
            <ac:spMk id="21" creationId="{E7C93A00-7E31-E000-6BED-292B08A4B198}"/>
          </ac:spMkLst>
        </pc:spChg>
        <pc:picChg chg="add del mod">
          <ac:chgData name="Xin Luo" userId="82312ee5779919a4" providerId="LiveId" clId="{82BFAA31-791A-9843-976C-3AAFAA5AC07D}" dt="2023-03-04T14:43:12.336" v="4260" actId="478"/>
          <ac:picMkLst>
            <pc:docMk/>
            <pc:sldMk cId="3883315984" sldId="2744"/>
            <ac:picMk id="5" creationId="{6A29A75C-8731-031C-F586-AB16E9D87EF1}"/>
          </ac:picMkLst>
        </pc:picChg>
        <pc:picChg chg="add del mod">
          <ac:chgData name="Xin Luo" userId="82312ee5779919a4" providerId="LiveId" clId="{82BFAA31-791A-9843-976C-3AAFAA5AC07D}" dt="2023-03-04T14:43:13.340" v="4261" actId="478"/>
          <ac:picMkLst>
            <pc:docMk/>
            <pc:sldMk cId="3883315984" sldId="2744"/>
            <ac:picMk id="7" creationId="{56F139B7-CE64-C317-CDCE-ED656E5CE752}"/>
          </ac:picMkLst>
        </pc:picChg>
        <pc:picChg chg="add del mod">
          <ac:chgData name="Xin Luo" userId="82312ee5779919a4" providerId="LiveId" clId="{82BFAA31-791A-9843-976C-3AAFAA5AC07D}" dt="2023-03-04T14:57:11.977" v="4367" actId="478"/>
          <ac:picMkLst>
            <pc:docMk/>
            <pc:sldMk cId="3883315984" sldId="2744"/>
            <ac:picMk id="9" creationId="{B93FB35F-20AA-92EB-B0CA-45DF00DB1C48}"/>
          </ac:picMkLst>
        </pc:picChg>
        <pc:picChg chg="add del mod">
          <ac:chgData name="Xin Luo" userId="82312ee5779919a4" providerId="LiveId" clId="{82BFAA31-791A-9843-976C-3AAFAA5AC07D}" dt="2023-03-04T15:08:25.973" v="4617" actId="478"/>
          <ac:picMkLst>
            <pc:docMk/>
            <pc:sldMk cId="3883315984" sldId="2744"/>
            <ac:picMk id="11" creationId="{7FFE9DD7-9FAD-B833-34A7-F9D00BB93C74}"/>
          </ac:picMkLst>
        </pc:picChg>
        <pc:picChg chg="add del mod">
          <ac:chgData name="Xin Luo" userId="82312ee5779919a4" providerId="LiveId" clId="{82BFAA31-791A-9843-976C-3AAFAA5AC07D}" dt="2023-03-04T15:08:26.853" v="4618" actId="478"/>
          <ac:picMkLst>
            <pc:docMk/>
            <pc:sldMk cId="3883315984" sldId="2744"/>
            <ac:picMk id="13" creationId="{99DA1880-9B80-A24C-3180-693E3B5EE1BF}"/>
          </ac:picMkLst>
        </pc:picChg>
        <pc:picChg chg="add del mod">
          <ac:chgData name="Xin Luo" userId="82312ee5779919a4" providerId="LiveId" clId="{82BFAA31-791A-9843-976C-3AAFAA5AC07D}" dt="2023-03-04T15:07:19.751" v="4571" actId="478"/>
          <ac:picMkLst>
            <pc:docMk/>
            <pc:sldMk cId="3883315984" sldId="2744"/>
            <ac:picMk id="15" creationId="{76264687-7C79-E28C-9AC8-4ACC581E6CB9}"/>
          </ac:picMkLst>
        </pc:picChg>
        <pc:picChg chg="add mod">
          <ac:chgData name="Xin Luo" userId="82312ee5779919a4" providerId="LiveId" clId="{82BFAA31-791A-9843-976C-3AAFAA5AC07D}" dt="2023-03-04T15:09:03.244" v="4634" actId="1076"/>
          <ac:picMkLst>
            <pc:docMk/>
            <pc:sldMk cId="3883315984" sldId="2744"/>
            <ac:picMk id="18" creationId="{0837DC30-4620-0035-DE40-9319EFBA876D}"/>
          </ac:picMkLst>
        </pc:picChg>
        <pc:picChg chg="add mod">
          <ac:chgData name="Xin Luo" userId="82312ee5779919a4" providerId="LiveId" clId="{82BFAA31-791A-9843-976C-3AAFAA5AC07D}" dt="2023-03-04T15:09:03.244" v="4634" actId="1076"/>
          <ac:picMkLst>
            <pc:docMk/>
            <pc:sldMk cId="3883315984" sldId="2744"/>
            <ac:picMk id="20" creationId="{1C80845A-A83F-D903-2B37-F9CB37E4E25A}"/>
          </ac:picMkLst>
        </pc:picChg>
      </pc:sldChg>
      <pc:sldChg chg="modSp add mod">
        <pc:chgData name="Xin Luo" userId="82312ee5779919a4" providerId="LiveId" clId="{82BFAA31-791A-9843-976C-3AAFAA5AC07D}" dt="2023-03-04T15:21:58.766" v="5230" actId="1038"/>
        <pc:sldMkLst>
          <pc:docMk/>
          <pc:sldMk cId="3741103209" sldId="2745"/>
        </pc:sldMkLst>
        <pc:spChg chg="mod">
          <ac:chgData name="Xin Luo" userId="82312ee5779919a4" providerId="LiveId" clId="{82BFAA31-791A-9843-976C-3AAFAA5AC07D}" dt="2023-03-04T15:21:58.766" v="5230" actId="1038"/>
          <ac:spMkLst>
            <pc:docMk/>
            <pc:sldMk cId="3741103209" sldId="2745"/>
            <ac:spMk id="17" creationId="{9E05FFCA-3371-AF5C-381D-71D984055F5A}"/>
          </ac:spMkLst>
        </pc:spChg>
      </pc:sldChg>
      <pc:sldChg chg="modSp add mod">
        <pc:chgData name="Xin Luo" userId="82312ee5779919a4" providerId="LiveId" clId="{82BFAA31-791A-9843-976C-3AAFAA5AC07D}" dt="2023-03-04T15:08:22.005" v="4615" actId="1035"/>
        <pc:sldMkLst>
          <pc:docMk/>
          <pc:sldMk cId="322086101" sldId="2746"/>
        </pc:sldMkLst>
        <pc:spChg chg="mod">
          <ac:chgData name="Xin Luo" userId="82312ee5779919a4" providerId="LiveId" clId="{82BFAA31-791A-9843-976C-3AAFAA5AC07D}" dt="2023-03-04T15:07:51.391" v="4588" actId="20577"/>
          <ac:spMkLst>
            <pc:docMk/>
            <pc:sldMk cId="322086101" sldId="2746"/>
            <ac:spMk id="17" creationId="{9E05FFCA-3371-AF5C-381D-71D984055F5A}"/>
          </ac:spMkLst>
        </pc:spChg>
        <pc:picChg chg="mod">
          <ac:chgData name="Xin Luo" userId="82312ee5779919a4" providerId="LiveId" clId="{82BFAA31-791A-9843-976C-3AAFAA5AC07D}" dt="2023-03-04T15:08:22.005" v="4615" actId="1035"/>
          <ac:picMkLst>
            <pc:docMk/>
            <pc:sldMk cId="322086101" sldId="2746"/>
            <ac:picMk id="11" creationId="{7FFE9DD7-9FAD-B833-34A7-F9D00BB93C74}"/>
          </ac:picMkLst>
        </pc:picChg>
        <pc:picChg chg="mod">
          <ac:chgData name="Xin Luo" userId="82312ee5779919a4" providerId="LiveId" clId="{82BFAA31-791A-9843-976C-3AAFAA5AC07D}" dt="2023-03-04T15:08:22.005" v="4615" actId="1035"/>
          <ac:picMkLst>
            <pc:docMk/>
            <pc:sldMk cId="322086101" sldId="2746"/>
            <ac:picMk id="13" creationId="{99DA1880-9B80-A24C-3180-693E3B5EE1BF}"/>
          </ac:picMkLst>
        </pc:picChg>
      </pc:sldChg>
      <pc:sldChg chg="addSp modSp add mod">
        <pc:chgData name="Xin Luo" userId="82312ee5779919a4" providerId="LiveId" clId="{82BFAA31-791A-9843-976C-3AAFAA5AC07D}" dt="2023-03-04T15:26:46.366" v="5547" actId="1076"/>
        <pc:sldMkLst>
          <pc:docMk/>
          <pc:sldMk cId="2920839983" sldId="2747"/>
        </pc:sldMkLst>
        <pc:spChg chg="mod">
          <ac:chgData name="Xin Luo" userId="82312ee5779919a4" providerId="LiveId" clId="{82BFAA31-791A-9843-976C-3AAFAA5AC07D}" dt="2023-03-04T15:26:37.013" v="5544" actId="1076"/>
          <ac:spMkLst>
            <pc:docMk/>
            <pc:sldMk cId="2920839983" sldId="2747"/>
            <ac:spMk id="17" creationId="{9E05FFCA-3371-AF5C-381D-71D984055F5A}"/>
          </ac:spMkLst>
        </pc:spChg>
        <pc:picChg chg="add mod">
          <ac:chgData name="Xin Luo" userId="82312ee5779919a4" providerId="LiveId" clId="{82BFAA31-791A-9843-976C-3AAFAA5AC07D}" dt="2023-03-04T15:26:46.366" v="5547" actId="1076"/>
          <ac:picMkLst>
            <pc:docMk/>
            <pc:sldMk cId="2920839983" sldId="2747"/>
            <ac:picMk id="5" creationId="{4B5D1AA6-D397-9A79-221A-E20C2E9E5B76}"/>
          </ac:picMkLst>
        </pc:picChg>
      </pc:sldChg>
      <pc:sldChg chg="addSp delSp modSp add mod">
        <pc:chgData name="Xin Luo" userId="82312ee5779919a4" providerId="LiveId" clId="{82BFAA31-791A-9843-976C-3AAFAA5AC07D}" dt="2023-03-04T15:46:20.499" v="5952" actId="1582"/>
        <pc:sldMkLst>
          <pc:docMk/>
          <pc:sldMk cId="2081473989" sldId="2748"/>
        </pc:sldMkLst>
        <pc:spChg chg="add del">
          <ac:chgData name="Xin Luo" userId="82312ee5779919a4" providerId="LiveId" clId="{82BFAA31-791A-9843-976C-3AAFAA5AC07D}" dt="2023-03-04T15:37:10.804" v="5659" actId="22"/>
          <ac:spMkLst>
            <pc:docMk/>
            <pc:sldMk cId="2081473989" sldId="2748"/>
            <ac:spMk id="6" creationId="{82D7925B-E2FA-6C82-149E-D49FD97901D4}"/>
          </ac:spMkLst>
        </pc:spChg>
        <pc:spChg chg="add mod">
          <ac:chgData name="Xin Luo" userId="82312ee5779919a4" providerId="LiveId" clId="{82BFAA31-791A-9843-976C-3AAFAA5AC07D}" dt="2023-03-04T15:45:35.826" v="5941" actId="1076"/>
          <ac:spMkLst>
            <pc:docMk/>
            <pc:sldMk cId="2081473989" sldId="2748"/>
            <ac:spMk id="15" creationId="{DAE75BEB-15B0-6AD3-FEA5-24688F0C9399}"/>
          </ac:spMkLst>
        </pc:spChg>
        <pc:spChg chg="add mod">
          <ac:chgData name="Xin Luo" userId="82312ee5779919a4" providerId="LiveId" clId="{82BFAA31-791A-9843-976C-3AAFAA5AC07D}" dt="2023-03-04T15:46:20.499" v="5952" actId="1582"/>
          <ac:spMkLst>
            <pc:docMk/>
            <pc:sldMk cId="2081473989" sldId="2748"/>
            <ac:spMk id="16" creationId="{011A1F98-9159-4FE6-698D-1B0B7EFC1F4C}"/>
          </ac:spMkLst>
        </pc:spChg>
        <pc:spChg chg="mod">
          <ac:chgData name="Xin Luo" userId="82312ee5779919a4" providerId="LiveId" clId="{82BFAA31-791A-9843-976C-3AAFAA5AC07D}" dt="2023-03-04T15:28:15.646" v="5654" actId="20577"/>
          <ac:spMkLst>
            <pc:docMk/>
            <pc:sldMk cId="2081473989" sldId="2748"/>
            <ac:spMk id="17" creationId="{9E05FFCA-3371-AF5C-381D-71D984055F5A}"/>
          </ac:spMkLst>
        </pc:spChg>
        <pc:picChg chg="del mod">
          <ac:chgData name="Xin Luo" userId="82312ee5779919a4" providerId="LiveId" clId="{82BFAA31-791A-9843-976C-3AAFAA5AC07D}" dt="2023-03-04T15:37:06.482" v="5657" actId="478"/>
          <ac:picMkLst>
            <pc:docMk/>
            <pc:sldMk cId="2081473989" sldId="2748"/>
            <ac:picMk id="5" creationId="{4B5D1AA6-D397-9A79-221A-E20C2E9E5B76}"/>
          </ac:picMkLst>
        </pc:picChg>
        <pc:picChg chg="add mod">
          <ac:chgData name="Xin Luo" userId="82312ee5779919a4" providerId="LiveId" clId="{82BFAA31-791A-9843-976C-3AAFAA5AC07D}" dt="2023-03-04T15:45:05.183" v="5929" actId="1036"/>
          <ac:picMkLst>
            <pc:docMk/>
            <pc:sldMk cId="2081473989" sldId="2748"/>
            <ac:picMk id="8" creationId="{79143EB1-6171-6D6B-E065-52F98AD03CCA}"/>
          </ac:picMkLst>
        </pc:picChg>
        <pc:picChg chg="add del mod">
          <ac:chgData name="Xin Luo" userId="82312ee5779919a4" providerId="LiveId" clId="{82BFAA31-791A-9843-976C-3AAFAA5AC07D}" dt="2023-03-04T15:45:07.251" v="5930" actId="478"/>
          <ac:picMkLst>
            <pc:docMk/>
            <pc:sldMk cId="2081473989" sldId="2748"/>
            <ac:picMk id="10" creationId="{30790A72-1A1F-A99B-2602-70052914B570}"/>
          </ac:picMkLst>
        </pc:picChg>
        <pc:picChg chg="add mod">
          <ac:chgData name="Xin Luo" userId="82312ee5779919a4" providerId="LiveId" clId="{82BFAA31-791A-9843-976C-3AAFAA5AC07D}" dt="2023-03-04T15:45:33.555" v="5940" actId="1076"/>
          <ac:picMkLst>
            <pc:docMk/>
            <pc:sldMk cId="2081473989" sldId="2748"/>
            <ac:picMk id="12" creationId="{CD5784D5-D55B-B02C-C48B-B4566A95D7A5}"/>
          </ac:picMkLst>
        </pc:picChg>
        <pc:picChg chg="add del mod">
          <ac:chgData name="Xin Luo" userId="82312ee5779919a4" providerId="LiveId" clId="{82BFAA31-791A-9843-976C-3AAFAA5AC07D}" dt="2023-03-04T15:45:23.214" v="5937"/>
          <ac:picMkLst>
            <pc:docMk/>
            <pc:sldMk cId="2081473989" sldId="2748"/>
            <ac:picMk id="14" creationId="{5DFB8C07-8D07-8D50-004D-9E3F08E7DE84}"/>
          </ac:picMkLst>
        </pc:picChg>
      </pc:sldChg>
      <pc:sldChg chg="addSp delSp modSp add mod">
        <pc:chgData name="Xin Luo" userId="82312ee5779919a4" providerId="LiveId" clId="{82BFAA31-791A-9843-976C-3AAFAA5AC07D}" dt="2023-03-04T15:48:59.888" v="6079" actId="1076"/>
        <pc:sldMkLst>
          <pc:docMk/>
          <pc:sldMk cId="1994915307" sldId="2749"/>
        </pc:sldMkLst>
        <pc:spChg chg="mod">
          <ac:chgData name="Xin Luo" userId="82312ee5779919a4" providerId="LiveId" clId="{82BFAA31-791A-9843-976C-3AAFAA5AC07D}" dt="2023-03-04T15:48:51.612" v="6078" actId="20577"/>
          <ac:spMkLst>
            <pc:docMk/>
            <pc:sldMk cId="1994915307" sldId="2749"/>
            <ac:spMk id="17" creationId="{9E05FFCA-3371-AF5C-381D-71D984055F5A}"/>
          </ac:spMkLst>
        </pc:spChg>
        <pc:picChg chg="add del mod">
          <ac:chgData name="Xin Luo" userId="82312ee5779919a4" providerId="LiveId" clId="{82BFAA31-791A-9843-976C-3AAFAA5AC07D}" dt="2023-03-04T15:38:11.661" v="5720" actId="478"/>
          <ac:picMkLst>
            <pc:docMk/>
            <pc:sldMk cId="1994915307" sldId="2749"/>
            <ac:picMk id="5" creationId="{EA1C2F80-6A2A-D60C-9FB3-F25B1C6511A4}"/>
          </ac:picMkLst>
        </pc:picChg>
        <pc:picChg chg="add mod">
          <ac:chgData name="Xin Luo" userId="82312ee5779919a4" providerId="LiveId" clId="{82BFAA31-791A-9843-976C-3AAFAA5AC07D}" dt="2023-03-04T15:48:59.888" v="6079" actId="1076"/>
          <ac:picMkLst>
            <pc:docMk/>
            <pc:sldMk cId="1994915307" sldId="2749"/>
            <ac:picMk id="7" creationId="{FBCB15A5-92D2-31A6-9C98-86B1AA96537C}"/>
          </ac:picMkLst>
        </pc:picChg>
        <pc:picChg chg="add mod">
          <ac:chgData name="Xin Luo" userId="82312ee5779919a4" providerId="LiveId" clId="{82BFAA31-791A-9843-976C-3AAFAA5AC07D}" dt="2023-03-04T15:48:59.888" v="6079" actId="1076"/>
          <ac:picMkLst>
            <pc:docMk/>
            <pc:sldMk cId="1994915307" sldId="2749"/>
            <ac:picMk id="9" creationId="{6773422F-41A1-CECC-4339-862D5F305E78}"/>
          </ac:picMkLst>
        </pc:picChg>
      </pc:sldChg>
      <pc:sldChg chg="addSp delSp modSp add mod">
        <pc:chgData name="Xin Luo" userId="82312ee5779919a4" providerId="LiveId" clId="{82BFAA31-791A-9843-976C-3AAFAA5AC07D}" dt="2023-03-04T15:43:09.927" v="5903" actId="1035"/>
        <pc:sldMkLst>
          <pc:docMk/>
          <pc:sldMk cId="202264030" sldId="2750"/>
        </pc:sldMkLst>
        <pc:spChg chg="add mod">
          <ac:chgData name="Xin Luo" userId="82312ee5779919a4" providerId="LiveId" clId="{82BFAA31-791A-9843-976C-3AAFAA5AC07D}" dt="2023-03-04T15:43:09.927" v="5903" actId="1035"/>
          <ac:spMkLst>
            <pc:docMk/>
            <pc:sldMk cId="202264030" sldId="2750"/>
            <ac:spMk id="9" creationId="{D732F9A9-4A61-8CFE-4FB6-79B6EB588A79}"/>
          </ac:spMkLst>
        </pc:spChg>
        <pc:spChg chg="mod">
          <ac:chgData name="Xin Luo" userId="82312ee5779919a4" providerId="LiveId" clId="{82BFAA31-791A-9843-976C-3AAFAA5AC07D}" dt="2023-03-04T15:40:49.611" v="5818" actId="14100"/>
          <ac:spMkLst>
            <pc:docMk/>
            <pc:sldMk cId="202264030" sldId="2750"/>
            <ac:spMk id="17" creationId="{9E05FFCA-3371-AF5C-381D-71D984055F5A}"/>
          </ac:spMkLst>
        </pc:spChg>
        <pc:picChg chg="add mod">
          <ac:chgData name="Xin Luo" userId="82312ee5779919a4" providerId="LiveId" clId="{82BFAA31-791A-9843-976C-3AAFAA5AC07D}" dt="2023-03-04T15:43:09.927" v="5903" actId="1035"/>
          <ac:picMkLst>
            <pc:docMk/>
            <pc:sldMk cId="202264030" sldId="2750"/>
            <ac:picMk id="5" creationId="{9BBBBD8B-688B-710D-3D8D-BFDFD56DB232}"/>
          </ac:picMkLst>
        </pc:picChg>
        <pc:picChg chg="del">
          <ac:chgData name="Xin Luo" userId="82312ee5779919a4" providerId="LiveId" clId="{82BFAA31-791A-9843-976C-3AAFAA5AC07D}" dt="2023-03-04T15:38:51.044" v="5743" actId="478"/>
          <ac:picMkLst>
            <pc:docMk/>
            <pc:sldMk cId="202264030" sldId="2750"/>
            <ac:picMk id="7" creationId="{FBCB15A5-92D2-31A6-9C98-86B1AA96537C}"/>
          </ac:picMkLst>
        </pc:picChg>
        <pc:picChg chg="add mod">
          <ac:chgData name="Xin Luo" userId="82312ee5779919a4" providerId="LiveId" clId="{82BFAA31-791A-9843-976C-3AAFAA5AC07D}" dt="2023-03-04T15:43:09.927" v="5903" actId="1035"/>
          <ac:picMkLst>
            <pc:docMk/>
            <pc:sldMk cId="202264030" sldId="2750"/>
            <ac:picMk id="8" creationId="{B765428C-F39A-9703-24D3-B125CFA04483}"/>
          </ac:picMkLst>
        </pc:picChg>
      </pc:sldChg>
      <pc:sldChg chg="add del">
        <pc:chgData name="Xin Luo" userId="82312ee5779919a4" providerId="LiveId" clId="{82BFAA31-791A-9843-976C-3AAFAA5AC07D}" dt="2023-03-04T15:46:42.673" v="5956" actId="2696"/>
        <pc:sldMkLst>
          <pc:docMk/>
          <pc:sldMk cId="1628918360" sldId="2751"/>
        </pc:sldMkLst>
      </pc:sldChg>
    </pc:docChg>
  </pc:docChgLst>
  <pc:docChgLst>
    <pc:chgData name="Xin Luo" userId="82312ee5779919a4" providerId="LiveId" clId="{D28526AD-BB72-0B4E-9638-04907E1F3622}"/>
    <pc:docChg chg="delSld modSld">
      <pc:chgData name="Xin Luo" userId="82312ee5779919a4" providerId="LiveId" clId="{D28526AD-BB72-0B4E-9638-04907E1F3622}" dt="2023-09-18T01:27:13.837" v="116" actId="2696"/>
      <pc:docMkLst>
        <pc:docMk/>
      </pc:docMkLst>
      <pc:sldChg chg="modSp mod">
        <pc:chgData name="Xin Luo" userId="82312ee5779919a4" providerId="LiveId" clId="{D28526AD-BB72-0B4E-9638-04907E1F3622}" dt="2023-09-18T01:27:09.604" v="115" actId="255"/>
        <pc:sldMkLst>
          <pc:docMk/>
          <pc:sldMk cId="1209572041" sldId="2722"/>
        </pc:sldMkLst>
        <pc:spChg chg="mod">
          <ac:chgData name="Xin Luo" userId="82312ee5779919a4" providerId="LiveId" clId="{D28526AD-BB72-0B4E-9638-04907E1F3622}" dt="2023-09-18T01:27:09.604" v="115" actId="255"/>
          <ac:spMkLst>
            <pc:docMk/>
            <pc:sldMk cId="1209572041" sldId="2722"/>
            <ac:spMk id="13" creationId="{303BC878-BC57-D350-27A3-F03AE48213AC}"/>
          </ac:spMkLst>
        </pc:spChg>
      </pc:sldChg>
      <pc:sldChg chg="del">
        <pc:chgData name="Xin Luo" userId="82312ee5779919a4" providerId="LiveId" clId="{D28526AD-BB72-0B4E-9638-04907E1F3622}" dt="2023-09-18T01:27:13.837" v="116" actId="2696"/>
        <pc:sldMkLst>
          <pc:docMk/>
          <pc:sldMk cId="2476237792" sldId="2741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l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313" y="0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r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l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313" y="9723438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r" defTabSz="944563">
              <a:defRPr sz="1100"/>
            </a:lvl1pPr>
          </a:lstStyle>
          <a:p>
            <a:pPr>
              <a:defRPr/>
            </a:pPr>
            <a:fld id="{6D45C849-0B45-C74F-ACD3-3797B4D2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899936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l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r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6513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49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849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l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r" defTabSz="944563">
              <a:spcBef>
                <a:spcPct val="0"/>
              </a:spcBef>
              <a:defRPr sz="1100">
                <a:latin typeface="Arial" charset="0"/>
              </a:defRPr>
            </a:lvl1pPr>
          </a:lstStyle>
          <a:p>
            <a:pPr>
              <a:defRPr/>
            </a:pPr>
            <a:fld id="{BAF496D9-25EC-FE4B-A1BF-34C514AB28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059369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1200" kern="1200" dirty="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1867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78990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/>
              <a:t>用户设置于工作区设置；工作区设置会覆盖用户设置。</a:t>
            </a:r>
            <a:endParaRPr lang="en-US" altLang="zh-CN" dirty="0"/>
          </a:p>
          <a:p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2. </a:t>
            </a:r>
            <a:r>
              <a:rPr lang="zh-CN" alt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演示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notebook</a:t>
            </a:r>
            <a:r>
              <a:rPr lang="zh-CN" alt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文件根目录设置：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；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os.getcwd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228600" indent="-228600"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78733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09995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18465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191B1F"/>
                </a:solidFill>
                <a:latin typeface="+mn-ea"/>
                <a:ea typeface="+mn-ea"/>
              </a:rPr>
              <a:t>集中式缺点：如果中央服务器发生故障，所有开发人员都无法进行工作。</a:t>
            </a:r>
            <a:endParaRPr lang="en-US" altLang="zh-CN" sz="1200" dirty="0">
              <a:solidFill>
                <a:srgbClr val="191B1F"/>
              </a:solidFill>
              <a:latin typeface="+mn-ea"/>
              <a:ea typeface="+mn-ea"/>
            </a:endParaRPr>
          </a:p>
          <a:p>
            <a:r>
              <a:rPr lang="zh-CN" altLang="en-US" sz="1200" dirty="0">
                <a:solidFill>
                  <a:srgbClr val="191B1F"/>
                </a:solidFill>
                <a:latin typeface="+mn-ea"/>
                <a:ea typeface="+mn-ea"/>
              </a:rPr>
              <a:t>分布式：远程仓库发生故障，开发人员能在本地仓库进行正常开发工作</a:t>
            </a:r>
            <a:r>
              <a:rPr lang="zh-CN" altLang="en-US" sz="1200" b="0" i="0" dirty="0">
                <a:solidFill>
                  <a:srgbClr val="191B1F"/>
                </a:solidFill>
                <a:effectLst/>
                <a:latin typeface="+mn-ea"/>
                <a:ea typeface="+mn-ea"/>
              </a:rPr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16452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开发者的社交平台。发布自己的开源项目，其他开发者可以查看、评论、转载开源项目。</a:t>
            </a:r>
            <a:endParaRPr lang="en-US" altLang="zh-CN" dirty="0"/>
          </a:p>
          <a:p>
            <a:r>
              <a:rPr lang="zh-CN" altLang="en-US" dirty="0"/>
              <a:t>演示检索开源项目（以云南大学为检索词）、转载点赞开源项目、创建开源项目。</a:t>
            </a:r>
          </a:p>
        </p:txBody>
      </p:sp>
    </p:spTree>
    <p:extLst>
      <p:ext uri="{BB962C8B-B14F-4D97-AF65-F5344CB8AC3E}">
        <p14:creationId xmlns:p14="http://schemas.microsoft.com/office/powerpoint/2010/main" val="18143006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检查</a:t>
            </a:r>
            <a:r>
              <a:rPr lang="en-US" altLang="zh-CN" dirty="0"/>
              <a:t>git</a:t>
            </a:r>
            <a:r>
              <a:rPr lang="zh-CN" altLang="en-US" dirty="0"/>
              <a:t>安装，</a:t>
            </a:r>
            <a:r>
              <a:rPr lang="en-US" altLang="zh-CN" dirty="0"/>
              <a:t>git –-version</a:t>
            </a:r>
          </a:p>
          <a:p>
            <a:r>
              <a:rPr lang="en-US" altLang="zh-CN" dirty="0"/>
              <a:t>2. pull request</a:t>
            </a:r>
            <a:r>
              <a:rPr lang="zh-CN" altLang="en-US" dirty="0"/>
              <a:t>演示。</a:t>
            </a:r>
          </a:p>
        </p:txBody>
      </p:sp>
    </p:spTree>
    <p:extLst>
      <p:ext uri="{BB962C8B-B14F-4D97-AF65-F5344CB8AC3E}">
        <p14:creationId xmlns:p14="http://schemas.microsoft.com/office/powerpoint/2010/main" val="41428716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演示</a:t>
            </a:r>
            <a:r>
              <a:rPr lang="en-US" altLang="zh-CN" dirty="0"/>
              <a:t>fork</a:t>
            </a:r>
            <a:r>
              <a:rPr lang="zh-CN" altLang="en-US" dirty="0"/>
              <a:t>， </a:t>
            </a:r>
            <a:r>
              <a:rPr lang="en-US" altLang="zh-CN" dirty="0"/>
              <a:t>git clone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31084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git –-version </a:t>
            </a:r>
            <a:r>
              <a:rPr lang="zh-CN" altLang="en-US" dirty="0"/>
              <a:t>查看是否安装</a:t>
            </a:r>
          </a:p>
        </p:txBody>
      </p:sp>
    </p:spTree>
    <p:extLst>
      <p:ext uri="{BB962C8B-B14F-4D97-AF65-F5344CB8AC3E}">
        <p14:creationId xmlns:p14="http://schemas.microsoft.com/office/powerpoint/2010/main" val="1475824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演示修改代码及提交：</a:t>
            </a:r>
            <a:r>
              <a:rPr lang="en-US" altLang="zh-CN" dirty="0"/>
              <a:t>git checkout (</a:t>
            </a:r>
            <a:r>
              <a:rPr lang="zh-CN" altLang="en-US" dirty="0"/>
              <a:t>如需在分支中开发时使用</a:t>
            </a:r>
            <a:r>
              <a:rPr lang="en-US" altLang="zh-CN" dirty="0"/>
              <a:t>), git add ., git commit –m ‘test git’, git push origin main.</a:t>
            </a:r>
          </a:p>
          <a:p>
            <a:r>
              <a:rPr lang="zh-CN" altLang="en-US" dirty="0"/>
              <a:t>在终端和</a:t>
            </a:r>
            <a:r>
              <a:rPr lang="en-US" altLang="zh-CN" dirty="0" err="1"/>
              <a:t>vscode</a:t>
            </a:r>
            <a:r>
              <a:rPr lang="zh-CN" altLang="en-US" dirty="0"/>
              <a:t>下分别演示。</a:t>
            </a:r>
          </a:p>
        </p:txBody>
      </p:sp>
    </p:spTree>
    <p:extLst>
      <p:ext uri="{BB962C8B-B14F-4D97-AF65-F5344CB8AC3E}">
        <p14:creationId xmlns:p14="http://schemas.microsoft.com/office/powerpoint/2010/main" val="2772874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1200" kern="1200" dirty="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74975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演示相关命令</a:t>
            </a:r>
          </a:p>
        </p:txBody>
      </p:sp>
    </p:spTree>
    <p:extLst>
      <p:ext uri="{BB962C8B-B14F-4D97-AF65-F5344CB8AC3E}">
        <p14:creationId xmlns:p14="http://schemas.microsoft.com/office/powerpoint/2010/main" val="41971599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06097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15706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01418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71035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演示</a:t>
            </a:r>
          </a:p>
        </p:txBody>
      </p:sp>
    </p:spTree>
    <p:extLst>
      <p:ext uri="{BB962C8B-B14F-4D97-AF65-F5344CB8AC3E}">
        <p14:creationId xmlns:p14="http://schemas.microsoft.com/office/powerpoint/2010/main" val="2531758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开发环境配置，借助第三方软件管理工具，提升开发环境管理效率。</a:t>
            </a:r>
          </a:p>
        </p:txBody>
      </p:sp>
    </p:spTree>
    <p:extLst>
      <p:ext uri="{BB962C8B-B14F-4D97-AF65-F5344CB8AC3E}">
        <p14:creationId xmlns:p14="http://schemas.microsoft.com/office/powerpoint/2010/main" val="39676881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开发环境配置，借助第三方软件管理工具，提升开发环境管理效率。</a:t>
            </a:r>
          </a:p>
        </p:txBody>
      </p:sp>
    </p:spTree>
    <p:extLst>
      <p:ext uri="{BB962C8B-B14F-4D97-AF65-F5344CB8AC3E}">
        <p14:creationId xmlns:p14="http://schemas.microsoft.com/office/powerpoint/2010/main" val="176794295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624198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添加进环境变量可能与其他软件冲突，但不添加，无法在终端中直接启动。如</a:t>
            </a:r>
            <a:r>
              <a:rPr lang="en-US" altLang="zh-CN" dirty="0" err="1"/>
              <a:t>conda</a:t>
            </a:r>
            <a:r>
              <a:rPr lang="en-US" altLang="zh-CN" dirty="0"/>
              <a:t> –version</a:t>
            </a:r>
            <a:r>
              <a:rPr lang="zh-CN" altLang="en-US" dirty="0"/>
              <a:t>不能启用。</a:t>
            </a:r>
          </a:p>
        </p:txBody>
      </p:sp>
    </p:spTree>
    <p:extLst>
      <p:ext uri="{BB962C8B-B14F-4D97-AF65-F5344CB8AC3E}">
        <p14:creationId xmlns:p14="http://schemas.microsoft.com/office/powerpoint/2010/main" val="3766728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7ECF62-1638-4DD4-9C28-B7A1E023F854}" type="slidenum">
              <a:rPr lang="zh-CN" altLang="en-US" smtClean="0">
                <a:solidFill>
                  <a:prstClr val="black"/>
                </a:solidFill>
              </a:rPr>
              <a:pPr/>
              <a:t>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55213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1. </a:t>
            </a:r>
            <a:r>
              <a:rPr lang="zh-CN" altLang="en-US" dirty="0"/>
              <a:t>什么是环境，以人类比，不同需求如读大学、逛街对应需要不同的环境。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不同</a:t>
            </a:r>
            <a:r>
              <a:rPr lang="en-US" altLang="zh-CN" dirty="0"/>
              <a:t>python</a:t>
            </a:r>
            <a:r>
              <a:rPr lang="zh-CN" altLang="en-US" dirty="0"/>
              <a:t>开发任务配置不同的</a:t>
            </a:r>
            <a:r>
              <a:rPr lang="en-US" altLang="zh-CN" dirty="0"/>
              <a:t>python</a:t>
            </a:r>
            <a:r>
              <a:rPr lang="zh-CN" altLang="en-US" dirty="0"/>
              <a:t>开发环境。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对于一个开发项目，不可能所有代码从零开始，一定是在已有工具基础上进行开发。</a:t>
            </a:r>
            <a:r>
              <a:rPr lang="en-US" altLang="zh-CN" dirty="0"/>
              <a:t>python</a:t>
            </a:r>
            <a:r>
              <a:rPr lang="zh-CN" altLang="en-US" dirty="0"/>
              <a:t>开发环境配置即对开发项目中相关</a:t>
            </a:r>
            <a:r>
              <a:rPr lang="en-US" altLang="zh-CN" dirty="0"/>
              <a:t>python</a:t>
            </a:r>
            <a:r>
              <a:rPr lang="zh-CN" altLang="en-US" dirty="0"/>
              <a:t>软件包进行提前安装。</a:t>
            </a:r>
          </a:p>
        </p:txBody>
      </p:sp>
    </p:spTree>
    <p:extLst>
      <p:ext uri="{BB962C8B-B14F-4D97-AF65-F5344CB8AC3E}">
        <p14:creationId xmlns:p14="http://schemas.microsoft.com/office/powerpoint/2010/main" val="147722960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在目录下查看环境文件夹</a:t>
            </a:r>
          </a:p>
        </p:txBody>
      </p:sp>
    </p:spTree>
    <p:extLst>
      <p:ext uri="{BB962C8B-B14F-4D97-AF65-F5344CB8AC3E}">
        <p14:creationId xmlns:p14="http://schemas.microsoft.com/office/powerpoint/2010/main" val="40802368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456441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794357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77275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1108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04269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>
                <a:solidFill>
                  <a:srgbClr val="151515"/>
                </a:solidFill>
                <a:latin typeface="+mn-ea"/>
                <a:ea typeface="+mn-ea"/>
              </a:rPr>
              <a:t>Linux</a:t>
            </a:r>
            <a:r>
              <a:rPr lang="zh-CN" altLang="en-US" sz="1200" dirty="0">
                <a:solidFill>
                  <a:srgbClr val="151515"/>
                </a:solidFill>
                <a:latin typeface="+mn-ea"/>
                <a:ea typeface="+mn-ea"/>
              </a:rPr>
              <a:t>发行版：用户不需要重新编译，在直接安装之后，只需要小幅度更改设定就可以使用。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16431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Windows </a:t>
            </a:r>
            <a:r>
              <a:rPr lang="en-US" altLang="zh-CN" dirty="0" err="1"/>
              <a:t>powershell</a:t>
            </a:r>
            <a:r>
              <a:rPr lang="en-US" altLang="zh-CN" dirty="0"/>
              <a:t> </a:t>
            </a:r>
            <a:r>
              <a:rPr lang="zh-CN" altLang="en-US" dirty="0"/>
              <a:t>演示。低版本</a:t>
            </a:r>
            <a:r>
              <a:rPr lang="en-US" altLang="zh-CN" dirty="0"/>
              <a:t>windows</a:t>
            </a:r>
            <a:r>
              <a:rPr lang="zh-CN" altLang="en-US" dirty="0"/>
              <a:t>系统需预装。</a:t>
            </a:r>
            <a:endParaRPr lang="en-US" altLang="zh-CN" dirty="0"/>
          </a:p>
          <a:p>
            <a:r>
              <a:rPr lang="en-US" altLang="zh-CN" dirty="0"/>
              <a:t>Windows </a:t>
            </a:r>
            <a:r>
              <a:rPr lang="en-US" altLang="zh-CN" dirty="0" err="1"/>
              <a:t>powershell</a:t>
            </a:r>
            <a:r>
              <a:rPr lang="zh-CN" altLang="en-US" dirty="0"/>
              <a:t>比</a:t>
            </a:r>
            <a:r>
              <a:rPr lang="en-US" altLang="zh-CN" dirty="0" err="1"/>
              <a:t>cmd</a:t>
            </a:r>
            <a:r>
              <a:rPr lang="zh-CN" altLang="en-US" dirty="0"/>
              <a:t>功能更加强大。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61458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5554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/>
              <a:t>多种编程语言支持，</a:t>
            </a:r>
            <a:r>
              <a:rPr lang="en-US" altLang="zh-CN" dirty="0"/>
              <a:t>python</a:t>
            </a:r>
            <a:r>
              <a:rPr lang="zh-CN" altLang="en-US" dirty="0"/>
              <a:t>，</a:t>
            </a:r>
            <a:r>
              <a:rPr lang="en-US" altLang="zh-CN" dirty="0"/>
              <a:t>C/C++</a:t>
            </a:r>
            <a:r>
              <a:rPr lang="zh-CN" altLang="en-US" dirty="0"/>
              <a:t>，</a:t>
            </a:r>
            <a:r>
              <a:rPr lang="en-US" altLang="zh-CN" dirty="0"/>
              <a:t>C#</a:t>
            </a:r>
            <a:r>
              <a:rPr lang="zh-CN" altLang="en-US" dirty="0"/>
              <a:t>，</a:t>
            </a:r>
            <a:r>
              <a:rPr lang="en-US" altLang="zh-CN" dirty="0"/>
              <a:t>Java.</a:t>
            </a:r>
          </a:p>
          <a:p>
            <a:pPr marL="228600" indent="-228600">
              <a:buAutoNum type="arabicPeriod"/>
            </a:pPr>
            <a:r>
              <a:rPr lang="zh-CN" altLang="en-US" dirty="0"/>
              <a:t>演示安装</a:t>
            </a:r>
            <a:r>
              <a:rPr lang="en-US" altLang="zh-CN" dirty="0" err="1"/>
              <a:t>jupyter</a:t>
            </a:r>
            <a:r>
              <a:rPr lang="zh-CN" altLang="en-US" dirty="0"/>
              <a:t>扩展</a:t>
            </a:r>
          </a:p>
        </p:txBody>
      </p:sp>
    </p:spTree>
    <p:extLst>
      <p:ext uri="{BB962C8B-B14F-4D97-AF65-F5344CB8AC3E}">
        <p14:creationId xmlns:p14="http://schemas.microsoft.com/office/powerpoint/2010/main" val="513116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rrowheads="1"/>
          </p:cNvSpPr>
          <p:nvPr userDrawn="1"/>
        </p:nvSpPr>
        <p:spPr bwMode="auto">
          <a:xfrm>
            <a:off x="0" y="2276475"/>
            <a:ext cx="9144000" cy="2665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5" name="矩形 4"/>
          <p:cNvSpPr>
            <a:spLocks noChangeArrowheads="1"/>
          </p:cNvSpPr>
          <p:nvPr userDrawn="1"/>
        </p:nvSpPr>
        <p:spPr bwMode="auto">
          <a:xfrm>
            <a:off x="0" y="2203450"/>
            <a:ext cx="9144000" cy="714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6" name="矩形 5"/>
          <p:cNvSpPr>
            <a:spLocks noChangeArrowheads="1"/>
          </p:cNvSpPr>
          <p:nvPr userDrawn="1"/>
        </p:nvSpPr>
        <p:spPr bwMode="auto">
          <a:xfrm>
            <a:off x="0" y="4870450"/>
            <a:ext cx="9144000" cy="714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32860" name="Rectangle 92"/>
          <p:cNvSpPr>
            <a:spLocks noGrp="1" noChangeArrowheads="1"/>
          </p:cNvSpPr>
          <p:nvPr>
            <p:ph type="ctrTitle"/>
          </p:nvPr>
        </p:nvSpPr>
        <p:spPr>
          <a:xfrm>
            <a:off x="1828800" y="1828800"/>
            <a:ext cx="6934200" cy="23622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2861" name="Rectangle 9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572000"/>
            <a:ext cx="6934200" cy="12954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436137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87338" y="981075"/>
            <a:ext cx="7772400" cy="51847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8887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-26988"/>
            <a:ext cx="2286000" cy="6192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-26988"/>
            <a:ext cx="6705600" cy="6192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798699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0" y="-26988"/>
            <a:ext cx="9144000" cy="6192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82318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6988"/>
            <a:ext cx="9144000" cy="7921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85800" y="981075"/>
            <a:ext cx="7772400" cy="5184775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29749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6988"/>
            <a:ext cx="9144000" cy="7921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981075"/>
            <a:ext cx="38100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38100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00904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3" name="Picture 1" descr="D:\5万更新包奖PPT\张嘉\PPT用图\2.整饰相关\整饰 周老师改\5 31整饰-1副本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</p:spPr>
      </p:pic>
      <p:sp>
        <p:nvSpPr>
          <p:cNvPr id="2" name="大标题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71546"/>
          </a:xfrm>
          <a:prstGeom prst="rect">
            <a:avLst/>
          </a:prstGeom>
        </p:spPr>
        <p:txBody>
          <a:bodyPr anchor="ctr"/>
          <a:lstStyle>
            <a:lvl1pPr algn="ctr">
              <a:defRPr lang="zh-CN" altLang="en-US" sz="3600" b="1" dirty="0">
                <a:ln w="190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534771050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gradFill rotWithShape="1">
          <a:gsLst>
            <a:gs pos="0">
              <a:schemeClr val="bg1">
                <a:tint val="80000"/>
                <a:satMod val="300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659729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130869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82264" y="6467404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Page </a:t>
            </a:r>
            <a:fld id="{5B7D6B44-8869-44D6-9B46-FD9D3C769EB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任意多边形 9"/>
          <p:cNvSpPr/>
          <p:nvPr userDrawn="1"/>
        </p:nvSpPr>
        <p:spPr>
          <a:xfrm>
            <a:off x="0" y="6395396"/>
            <a:ext cx="9144000" cy="0"/>
          </a:xfrm>
          <a:custGeom>
            <a:avLst/>
            <a:gdLst>
              <a:gd name="connsiteX0" fmla="*/ 0 w 9144000"/>
              <a:gd name="connsiteY0" fmla="*/ 0 h 0"/>
              <a:gd name="connsiteX1" fmla="*/ 9144000 w 91440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8526"/>
            <a:ext cx="802481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56853612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30629FCA-9BCC-4D94-BCF1-50AA18210C8D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5955421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7338" y="981075"/>
            <a:ext cx="77724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8E54011-88F9-4C11-89A5-A0E112247F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929668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480EE588-B514-4B83-883F-1A90AE4C4A85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0249880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0523AAF6-DDDF-4D98-B1C8-197F7B964DB6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4115387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5438" y="1087438"/>
            <a:ext cx="4027487" cy="2270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05325" y="1087438"/>
            <a:ext cx="4027488" cy="2270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DAC03A7A-4C91-400B-8A5E-521C0E46A7DC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6186905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CE4B736F-8802-4601-81EF-2D08228E192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92782090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94C19E30-39C3-491E-99F3-94FA9B6A4A6B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21323634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B5CB6EDE-C31E-48F8-B56E-C83A2C11E3AC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80110239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AB753CBF-8E7A-41BE-9CDE-C113C4033482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75091782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30D5458A-7C4D-4972-829E-0613074E0F8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56758884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BB72497E-EDC7-4CBF-BBB7-C88B46A92B86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88231793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07163" y="115888"/>
            <a:ext cx="2168525" cy="32416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15888"/>
            <a:ext cx="6354763" cy="32416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86B5A12F-F1D3-4E67-A43C-D26EBF5447F7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756141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53096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981075"/>
            <a:ext cx="3810000" cy="51847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3810000" cy="51847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83453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1420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37418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87389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83168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01497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2850" y="8526"/>
            <a:ext cx="802481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9" name="同侧圆角矩形 8"/>
          <p:cNvSpPr/>
          <p:nvPr userDrawn="1"/>
        </p:nvSpPr>
        <p:spPr>
          <a:xfrm rot="5400000">
            <a:off x="4513516" y="-3740963"/>
            <a:ext cx="72000" cy="9099032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800" b="0">
              <a:solidFill>
                <a:srgbClr val="FFFFFF"/>
              </a:solidFill>
            </a:endParaRPr>
          </a:p>
        </p:txBody>
      </p:sp>
      <p:sp>
        <p:nvSpPr>
          <p:cNvPr id="10" name="同侧圆角矩形 9"/>
          <p:cNvSpPr/>
          <p:nvPr userDrawn="1"/>
        </p:nvSpPr>
        <p:spPr>
          <a:xfrm rot="5400000" flipH="1">
            <a:off x="8530149" y="230704"/>
            <a:ext cx="72000" cy="1155701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800" b="0">
              <a:solidFill>
                <a:srgbClr val="FFFFFF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B8E54011-88F9-4C11-89A5-A0E112247F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774" r:id="rId1"/>
    <p:sldLayoutId id="2147484775" r:id="rId2"/>
    <p:sldLayoutId id="2147484776" r:id="rId3"/>
    <p:sldLayoutId id="2147484777" r:id="rId4"/>
    <p:sldLayoutId id="2147484778" r:id="rId5"/>
    <p:sldLayoutId id="2147484779" r:id="rId6"/>
    <p:sldLayoutId id="2147484780" r:id="rId7"/>
    <p:sldLayoutId id="2147484781" r:id="rId8"/>
    <p:sldLayoutId id="2147484782" r:id="rId9"/>
    <p:sldLayoutId id="2147484783" r:id="rId10"/>
    <p:sldLayoutId id="2147484784" r:id="rId11"/>
    <p:sldLayoutId id="2147484785" r:id="rId12"/>
    <p:sldLayoutId id="2147484786" r:id="rId13"/>
    <p:sldLayoutId id="2147484787" r:id="rId14"/>
    <p:sldLayoutId id="2147484788" r:id="rId15"/>
    <p:sldLayoutId id="2147484789" r:id="rId16"/>
    <p:sldLayoutId id="2147484790" r:id="rId17"/>
    <p:sldLayoutId id="2147484954" r:id="rId18"/>
  </p:sldLayoutIdLst>
  <p:transition>
    <p:fade/>
  </p:transition>
  <p:hf hdr="0" ftr="0" dt="0"/>
  <p:txStyles>
    <p:titleStyle>
      <a:lvl1pPr marL="0" indent="889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+mj-lt"/>
          <a:ea typeface="+mj-ea"/>
          <a:cs typeface="微软雅黑" charset="0"/>
        </a:defRPr>
      </a:lvl1pPr>
      <a:lvl2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2pPr>
      <a:lvl3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3pPr>
      <a:lvl4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4pPr>
      <a:lvl5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0000"/>
        <a:buChar char="•"/>
        <a:defRPr kumimoji="1" sz="2800">
          <a:solidFill>
            <a:schemeClr val="bg2"/>
          </a:solidFill>
          <a:latin typeface="+mn-lt"/>
          <a:ea typeface="+mn-ea"/>
          <a:cs typeface="微软雅黑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75000"/>
        <a:buChar char="–"/>
        <a:defRPr kumimoji="1" sz="2400">
          <a:solidFill>
            <a:schemeClr val="bg2"/>
          </a:solidFill>
          <a:latin typeface="+mn-lt"/>
          <a:ea typeface="+mn-ea"/>
          <a:cs typeface="微软雅黑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»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12" descr="bg3-LINE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115888"/>
            <a:ext cx="8675688" cy="6492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标题文本样式：黑体</a:t>
            </a:r>
            <a:r>
              <a:rPr lang="en-US" altLang="zh-CN"/>
              <a:t>/34</a:t>
            </a:r>
            <a:r>
              <a:rPr lang="zh-CN" altLang="en-US"/>
              <a:t>号  </a:t>
            </a:r>
            <a:r>
              <a:rPr lang="en-US" altLang="zh-CN"/>
              <a:t>Arial/34pt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5438" y="1087438"/>
            <a:ext cx="8207375" cy="2270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/>
            <a:r>
              <a:rPr lang="zh-CN" altLang="en-US"/>
              <a:t>第一级内容文本样式：黑体</a:t>
            </a:r>
            <a:r>
              <a:rPr lang="en-US" altLang="zh-CN"/>
              <a:t>/28</a:t>
            </a:r>
            <a:r>
              <a:rPr lang="zh-CN" altLang="en-US"/>
              <a:t>号  </a:t>
            </a:r>
            <a:r>
              <a:rPr lang="en-US" altLang="zh-CN"/>
              <a:t>Arial/28pt</a:t>
            </a:r>
          </a:p>
          <a:p>
            <a:pPr lvl="1"/>
            <a:r>
              <a:rPr lang="zh-CN" altLang="en-US"/>
              <a:t>第二级内容文本样式：黑体</a:t>
            </a:r>
            <a:r>
              <a:rPr lang="en-US" altLang="zh-CN"/>
              <a:t>/24</a:t>
            </a:r>
            <a:r>
              <a:rPr lang="zh-CN" altLang="en-US"/>
              <a:t>号  </a:t>
            </a:r>
            <a:r>
              <a:rPr lang="en-US" altLang="zh-CN"/>
              <a:t>Arial/24pt</a:t>
            </a:r>
          </a:p>
          <a:p>
            <a:pPr lvl="2"/>
            <a:r>
              <a:rPr lang="zh-CN" altLang="en-US"/>
              <a:t>第三级内容文本样式：黑体</a:t>
            </a:r>
            <a:r>
              <a:rPr lang="en-US" altLang="zh-CN"/>
              <a:t>/20</a:t>
            </a:r>
            <a:r>
              <a:rPr lang="zh-CN" altLang="en-US"/>
              <a:t>号  </a:t>
            </a:r>
            <a:r>
              <a:rPr lang="en-US" altLang="zh-CN"/>
              <a:t>Arial/20pt</a:t>
            </a:r>
          </a:p>
          <a:p>
            <a:pPr lvl="3"/>
            <a:r>
              <a:rPr lang="zh-CN" altLang="en-US"/>
              <a:t>第四级内容文本样式：黑体</a:t>
            </a:r>
            <a:r>
              <a:rPr lang="en-US" altLang="zh-CN"/>
              <a:t>/18</a:t>
            </a:r>
            <a:r>
              <a:rPr lang="zh-CN" altLang="en-US"/>
              <a:t>号  </a:t>
            </a:r>
            <a:r>
              <a:rPr lang="en-US" altLang="zh-CN"/>
              <a:t>Arial/18pt</a:t>
            </a:r>
          </a:p>
          <a:p>
            <a:pPr lvl="4"/>
            <a:r>
              <a:rPr lang="zh-CN" altLang="en-US"/>
              <a:t>第五级内容文本样式：黑体</a:t>
            </a:r>
            <a:r>
              <a:rPr lang="en-US" altLang="zh-CN"/>
              <a:t>/16</a:t>
            </a:r>
            <a:r>
              <a:rPr lang="zh-CN" altLang="en-US"/>
              <a:t>号  </a:t>
            </a:r>
            <a:r>
              <a:rPr lang="en-US" altLang="zh-CN"/>
              <a:t>Arial/16pt</a:t>
            </a:r>
          </a:p>
        </p:txBody>
      </p:sp>
      <p:sp>
        <p:nvSpPr>
          <p:cNvPr id="30618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02450" y="6499225"/>
            <a:ext cx="2133600" cy="212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/>
              <a:t> </a:t>
            </a:r>
            <a:fld id="{0FF7CBF9-F9A5-4695-8B7F-69B64C2D809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6206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87" r:id="rId1"/>
    <p:sldLayoutId id="2147484988" r:id="rId2"/>
    <p:sldLayoutId id="2147484989" r:id="rId3"/>
    <p:sldLayoutId id="2147484990" r:id="rId4"/>
    <p:sldLayoutId id="2147484991" r:id="rId5"/>
    <p:sldLayoutId id="2147484992" r:id="rId6"/>
    <p:sldLayoutId id="2147484993" r:id="rId7"/>
    <p:sldLayoutId id="2147484994" r:id="rId8"/>
    <p:sldLayoutId id="2147484995" r:id="rId9"/>
    <p:sldLayoutId id="2147484996" r:id="rId10"/>
    <p:sldLayoutId id="2147484997" r:id="rId11"/>
  </p:sldLayoutIdLst>
  <p:transition/>
  <p:hf hdr="0" ftr="0" dt="0"/>
  <p:txStyles>
    <p:titleStyle>
      <a:lvl1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+mj-lt"/>
          <a:ea typeface="+mj-ea"/>
          <a:cs typeface="+mj-cs"/>
        </a:defRPr>
      </a:lvl1pPr>
      <a:lvl2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2pPr>
      <a:lvl3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3pPr>
      <a:lvl4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4pPr>
      <a:lvl5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5pPr>
      <a:lvl6pPr marL="8191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12763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7335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21907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180975" indent="-180975" algn="l" rtl="0" eaLnBrk="0" fontAlgn="ctr" hangingPunct="0">
        <a:lnSpc>
          <a:spcPct val="120000"/>
        </a:lnSpc>
        <a:spcBef>
          <a:spcPct val="50000"/>
        </a:spcBef>
        <a:spcAft>
          <a:spcPct val="0"/>
        </a:spcAft>
        <a:buClr>
          <a:srgbClr val="00246C"/>
        </a:buClr>
        <a:buSzPct val="80000"/>
        <a:buFont typeface="Wingdings" panose="05000000000000000000" pitchFamily="2" charset="2"/>
        <a:buChar char="n"/>
        <a:defRPr sz="2800" b="1">
          <a:solidFill>
            <a:srgbClr val="00246C"/>
          </a:solidFill>
          <a:latin typeface="+mn-lt"/>
          <a:ea typeface="+mn-ea"/>
          <a:cs typeface="+mn-cs"/>
        </a:defRPr>
      </a:lvl1pPr>
      <a:lvl2pPr marL="541655" indent="-18097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00CC"/>
        </a:buClr>
        <a:buSzPct val="80000"/>
        <a:buFont typeface="Wingdings" panose="05000000000000000000" pitchFamily="2" charset="2"/>
        <a:buChar char="n"/>
        <a:defRPr sz="2400" b="1">
          <a:solidFill>
            <a:srgbClr val="0000CC"/>
          </a:solidFill>
          <a:latin typeface="+mn-lt"/>
          <a:ea typeface="+mn-ea"/>
        </a:defRPr>
      </a:lvl2pPr>
      <a:lvl3pPr marL="895350" indent="-17462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33FF"/>
        </a:buClr>
        <a:buSzPct val="80000"/>
        <a:buFont typeface="Wingdings" panose="05000000000000000000" pitchFamily="2" charset="2"/>
        <a:buChar char="n"/>
        <a:defRPr sz="2000">
          <a:solidFill>
            <a:srgbClr val="3333FF"/>
          </a:solidFill>
          <a:latin typeface="+mn-lt"/>
          <a:ea typeface="+mn-ea"/>
        </a:defRPr>
      </a:lvl3pPr>
      <a:lvl4pPr marL="1256030" indent="-18097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6699FF"/>
        </a:buClr>
        <a:buSzPct val="80000"/>
        <a:buFont typeface="Wingdings" panose="05000000000000000000" pitchFamily="2" charset="2"/>
        <a:buChar char="n"/>
        <a:defRPr sz="2000">
          <a:solidFill>
            <a:srgbClr val="6699FF"/>
          </a:solidFill>
          <a:latin typeface="+mn-lt"/>
          <a:ea typeface="+mn-ea"/>
        </a:defRPr>
      </a:lvl4pPr>
      <a:lvl5pPr marL="1619250" indent="-184150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5pPr>
      <a:lvl6pPr marL="20764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6pPr>
      <a:lvl7pPr marL="25336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7pPr>
      <a:lvl8pPr marL="29908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8pPr>
      <a:lvl9pPr marL="34480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8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xxxxxxxxx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319693" y="1685331"/>
            <a:ext cx="8501204" cy="1917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800" b="1" dirty="0">
                <a:solidFill>
                  <a:srgbClr val="FF0000"/>
                </a:solidFill>
                <a:latin typeface="微软雅黑"/>
                <a:ea typeface="微软雅黑"/>
              </a:rPr>
              <a:t>开源</a:t>
            </a:r>
            <a:r>
              <a:rPr lang="en-US" altLang="zh-CN" sz="4800" b="1" dirty="0">
                <a:solidFill>
                  <a:srgbClr val="FF0000"/>
                </a:solidFill>
                <a:latin typeface="微软雅黑"/>
                <a:ea typeface="微软雅黑"/>
              </a:rPr>
              <a:t>GIS</a:t>
            </a:r>
            <a:r>
              <a:rPr lang="zh-CN" altLang="en-US" sz="4800" b="1" dirty="0">
                <a:solidFill>
                  <a:srgbClr val="FF0000"/>
                </a:solidFill>
                <a:latin typeface="微软雅黑"/>
                <a:ea typeface="微软雅黑"/>
              </a:rPr>
              <a:t>软件开发环境</a:t>
            </a:r>
            <a:endParaRPr kumimoji="0" lang="zh-CN" altLang="zh-CN" sz="4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153909" y="3931738"/>
            <a:ext cx="8809022" cy="143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cs typeface="微软雅黑" charset="0"/>
              </a:rPr>
              <a:t>罗 新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cs typeface="微软雅黑" charset="0"/>
              </a:rPr>
              <a:t>云南大学 地球科学学院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</p:txBody>
      </p:sp>
      <p:sp>
        <p:nvSpPr>
          <p:cNvPr id="54" name="矩形 53"/>
          <p:cNvSpPr/>
          <p:nvPr/>
        </p:nvSpPr>
        <p:spPr>
          <a:xfrm flipV="1">
            <a:off x="792000" y="3614404"/>
            <a:ext cx="7560000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lumMod val="0"/>
                  <a:lumOff val="100000"/>
                  <a:alpha val="0"/>
                </a:schemeClr>
              </a:gs>
              <a:gs pos="50000">
                <a:schemeClr val="accent1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  <a:alpha val="0"/>
                </a:schemeClr>
              </a:gs>
            </a:gsLst>
            <a:lin ang="10800000" scaled="1"/>
            <a:tileRect/>
          </a:gradFill>
        </p:spPr>
        <p:txBody>
          <a:bodyPr wrap="square" lIns="0" rtlCol="0" anchor="ctr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2515BE6-09AD-694B-8839-0C2DC98FAD34}"/>
              </a:ext>
            </a:extLst>
          </p:cNvPr>
          <p:cNvSpPr/>
          <p:nvPr/>
        </p:nvSpPr>
        <p:spPr>
          <a:xfrm>
            <a:off x="307818" y="5474698"/>
            <a:ext cx="862795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邮箱</a:t>
            </a: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: xinluo_xin@ynu.edu.cn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地址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：地球科学学院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1327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办公室</a:t>
            </a:r>
            <a:endParaRPr kumimoji="0" lang="en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A20417-E7CA-C285-EB98-9BD26873E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693" y="243144"/>
            <a:ext cx="2866773" cy="10126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9EB157-7CF0-C636-5797-94C0A73AF8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2261" y="6259528"/>
            <a:ext cx="2996979" cy="6229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375549C-74EF-2C8F-6432-2C52B803FB1B}"/>
              </a:ext>
            </a:extLst>
          </p:cNvPr>
          <p:cNvSpPr txBox="1"/>
          <p:nvPr/>
        </p:nvSpPr>
        <p:spPr>
          <a:xfrm>
            <a:off x="5219690" y="261082"/>
            <a:ext cx="3716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云南大学</a:t>
            </a:r>
            <a:r>
              <a:rPr lang="en-US" altLang="zh-CN" sz="1800" b="1" dirty="0">
                <a:solidFill>
                  <a:schemeClr val="bg2"/>
                </a:solidFill>
                <a:latin typeface="+mn-ea"/>
                <a:ea typeface="+mn-ea"/>
              </a:rPr>
              <a:t>《</a:t>
            </a:r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 开源GIS </a:t>
            </a:r>
            <a:r>
              <a:rPr lang="en-US" altLang="zh-CN" sz="1800" b="1" dirty="0">
                <a:solidFill>
                  <a:schemeClr val="bg2"/>
                </a:solidFill>
                <a:latin typeface="+mn-ea"/>
                <a:ea typeface="+mn-ea"/>
              </a:rPr>
              <a:t>》</a:t>
            </a:r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课程第</a:t>
            </a:r>
            <a:r>
              <a:rPr lang="zh-CN" altLang="en-US" sz="1800" b="1" dirty="0">
                <a:solidFill>
                  <a:schemeClr val="bg2"/>
                </a:solidFill>
                <a:latin typeface="+mn-ea"/>
                <a:ea typeface="+mn-ea"/>
              </a:rPr>
              <a:t>三</a:t>
            </a:r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658607177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二、</a:t>
            </a:r>
            <a:r>
              <a:rPr lang="zh-CN" altLang="en-CN" dirty="0">
                <a:latin typeface="微软雅黑" pitchFamily="34" charset="-122"/>
                <a:ea typeface="微软雅黑" pitchFamily="34" charset="-122"/>
              </a:rPr>
              <a:t>开源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软件开发工具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、代码编辑器</a:t>
            </a:r>
            <a:r>
              <a:rPr lang="en-US" altLang="zh-CN" sz="2800" b="1" dirty="0" err="1">
                <a:solidFill>
                  <a:srgbClr val="333333"/>
                </a:solidFill>
                <a:latin typeface="+mn-ea"/>
                <a:ea typeface="+mn-ea"/>
              </a:rPr>
              <a:t>VSCode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。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B37CADB0-FA67-CB3D-2792-3B99C063AF39}"/>
              </a:ext>
            </a:extLst>
          </p:cNvPr>
          <p:cNvGrpSpPr/>
          <p:nvPr/>
        </p:nvGrpSpPr>
        <p:grpSpPr>
          <a:xfrm>
            <a:off x="317665" y="1621632"/>
            <a:ext cx="8579593" cy="4975010"/>
            <a:chOff x="152773" y="1766774"/>
            <a:chExt cx="8579593" cy="4975010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26E32F95-E945-8525-C29F-CF9241F58C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5022" y="1766774"/>
              <a:ext cx="7926925" cy="4717473"/>
            </a:xfrm>
            <a:prstGeom prst="rect">
              <a:avLst/>
            </a:prstGeom>
          </p:spPr>
        </p:pic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5EA02872-3EE4-53D7-6E37-48E9E9C41A57}"/>
                </a:ext>
              </a:extLst>
            </p:cNvPr>
            <p:cNvSpPr/>
            <p:nvPr/>
          </p:nvSpPr>
          <p:spPr>
            <a:xfrm>
              <a:off x="157397" y="5793698"/>
              <a:ext cx="1371600" cy="948086"/>
            </a:xfrm>
            <a:prstGeom prst="ellipse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lIns="0" rtlCol="0" anchor="ctr">
              <a:noAutofit/>
            </a:bodyPr>
            <a:lstStyle/>
            <a:p>
              <a:pPr algn="l"/>
              <a:endPara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76C093F4-F00A-2662-96D3-670D2E8993CE}"/>
                </a:ext>
              </a:extLst>
            </p:cNvPr>
            <p:cNvSpPr/>
            <p:nvPr/>
          </p:nvSpPr>
          <p:spPr>
            <a:xfrm>
              <a:off x="152773" y="2890606"/>
              <a:ext cx="814653" cy="662489"/>
            </a:xfrm>
            <a:prstGeom prst="ellipse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lIns="0" rtlCol="0" anchor="ctr">
              <a:noAutofit/>
            </a:bodyPr>
            <a:lstStyle/>
            <a:p>
              <a:pPr algn="l"/>
              <a:endPara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9AEC337B-D504-DF6E-65FD-6FE5EF689343}"/>
                </a:ext>
              </a:extLst>
            </p:cNvPr>
            <p:cNvSpPr/>
            <p:nvPr/>
          </p:nvSpPr>
          <p:spPr>
            <a:xfrm>
              <a:off x="5626682" y="5102744"/>
              <a:ext cx="3105684" cy="1639040"/>
            </a:xfrm>
            <a:prstGeom prst="ellipse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lIns="0" rtlCol="0" anchor="ctr">
              <a:noAutofit/>
            </a:bodyPr>
            <a:lstStyle/>
            <a:p>
              <a:pPr algn="l"/>
              <a:endPara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BCAC1974-26C1-2D3D-B1F3-AA392E4B1DEF}"/>
                </a:ext>
              </a:extLst>
            </p:cNvPr>
            <p:cNvSpPr txBox="1"/>
            <p:nvPr/>
          </p:nvSpPr>
          <p:spPr>
            <a:xfrm>
              <a:off x="317665" y="2428941"/>
              <a:ext cx="15313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accent4"/>
                  </a:solidFill>
                </a:rPr>
                <a:t>插件库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EBFBE8FA-DED0-4554-83A4-8D9870D5BDE0}"/>
                </a:ext>
              </a:extLst>
            </p:cNvPr>
            <p:cNvSpPr txBox="1"/>
            <p:nvPr/>
          </p:nvSpPr>
          <p:spPr>
            <a:xfrm>
              <a:off x="657097" y="5643013"/>
              <a:ext cx="23334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accent4"/>
                  </a:solidFill>
                </a:rPr>
                <a:t>软件更新提醒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CC287021-0311-7FFE-C3F4-E9364D39DAFF}"/>
                </a:ext>
              </a:extLst>
            </p:cNvPr>
            <p:cNvSpPr txBox="1"/>
            <p:nvPr/>
          </p:nvSpPr>
          <p:spPr>
            <a:xfrm>
              <a:off x="5403982" y="4677239"/>
              <a:ext cx="23334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accent4"/>
                  </a:solidFill>
                </a:rPr>
                <a:t>插件报错提醒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779649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二、</a:t>
            </a:r>
            <a:r>
              <a:rPr lang="zh-CN" altLang="en-CN" dirty="0">
                <a:latin typeface="微软雅黑" pitchFamily="34" charset="-122"/>
                <a:ea typeface="微软雅黑" pitchFamily="34" charset="-122"/>
              </a:rPr>
              <a:t>开源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软件开发工具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、代码编辑器</a:t>
            </a:r>
            <a:r>
              <a:rPr lang="en-US" altLang="zh-CN" sz="2800" b="1" dirty="0" err="1">
                <a:solidFill>
                  <a:srgbClr val="333333"/>
                </a:solidFill>
                <a:latin typeface="+mn-ea"/>
                <a:ea typeface="+mn-ea"/>
              </a:rPr>
              <a:t>VSCode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。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0ACA987-C55F-4E7C-C463-10487301E9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54" t="1853" r="14880" b="1264"/>
          <a:stretch/>
        </p:blipFill>
        <p:spPr>
          <a:xfrm>
            <a:off x="317665" y="2234539"/>
            <a:ext cx="4376743" cy="315543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3D5D434-AD5A-CA57-768A-9A87201CBB3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6340"/>
          <a:stretch/>
        </p:blipFill>
        <p:spPr>
          <a:xfrm>
            <a:off x="4853215" y="2234539"/>
            <a:ext cx="4029656" cy="3155431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690CD386-7151-4EED-ED26-1360190C3920}"/>
              </a:ext>
            </a:extLst>
          </p:cNvPr>
          <p:cNvSpPr txBox="1"/>
          <p:nvPr/>
        </p:nvSpPr>
        <p:spPr>
          <a:xfrm>
            <a:off x="393891" y="164892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2"/>
                </a:solidFill>
                <a:latin typeface="+mj-ea"/>
                <a:ea typeface="+mj-ea"/>
              </a:rPr>
              <a:t>代码字号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C4B2C50-09F2-3E65-27E5-F3F492E04176}"/>
              </a:ext>
            </a:extLst>
          </p:cNvPr>
          <p:cNvSpPr txBox="1"/>
          <p:nvPr/>
        </p:nvSpPr>
        <p:spPr>
          <a:xfrm>
            <a:off x="4853215" y="1648920"/>
            <a:ext cx="2042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b="1" dirty="0">
                <a:solidFill>
                  <a:schemeClr val="bg2"/>
                </a:solidFill>
                <a:latin typeface="+mj-ea"/>
                <a:ea typeface="+mj-ea"/>
              </a:rPr>
              <a:t>编辑器颜色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0890958-6CF4-E298-5189-D9A6055B9FED}"/>
              </a:ext>
            </a:extLst>
          </p:cNvPr>
          <p:cNvSpPr txBox="1"/>
          <p:nvPr/>
        </p:nvSpPr>
        <p:spPr>
          <a:xfrm>
            <a:off x="198620" y="5606521"/>
            <a:ext cx="874676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dirty="0">
                <a:solidFill>
                  <a:schemeClr val="bg2"/>
                </a:solidFill>
              </a:rPr>
              <a:t>修改</a:t>
            </a:r>
            <a:r>
              <a:rPr lang="en-US" altLang="zh-CN" sz="2200" dirty="0">
                <a:solidFill>
                  <a:schemeClr val="bg2"/>
                </a:solidFill>
              </a:rPr>
              <a:t>notebook</a:t>
            </a:r>
            <a:r>
              <a:rPr lang="zh-CN" altLang="en-US" sz="2200" dirty="0">
                <a:solidFill>
                  <a:schemeClr val="bg2"/>
                </a:solidFill>
              </a:rPr>
              <a:t>文件根目录</a:t>
            </a:r>
            <a:r>
              <a:rPr lang="en-US" altLang="zh-CN" sz="2200" dirty="0">
                <a:solidFill>
                  <a:schemeClr val="bg2"/>
                </a:solidFill>
              </a:rPr>
              <a:t>: User/Extensions/</a:t>
            </a:r>
            <a:r>
              <a:rPr lang="en-US" altLang="zh-CN" sz="2200" dirty="0" err="1">
                <a:solidFill>
                  <a:schemeClr val="bg2"/>
                </a:solidFill>
              </a:rPr>
              <a:t>Jupyter</a:t>
            </a:r>
            <a:r>
              <a:rPr lang="en-US" altLang="zh-CN" sz="2200" dirty="0">
                <a:solidFill>
                  <a:schemeClr val="bg2"/>
                </a:solidFill>
              </a:rPr>
              <a:t>/Notebook File Root.</a:t>
            </a:r>
          </a:p>
          <a:p>
            <a:pPr algn="l"/>
            <a:r>
              <a:rPr lang="en-US" altLang="zh-CN" sz="2200" dirty="0">
                <a:solidFill>
                  <a:schemeClr val="bg2"/>
                </a:solidFill>
              </a:rPr>
              <a:t>${</a:t>
            </a:r>
            <a:r>
              <a:rPr lang="en-US" altLang="zh-CN" sz="2200" dirty="0" err="1">
                <a:solidFill>
                  <a:schemeClr val="bg2"/>
                </a:solidFill>
              </a:rPr>
              <a:t>fileDirname</a:t>
            </a:r>
            <a:r>
              <a:rPr lang="en-US" altLang="zh-CN" sz="2200" dirty="0">
                <a:solidFill>
                  <a:schemeClr val="bg2"/>
                </a:solidFill>
              </a:rPr>
              <a:t>} -&gt; ${</a:t>
            </a:r>
            <a:r>
              <a:rPr lang="en-US" altLang="zh-CN" sz="2200" dirty="0" err="1">
                <a:solidFill>
                  <a:schemeClr val="bg2"/>
                </a:solidFill>
              </a:rPr>
              <a:t>workspaceFolder</a:t>
            </a:r>
            <a:r>
              <a:rPr lang="en-US" altLang="zh-CN" sz="2200" dirty="0">
                <a:solidFill>
                  <a:schemeClr val="bg2"/>
                </a:solidFill>
              </a:rPr>
              <a:t>}</a:t>
            </a:r>
            <a:endParaRPr lang="zh-CN" altLang="en-US" sz="2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836296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二、</a:t>
            </a:r>
            <a:r>
              <a:rPr lang="zh-CN" altLang="en-CN" dirty="0">
                <a:latin typeface="微软雅黑" pitchFamily="34" charset="-122"/>
                <a:ea typeface="微软雅黑" pitchFamily="34" charset="-122"/>
              </a:rPr>
              <a:t>开源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软件开发工具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1524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课后练习：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800" dirty="0">
                <a:solidFill>
                  <a:srgbClr val="333333"/>
                </a:solidFill>
                <a:latin typeface="+mn-ea"/>
                <a:ea typeface="+mn-ea"/>
              </a:rPr>
              <a:t>下载</a:t>
            </a:r>
            <a:r>
              <a:rPr lang="en-US" altLang="zh-CN" sz="2800" dirty="0">
                <a:solidFill>
                  <a:srgbClr val="333333"/>
                </a:solidFill>
                <a:latin typeface="+mn-ea"/>
                <a:ea typeface="+mn-ea"/>
              </a:rPr>
              <a:t>git</a:t>
            </a:r>
            <a:r>
              <a:rPr lang="zh-CN" altLang="en-US" sz="2800" dirty="0">
                <a:solidFill>
                  <a:srgbClr val="333333"/>
                </a:solidFill>
                <a:latin typeface="+mn-ea"/>
                <a:ea typeface="+mn-ea"/>
              </a:rPr>
              <a:t>软件，注册</a:t>
            </a:r>
            <a:r>
              <a:rPr lang="en-CN" altLang="zh-CN" sz="2800" dirty="0">
                <a:solidFill>
                  <a:srgbClr val="333333"/>
                </a:solidFill>
                <a:latin typeface="+mn-ea"/>
                <a:ea typeface="+mn-ea"/>
              </a:rPr>
              <a:t>github</a:t>
            </a:r>
            <a:r>
              <a:rPr lang="zh-CN" altLang="en-US" sz="2800" dirty="0">
                <a:solidFill>
                  <a:srgbClr val="333333"/>
                </a:solidFill>
                <a:latin typeface="+mn-ea"/>
                <a:ea typeface="+mn-ea"/>
              </a:rPr>
              <a:t>账号。</a:t>
            </a:r>
            <a:endParaRPr lang="en-US" altLang="zh-CN" sz="2800" dirty="0">
              <a:solidFill>
                <a:srgbClr val="333333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56684215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二、</a:t>
            </a:r>
            <a:r>
              <a:rPr lang="zh-CN" altLang="en-CN" dirty="0">
                <a:latin typeface="微软雅黑" pitchFamily="34" charset="-122"/>
                <a:ea typeface="微软雅黑" pitchFamily="34" charset="-122"/>
              </a:rPr>
              <a:t>开源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软件开发工具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、版本管理工具</a:t>
            </a:r>
            <a:r>
              <a:rPr lang="en-CN" altLang="zh-CN" sz="2800" b="1" dirty="0">
                <a:solidFill>
                  <a:srgbClr val="333333"/>
                </a:solidFill>
                <a:latin typeface="+mn-ea"/>
                <a:ea typeface="+mn-ea"/>
              </a:rPr>
              <a:t>git/github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。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41FEA2-C046-FD82-2800-2CB513792080}"/>
              </a:ext>
            </a:extLst>
          </p:cNvPr>
          <p:cNvSpPr txBox="1"/>
          <p:nvPr/>
        </p:nvSpPr>
        <p:spPr>
          <a:xfrm>
            <a:off x="358811" y="1654360"/>
            <a:ext cx="5229947" cy="51177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2300" b="1" i="0" u="sng" dirty="0">
                <a:solidFill>
                  <a:schemeClr val="bg2"/>
                </a:solidFill>
                <a:effectLst/>
                <a:latin typeface="+mn-ea"/>
                <a:ea typeface="+mn-ea"/>
              </a:rPr>
              <a:t>Git</a:t>
            </a:r>
            <a:r>
              <a:rPr lang="zh-CN" altLang="en-US" sz="2300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：一个开源的</a:t>
            </a:r>
            <a:r>
              <a:rPr lang="zh-CN" altLang="en-US" sz="2300" b="1" i="0" u="sng" dirty="0">
                <a:solidFill>
                  <a:schemeClr val="accent2"/>
                </a:solidFill>
                <a:effectLst/>
                <a:latin typeface="+mn-ea"/>
                <a:ea typeface="+mn-ea"/>
              </a:rPr>
              <a:t>分布式</a:t>
            </a:r>
            <a:r>
              <a:rPr lang="zh-CN" altLang="en-US" sz="2300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版本控制系统，最初由</a:t>
            </a:r>
            <a:r>
              <a:rPr lang="en-US" altLang="zh-CN" sz="2300" dirty="0">
                <a:solidFill>
                  <a:schemeClr val="bg2"/>
                </a:solidFill>
                <a:latin typeface="+mn-ea"/>
                <a:ea typeface="+mn-ea"/>
              </a:rPr>
              <a:t>L</a:t>
            </a:r>
            <a:r>
              <a:rPr lang="en-US" altLang="zh-CN" sz="2300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inus</a:t>
            </a:r>
            <a:r>
              <a:rPr lang="zh-CN" altLang="en-US" sz="2300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为管理</a:t>
            </a:r>
            <a:r>
              <a:rPr lang="en-US" altLang="zh-CN" sz="2300" dirty="0">
                <a:solidFill>
                  <a:schemeClr val="bg2"/>
                </a:solidFill>
                <a:latin typeface="+mn-ea"/>
                <a:ea typeface="+mn-ea"/>
              </a:rPr>
              <a:t>L</a:t>
            </a:r>
            <a:r>
              <a:rPr lang="en-US" altLang="zh-CN" sz="2300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inux</a:t>
            </a:r>
            <a:r>
              <a:rPr lang="zh-CN" altLang="en-US" sz="2300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内核源代码而设计，现广泛用于开源软件的管理。</a:t>
            </a:r>
            <a:r>
              <a:rPr lang="en-US" altLang="zh-CN" sz="2300" u="sng" dirty="0">
                <a:solidFill>
                  <a:schemeClr val="bg2"/>
                </a:solidFill>
                <a:latin typeface="+mn-ea"/>
                <a:ea typeface="+mn-ea"/>
              </a:rPr>
              <a:t>Git</a:t>
            </a:r>
            <a:r>
              <a:rPr lang="zh-CN" altLang="en-US" sz="2300" u="sng" dirty="0">
                <a:solidFill>
                  <a:schemeClr val="bg2"/>
                </a:solidFill>
                <a:latin typeface="+mn-ea"/>
                <a:ea typeface="+mn-ea"/>
              </a:rPr>
              <a:t>是开源软件，是一种用于控制版本更新、上传、下载等功能的软件。</a:t>
            </a:r>
            <a:endParaRPr lang="en-US" altLang="zh-CN" sz="2300" u="sng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just">
              <a:lnSpc>
                <a:spcPct val="200000"/>
              </a:lnSpc>
            </a:pPr>
            <a:r>
              <a:rPr lang="en-US" altLang="zh-CN" sz="2300" b="1" u="sng" dirty="0" err="1">
                <a:solidFill>
                  <a:schemeClr val="bg2"/>
                </a:solidFill>
                <a:latin typeface="+mn-ea"/>
                <a:ea typeface="+mn-ea"/>
              </a:rPr>
              <a:t>Github</a:t>
            </a:r>
            <a:r>
              <a:rPr lang="zh-CN" altLang="en-US" sz="2300" dirty="0">
                <a:solidFill>
                  <a:schemeClr val="bg2"/>
                </a:solidFill>
                <a:latin typeface="+mn-ea"/>
                <a:ea typeface="+mn-ea"/>
              </a:rPr>
              <a:t>：</a:t>
            </a:r>
            <a:r>
              <a:rPr lang="zh-CN" altLang="en-US" sz="2300" u="sng" dirty="0">
                <a:solidFill>
                  <a:schemeClr val="bg2"/>
                </a:solidFill>
                <a:latin typeface="+mn-ea"/>
                <a:ea typeface="+mn-ea"/>
              </a:rPr>
              <a:t>用于存放软件源代码的网络平台。</a:t>
            </a:r>
            <a:endParaRPr lang="en-US" altLang="zh-CN" sz="2300" u="sng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pic>
        <p:nvPicPr>
          <p:cNvPr id="1026" name="Picture 2" descr="手把手教你git/github">
            <a:extLst>
              <a:ext uri="{FF2B5EF4-FFF2-40B4-BE49-F238E27FC236}">
                <a16:creationId xmlns:a16="http://schemas.microsoft.com/office/drawing/2014/main" id="{61F84EA8-B4B8-CC85-86B6-C8941E12BF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88" t="24378" r="48898" b="26385"/>
          <a:stretch/>
        </p:blipFill>
        <p:spPr bwMode="auto">
          <a:xfrm>
            <a:off x="5697590" y="1336805"/>
            <a:ext cx="3249377" cy="2092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手把手教你git/github">
            <a:extLst>
              <a:ext uri="{FF2B5EF4-FFF2-40B4-BE49-F238E27FC236}">
                <a16:creationId xmlns:a16="http://schemas.microsoft.com/office/drawing/2014/main" id="{D01F7695-2F8D-14CF-15E7-82612E6370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08" t="11904" r="9130" b="18418"/>
          <a:stretch/>
        </p:blipFill>
        <p:spPr bwMode="auto">
          <a:xfrm>
            <a:off x="6151885" y="3490415"/>
            <a:ext cx="2633304" cy="289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9601656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二、</a:t>
            </a:r>
            <a:r>
              <a:rPr lang="zh-CN" altLang="en-CN" dirty="0">
                <a:latin typeface="微软雅黑" pitchFamily="34" charset="-122"/>
                <a:ea typeface="微软雅黑" pitchFamily="34" charset="-122"/>
              </a:rPr>
              <a:t>开源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软件开发工具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、分布式与集中式版本控制系统（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Git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与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SVN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）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41FEA2-C046-FD82-2800-2CB513792080}"/>
              </a:ext>
            </a:extLst>
          </p:cNvPr>
          <p:cNvSpPr txBox="1"/>
          <p:nvPr/>
        </p:nvSpPr>
        <p:spPr>
          <a:xfrm>
            <a:off x="338337" y="1495338"/>
            <a:ext cx="5618910" cy="5336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zh-CN" altLang="en-US" b="1" i="0" dirty="0">
                <a:solidFill>
                  <a:srgbClr val="191B1F"/>
                </a:solidFill>
                <a:effectLst/>
                <a:latin typeface="+mn-ea"/>
                <a:ea typeface="+mn-ea"/>
              </a:rPr>
              <a:t>集中式：</a:t>
            </a:r>
            <a:r>
              <a:rPr lang="zh-CN" altLang="en-US" b="0" i="0" dirty="0">
                <a:solidFill>
                  <a:srgbClr val="191B1F"/>
                </a:solidFill>
                <a:effectLst/>
                <a:latin typeface="+mn-ea"/>
                <a:ea typeface="+mn-ea"/>
              </a:rPr>
              <a:t>有一个</a:t>
            </a:r>
            <a:r>
              <a:rPr lang="zh-CN" altLang="en-US" b="0" i="0" u="sng" dirty="0">
                <a:solidFill>
                  <a:srgbClr val="191B1F"/>
                </a:solidFill>
                <a:effectLst/>
                <a:latin typeface="+mn-ea"/>
                <a:ea typeface="+mn-ea"/>
              </a:rPr>
              <a:t>集中管理代码的</a:t>
            </a:r>
            <a:r>
              <a:rPr lang="zh-CN" altLang="en-US" u="sng" dirty="0">
                <a:solidFill>
                  <a:srgbClr val="191B1F"/>
                </a:solidFill>
                <a:latin typeface="+mn-ea"/>
                <a:ea typeface="+mn-ea"/>
              </a:rPr>
              <a:t>服务器</a:t>
            </a:r>
            <a:r>
              <a:rPr lang="zh-CN" altLang="en-US" dirty="0">
                <a:solidFill>
                  <a:srgbClr val="191B1F"/>
                </a:solidFill>
                <a:latin typeface="+mn-ea"/>
                <a:ea typeface="+mn-ea"/>
              </a:rPr>
              <a:t>，开发人员都会通过客户端连接到服务器进行开发。</a:t>
            </a:r>
            <a:endParaRPr lang="en-US" altLang="zh-CN" dirty="0">
              <a:solidFill>
                <a:srgbClr val="191B1F"/>
              </a:solidFill>
              <a:latin typeface="+mn-ea"/>
              <a:ea typeface="+mn-ea"/>
            </a:endParaRPr>
          </a:p>
          <a:p>
            <a:pPr algn="just">
              <a:lnSpc>
                <a:spcPct val="200000"/>
              </a:lnSpc>
            </a:pPr>
            <a:r>
              <a:rPr lang="zh-CN" altLang="en-US" b="1" dirty="0">
                <a:solidFill>
                  <a:srgbClr val="191B1F"/>
                </a:solidFill>
                <a:latin typeface="+mn-ea"/>
                <a:ea typeface="+mn-ea"/>
              </a:rPr>
              <a:t>分布式：</a:t>
            </a:r>
            <a:r>
              <a:rPr lang="zh-CN" altLang="en-US" dirty="0">
                <a:solidFill>
                  <a:srgbClr val="191B1F"/>
                </a:solidFill>
                <a:latin typeface="+mn-ea"/>
                <a:ea typeface="+mn-ea"/>
              </a:rPr>
              <a:t>将代码存储到远程仓库，开发时开发人员会先把代码复制到本地仓库，然后基于本地仓库进行开发，开发完成后再将更新推送到远程仓库中。</a:t>
            </a:r>
            <a:endParaRPr lang="en-US" altLang="zh-CN" b="1" i="0" dirty="0">
              <a:solidFill>
                <a:schemeClr val="bg2"/>
              </a:solidFill>
              <a:effectLst/>
              <a:latin typeface="+mn-ea"/>
              <a:ea typeface="+mn-ea"/>
            </a:endParaRPr>
          </a:p>
        </p:txBody>
      </p:sp>
      <p:pic>
        <p:nvPicPr>
          <p:cNvPr id="7" name="Picture 2" descr="How To Use GitHub | GitHub Tutorial For Beginners | Edureka">
            <a:extLst>
              <a:ext uri="{FF2B5EF4-FFF2-40B4-BE49-F238E27FC236}">
                <a16:creationId xmlns:a16="http://schemas.microsoft.com/office/drawing/2014/main" id="{7DC3E233-8DF7-213D-A08A-D50CD92768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5075" y="3955287"/>
            <a:ext cx="3166002" cy="2543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22205C40-3F05-B22D-F08B-8C93DCA416FE}"/>
              </a:ext>
            </a:extLst>
          </p:cNvPr>
          <p:cNvGrpSpPr/>
          <p:nvPr/>
        </p:nvGrpSpPr>
        <p:grpSpPr>
          <a:xfrm>
            <a:off x="6069859" y="1482604"/>
            <a:ext cx="2804182" cy="2543356"/>
            <a:chOff x="6022153" y="1620525"/>
            <a:chExt cx="2505085" cy="2223474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2ED44B5A-9D8A-02D3-4EB8-728A86ECB5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8043" t="4069" b="8830"/>
            <a:stretch/>
          </p:blipFill>
          <p:spPr>
            <a:xfrm>
              <a:off x="6022153" y="1620525"/>
              <a:ext cx="2505085" cy="2223474"/>
            </a:xfrm>
            <a:prstGeom prst="rect">
              <a:avLst/>
            </a:prstGeom>
          </p:spPr>
        </p:pic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FFDF96FE-2E6B-B69F-CEDA-5B8994290F2C}"/>
                </a:ext>
              </a:extLst>
            </p:cNvPr>
            <p:cNvSpPr txBox="1"/>
            <p:nvPr/>
          </p:nvSpPr>
          <p:spPr>
            <a:xfrm>
              <a:off x="6967390" y="2607504"/>
              <a:ext cx="746926" cy="4305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300" b="1" dirty="0">
                  <a:latin typeface="+mn-ea"/>
                  <a:ea typeface="+mn-ea"/>
                </a:rPr>
                <a:t>中央服务器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19054094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二、</a:t>
            </a:r>
            <a:r>
              <a:rPr lang="zh-CN" altLang="en-CN" dirty="0">
                <a:latin typeface="微软雅黑" pitchFamily="34" charset="-122"/>
                <a:ea typeface="微软雅黑" pitchFamily="34" charset="-122"/>
              </a:rPr>
              <a:t>开源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软件开发工具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、版本管理工具</a:t>
            </a:r>
            <a:r>
              <a:rPr lang="en-CN" altLang="zh-CN" sz="2800" b="1" dirty="0">
                <a:solidFill>
                  <a:srgbClr val="333333"/>
                </a:solidFill>
                <a:latin typeface="+mn-ea"/>
                <a:ea typeface="+mn-ea"/>
              </a:rPr>
              <a:t>git/github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。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41FEA2-C046-FD82-2800-2CB513792080}"/>
              </a:ext>
            </a:extLst>
          </p:cNvPr>
          <p:cNvSpPr txBox="1"/>
          <p:nvPr/>
        </p:nvSpPr>
        <p:spPr>
          <a:xfrm>
            <a:off x="742950" y="1555297"/>
            <a:ext cx="8083384" cy="581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b="1" dirty="0" err="1">
                <a:solidFill>
                  <a:schemeClr val="bg2"/>
                </a:solidFill>
                <a:latin typeface="+mn-ea"/>
                <a:ea typeface="+mn-ea"/>
              </a:rPr>
              <a:t>Github</a:t>
            </a:r>
            <a:r>
              <a:rPr lang="zh-CN" altLang="en-US" b="1" dirty="0">
                <a:solidFill>
                  <a:schemeClr val="bg2"/>
                </a:solidFill>
                <a:latin typeface="+mn-ea"/>
                <a:ea typeface="+mn-ea"/>
              </a:rPr>
              <a:t>介绍</a:t>
            </a:r>
            <a:endParaRPr lang="en-US" altLang="zh-CN" b="1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E0108F0-EC07-C1EA-3126-BA6F63A1A7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7133" y="2246965"/>
            <a:ext cx="3296450" cy="3956985"/>
          </a:xfrm>
          <a:prstGeom prst="rect">
            <a:avLst/>
          </a:prstGeom>
          <a:ln>
            <a:solidFill>
              <a:schemeClr val="bg2"/>
            </a:solidFill>
          </a:ln>
        </p:spPr>
      </p:pic>
      <p:grpSp>
        <p:nvGrpSpPr>
          <p:cNvPr id="12" name="组合 11">
            <a:extLst>
              <a:ext uri="{FF2B5EF4-FFF2-40B4-BE49-F238E27FC236}">
                <a16:creationId xmlns:a16="http://schemas.microsoft.com/office/drawing/2014/main" id="{A2B323C2-D66B-9A11-2181-B8149D7007A9}"/>
              </a:ext>
            </a:extLst>
          </p:cNvPr>
          <p:cNvGrpSpPr/>
          <p:nvPr/>
        </p:nvGrpSpPr>
        <p:grpSpPr>
          <a:xfrm>
            <a:off x="1016001" y="2246967"/>
            <a:ext cx="4267200" cy="3899833"/>
            <a:chOff x="571004" y="2246966"/>
            <a:chExt cx="4772673" cy="4280833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1D682AB0-1F26-1895-04E9-49C6DA6D96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1004" y="2246966"/>
              <a:ext cx="4772673" cy="4280833"/>
            </a:xfrm>
            <a:prstGeom prst="rect">
              <a:avLst/>
            </a:prstGeom>
            <a:ln>
              <a:solidFill>
                <a:schemeClr val="bg2"/>
              </a:solidFill>
            </a:ln>
          </p:spPr>
        </p:pic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DC24FD0-4314-6A12-D955-592B771F546D}"/>
                </a:ext>
              </a:extLst>
            </p:cNvPr>
            <p:cNvSpPr/>
            <p:nvPr/>
          </p:nvSpPr>
          <p:spPr>
            <a:xfrm>
              <a:off x="921751" y="2320785"/>
              <a:ext cx="773700" cy="545620"/>
            </a:xfrm>
            <a:prstGeom prst="ellipse">
              <a:avLst/>
            </a:prstGeom>
            <a:noFill/>
            <a:ln w="19050">
              <a:solidFill>
                <a:schemeClr val="accent3"/>
              </a:solidFill>
            </a:ln>
          </p:spPr>
          <p:txBody>
            <a:bodyPr wrap="square" lIns="0" rtlCol="0" anchor="ctr">
              <a:noAutofit/>
            </a:bodyPr>
            <a:lstStyle/>
            <a:p>
              <a:pPr algn="l"/>
              <a:endParaRPr lang="en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2AE6CEC7-DADD-4457-56E0-6319666333A8}"/>
                </a:ext>
              </a:extLst>
            </p:cNvPr>
            <p:cNvSpPr txBox="1"/>
            <p:nvPr/>
          </p:nvSpPr>
          <p:spPr>
            <a:xfrm>
              <a:off x="1878801" y="2249840"/>
              <a:ext cx="3003233" cy="5067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1200" dirty="0">
                  <a:solidFill>
                    <a:schemeClr val="accent2"/>
                  </a:solidFill>
                  <a:latin typeface="+mn-ea"/>
                  <a:ea typeface="+mn-ea"/>
                </a:rPr>
                <a:t>点击个人账户中</a:t>
              </a:r>
              <a:r>
                <a:rPr lang="en-US" altLang="zh-CN" sz="1200" dirty="0">
                  <a:solidFill>
                    <a:schemeClr val="accent2"/>
                  </a:solidFill>
                  <a:latin typeface="+mn-ea"/>
                  <a:ea typeface="+mn-ea"/>
                </a:rPr>
                <a:t>Repositories</a:t>
              </a:r>
              <a:r>
                <a:rPr lang="zh-CN" altLang="en-US" sz="1200" dirty="0">
                  <a:solidFill>
                    <a:schemeClr val="accent2"/>
                  </a:solidFill>
                  <a:latin typeface="+mn-ea"/>
                  <a:ea typeface="+mn-ea"/>
                </a:rPr>
                <a:t>，可选做创建新项目</a:t>
              </a: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23C88BFA-22B8-4CDF-3B04-7446B79C2957}"/>
              </a:ext>
            </a:extLst>
          </p:cNvPr>
          <p:cNvSpPr txBox="1"/>
          <p:nvPr/>
        </p:nvSpPr>
        <p:spPr>
          <a:xfrm>
            <a:off x="1015999" y="6211430"/>
            <a:ext cx="42672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1800" i="1" dirty="0">
                <a:solidFill>
                  <a:schemeClr val="accent2"/>
                </a:solidFill>
                <a:latin typeface="+mj-ea"/>
                <a:ea typeface="+mj-ea"/>
              </a:rPr>
              <a:t>链接：https://github.com/dshean</a:t>
            </a:r>
          </a:p>
        </p:txBody>
      </p:sp>
    </p:spTree>
    <p:extLst>
      <p:ext uri="{BB962C8B-B14F-4D97-AF65-F5344CB8AC3E}">
        <p14:creationId xmlns:p14="http://schemas.microsoft.com/office/powerpoint/2010/main" val="738332523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6822E02D-EF26-697A-46C3-B83807ED0FCB}"/>
              </a:ext>
            </a:extLst>
          </p:cNvPr>
          <p:cNvSpPr/>
          <p:nvPr/>
        </p:nvSpPr>
        <p:spPr>
          <a:xfrm>
            <a:off x="258417" y="2310742"/>
            <a:ext cx="2578938" cy="1576195"/>
          </a:xfrm>
          <a:prstGeom prst="rect">
            <a:avLst/>
          </a:prstGeom>
          <a:solidFill>
            <a:schemeClr val="accent3">
              <a:lumMod val="20000"/>
              <a:lumOff val="80000"/>
              <a:alpha val="63137"/>
            </a:schemeClr>
          </a:solidFill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47CB1A1-8B32-95E2-057B-8C6E2294CF03}"/>
              </a:ext>
            </a:extLst>
          </p:cNvPr>
          <p:cNvSpPr/>
          <p:nvPr/>
        </p:nvSpPr>
        <p:spPr>
          <a:xfrm>
            <a:off x="2915478" y="2310742"/>
            <a:ext cx="6097892" cy="1576195"/>
          </a:xfrm>
          <a:prstGeom prst="rect">
            <a:avLst/>
          </a:prstGeom>
          <a:solidFill>
            <a:srgbClr val="C3E8CC">
              <a:alpha val="63137"/>
            </a:srgbClr>
          </a:solidFill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二、</a:t>
            </a:r>
            <a:r>
              <a:rPr lang="zh-CN" altLang="en-CN" dirty="0">
                <a:latin typeface="微软雅黑" pitchFamily="34" charset="-122"/>
                <a:ea typeface="微软雅黑" pitchFamily="34" charset="-122"/>
              </a:rPr>
              <a:t>开源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软件开发工具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、版本管理工具</a:t>
            </a:r>
            <a:r>
              <a:rPr lang="en-CN" altLang="zh-CN" sz="2800" b="1" dirty="0">
                <a:solidFill>
                  <a:srgbClr val="333333"/>
                </a:solidFill>
                <a:latin typeface="+mn-ea"/>
                <a:ea typeface="+mn-ea"/>
              </a:rPr>
              <a:t>git/github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。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41FEA2-C046-FD82-2800-2CB513792080}"/>
              </a:ext>
            </a:extLst>
          </p:cNvPr>
          <p:cNvSpPr txBox="1"/>
          <p:nvPr/>
        </p:nvSpPr>
        <p:spPr>
          <a:xfrm>
            <a:off x="474076" y="1575769"/>
            <a:ext cx="3977274" cy="581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b="1" dirty="0">
                <a:solidFill>
                  <a:schemeClr val="bg2"/>
                </a:solidFill>
                <a:latin typeface="+mn-ea"/>
                <a:ea typeface="+mn-ea"/>
              </a:rPr>
              <a:t>开源项目参与工作流程</a:t>
            </a:r>
            <a:endParaRPr lang="en-US" altLang="zh-CN" b="1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43E21F87-A39E-71C5-6052-B1F3F4A9CFDA}"/>
              </a:ext>
            </a:extLst>
          </p:cNvPr>
          <p:cNvSpPr/>
          <p:nvPr/>
        </p:nvSpPr>
        <p:spPr>
          <a:xfrm>
            <a:off x="474076" y="2779760"/>
            <a:ext cx="2193762" cy="10056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no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本地仓库</a:t>
            </a:r>
            <a:endParaRPr lang="en-US" altLang="zh-CN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项目参与者</a:t>
            </a:r>
            <a:r>
              <a:rPr lang="en-US" altLang="zh-CN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2000" b="1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A534CF88-EBC7-01FA-C695-ADE474BAE702}"/>
              </a:ext>
            </a:extLst>
          </p:cNvPr>
          <p:cNvCxnSpPr>
            <a:cxnSpLocks/>
            <a:stCxn id="14" idx="2"/>
          </p:cNvCxnSpPr>
          <p:nvPr/>
        </p:nvCxnSpPr>
        <p:spPr bwMode="auto">
          <a:xfrm>
            <a:off x="1570957" y="3785372"/>
            <a:ext cx="0" cy="2790177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DDA1ECE4-E683-F17D-DCD6-3904B2890D79}"/>
              </a:ext>
            </a:extLst>
          </p:cNvPr>
          <p:cNvSpPr/>
          <p:nvPr/>
        </p:nvSpPr>
        <p:spPr>
          <a:xfrm>
            <a:off x="3079396" y="2786584"/>
            <a:ext cx="2442454" cy="10056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no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远程仓库</a:t>
            </a:r>
            <a:endParaRPr lang="en-US" altLang="zh-CN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（项目参与者）</a:t>
            </a:r>
            <a:endParaRPr lang="zh-CN" altLang="en-US" sz="1600" b="1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2649E05-74E2-F891-9323-E92E87CE4D82}"/>
              </a:ext>
            </a:extLst>
          </p:cNvPr>
          <p:cNvCxnSpPr>
            <a:cxnSpLocks/>
            <a:stCxn id="15" idx="2"/>
          </p:cNvCxnSpPr>
          <p:nvPr/>
        </p:nvCxnSpPr>
        <p:spPr bwMode="auto">
          <a:xfrm>
            <a:off x="4300623" y="3792196"/>
            <a:ext cx="1" cy="2837944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4405A558-2CCC-ABDC-9C7B-70F061EB69F2}"/>
              </a:ext>
            </a:extLst>
          </p:cNvPr>
          <p:cNvSpPr/>
          <p:nvPr/>
        </p:nvSpPr>
        <p:spPr>
          <a:xfrm>
            <a:off x="5939553" y="2779760"/>
            <a:ext cx="2781832" cy="10056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no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远程仓库上游</a:t>
            </a:r>
            <a:endParaRPr lang="en-US" altLang="zh-CN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（项目发起者）</a:t>
            </a: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D941F7D8-952F-A4EA-879E-251E9FFA5C08}"/>
              </a:ext>
            </a:extLst>
          </p:cNvPr>
          <p:cNvCxnSpPr>
            <a:cxnSpLocks/>
            <a:stCxn id="16" idx="2"/>
          </p:cNvCxnSpPr>
          <p:nvPr/>
        </p:nvCxnSpPr>
        <p:spPr bwMode="auto">
          <a:xfrm>
            <a:off x="7330469" y="3785372"/>
            <a:ext cx="0" cy="2775942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箭头: 右 36">
            <a:extLst>
              <a:ext uri="{FF2B5EF4-FFF2-40B4-BE49-F238E27FC236}">
                <a16:creationId xmlns:a16="http://schemas.microsoft.com/office/drawing/2014/main" id="{E6559E52-91B0-4E31-256F-61EBD0385987}"/>
              </a:ext>
            </a:extLst>
          </p:cNvPr>
          <p:cNvSpPr/>
          <p:nvPr/>
        </p:nvSpPr>
        <p:spPr>
          <a:xfrm flipH="1">
            <a:off x="4400863" y="4201894"/>
            <a:ext cx="2781833" cy="844403"/>
          </a:xfrm>
          <a:prstGeom prst="rightArrow">
            <a:avLst/>
          </a:prstGeom>
          <a:solidFill>
            <a:schemeClr val="accent6"/>
          </a:solidFill>
        </p:spPr>
        <p:txBody>
          <a:bodyPr wrap="square" lIns="0" rtlCol="0" anchor="ctr">
            <a:noAutofit/>
          </a:bodyPr>
          <a:lstStyle/>
          <a:p>
            <a:r>
              <a:rPr lang="en-US" altLang="zh-CN" sz="18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fork (</a:t>
            </a:r>
            <a:r>
              <a:rPr lang="zh-CN" altLang="en-US" sz="18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转载</a:t>
            </a:r>
            <a:r>
              <a:rPr lang="en-US" altLang="zh-CN" sz="18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1800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箭头: 右 37">
            <a:extLst>
              <a:ext uri="{FF2B5EF4-FFF2-40B4-BE49-F238E27FC236}">
                <a16:creationId xmlns:a16="http://schemas.microsoft.com/office/drawing/2014/main" id="{DC02A22F-6931-CCB2-108E-3374732B61DB}"/>
              </a:ext>
            </a:extLst>
          </p:cNvPr>
          <p:cNvSpPr/>
          <p:nvPr/>
        </p:nvSpPr>
        <p:spPr>
          <a:xfrm>
            <a:off x="1644012" y="5200213"/>
            <a:ext cx="2525712" cy="844403"/>
          </a:xfrm>
          <a:prstGeom prst="rightArrow">
            <a:avLst/>
          </a:prstGeom>
          <a:solidFill>
            <a:schemeClr val="accent6"/>
          </a:solidFill>
        </p:spPr>
        <p:txBody>
          <a:bodyPr wrap="square" lIns="0" rtlCol="0" anchor="ctr">
            <a:noAutofit/>
          </a:bodyPr>
          <a:lstStyle/>
          <a:p>
            <a:r>
              <a:rPr lang="en-US" altLang="zh-CN" sz="18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git push (</a:t>
            </a:r>
            <a:r>
              <a:rPr lang="zh-CN" altLang="en-US" sz="18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上传修改</a:t>
            </a:r>
            <a:r>
              <a:rPr lang="en-US" altLang="zh-CN" sz="18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18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39" name="箭头: 右 38">
            <a:extLst>
              <a:ext uri="{FF2B5EF4-FFF2-40B4-BE49-F238E27FC236}">
                <a16:creationId xmlns:a16="http://schemas.microsoft.com/office/drawing/2014/main" id="{E8861D08-35AE-BE85-2356-7C2EF2FE039E}"/>
              </a:ext>
            </a:extLst>
          </p:cNvPr>
          <p:cNvSpPr/>
          <p:nvPr/>
        </p:nvSpPr>
        <p:spPr>
          <a:xfrm>
            <a:off x="4400862" y="5203950"/>
            <a:ext cx="2851484" cy="844403"/>
          </a:xfrm>
          <a:prstGeom prst="rightArrow">
            <a:avLst/>
          </a:prstGeom>
          <a:solidFill>
            <a:schemeClr val="accent6"/>
          </a:solidFill>
        </p:spPr>
        <p:txBody>
          <a:bodyPr wrap="square" lIns="0" rtlCol="0" anchor="ctr">
            <a:noAutofit/>
          </a:bodyPr>
          <a:lstStyle/>
          <a:p>
            <a:r>
              <a:rPr lang="en-US" altLang="zh-CN" sz="18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pull request (</a:t>
            </a:r>
            <a:r>
              <a:rPr lang="zh-CN" altLang="en-US" sz="18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请求合并</a:t>
            </a:r>
            <a:r>
              <a:rPr lang="en-US" altLang="zh-CN" sz="18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1800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箭头: 右 27">
            <a:extLst>
              <a:ext uri="{FF2B5EF4-FFF2-40B4-BE49-F238E27FC236}">
                <a16:creationId xmlns:a16="http://schemas.microsoft.com/office/drawing/2014/main" id="{E7B1CCD8-5CB4-3E9A-5C76-96C713580B60}"/>
              </a:ext>
            </a:extLst>
          </p:cNvPr>
          <p:cNvSpPr/>
          <p:nvPr/>
        </p:nvSpPr>
        <p:spPr>
          <a:xfrm flipH="1">
            <a:off x="1644011" y="4211078"/>
            <a:ext cx="2525714" cy="835219"/>
          </a:xfrm>
          <a:prstGeom prst="rightArrow">
            <a:avLst/>
          </a:prstGeom>
          <a:solidFill>
            <a:schemeClr val="accent6"/>
          </a:solidFill>
        </p:spPr>
        <p:txBody>
          <a:bodyPr wrap="square" lIns="0" rtlCol="0" anchor="ctr">
            <a:noAutofit/>
          </a:bodyPr>
          <a:lstStyle/>
          <a:p>
            <a:r>
              <a:rPr lang="en-US" altLang="zh-CN" sz="18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git clone (</a:t>
            </a:r>
            <a:r>
              <a:rPr lang="zh-CN" altLang="en-US" sz="18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代码下载</a:t>
            </a:r>
            <a:r>
              <a:rPr lang="en-US" altLang="zh-CN" sz="18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18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24D93C1A-6A65-7268-EE8C-60000A919931}"/>
              </a:ext>
            </a:extLst>
          </p:cNvPr>
          <p:cNvGrpSpPr/>
          <p:nvPr/>
        </p:nvGrpSpPr>
        <p:grpSpPr>
          <a:xfrm>
            <a:off x="7408592" y="3886937"/>
            <a:ext cx="1107609" cy="1958455"/>
            <a:chOff x="7456360" y="3568887"/>
            <a:chExt cx="1107609" cy="1958455"/>
          </a:xfrm>
        </p:grpSpPr>
        <p:sp>
          <p:nvSpPr>
            <p:cNvPr id="35" name="箭头: 圆角右 34">
              <a:extLst>
                <a:ext uri="{FF2B5EF4-FFF2-40B4-BE49-F238E27FC236}">
                  <a16:creationId xmlns:a16="http://schemas.microsoft.com/office/drawing/2014/main" id="{62777B9D-8057-3E4A-CB65-BFDC3B735170}"/>
                </a:ext>
              </a:extLst>
            </p:cNvPr>
            <p:cNvSpPr/>
            <p:nvPr/>
          </p:nvSpPr>
          <p:spPr>
            <a:xfrm rot="5400000" flipH="1">
              <a:off x="7030937" y="3994310"/>
              <a:ext cx="1958455" cy="1107609"/>
            </a:xfrm>
            <a:prstGeom prst="bentArrow">
              <a:avLst>
                <a:gd name="adj1" fmla="val 35293"/>
                <a:gd name="adj2" fmla="val 37930"/>
                <a:gd name="adj3" fmla="val 50000"/>
                <a:gd name="adj4" fmla="val 43750"/>
              </a:avLst>
            </a:prstGeom>
            <a:solidFill>
              <a:schemeClr val="bg1">
                <a:lumMod val="20000"/>
                <a:lumOff val="80000"/>
              </a:schemeClr>
            </a:solidFill>
          </p:spPr>
          <p:txBody>
            <a:bodyPr wrap="square" lIns="0" rtlCol="0" anchor="ctr">
              <a:noAutofit/>
            </a:bodyPr>
            <a:lstStyle/>
            <a:p>
              <a:pPr algn="l"/>
              <a:endParaRPr lang="zh-CN" altLang="en-US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F455593B-203E-5310-BDC2-D49FEA51AF98}"/>
                </a:ext>
              </a:extLst>
            </p:cNvPr>
            <p:cNvSpPr txBox="1"/>
            <p:nvPr/>
          </p:nvSpPr>
          <p:spPr>
            <a:xfrm rot="5400000">
              <a:off x="7436779" y="4426575"/>
              <a:ext cx="142277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800" b="1" dirty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检查并合并</a:t>
              </a: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ABC14624-99B9-8A62-23F5-C0E3BDD9AE05}"/>
              </a:ext>
            </a:extLst>
          </p:cNvPr>
          <p:cNvSpPr txBox="1"/>
          <p:nvPr/>
        </p:nvSpPr>
        <p:spPr>
          <a:xfrm>
            <a:off x="4940896" y="2353344"/>
            <a:ext cx="15776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err="1">
                <a:solidFill>
                  <a:schemeClr val="bg2"/>
                </a:solidFill>
                <a:latin typeface="+mn-ea"/>
                <a:ea typeface="+mn-ea"/>
              </a:rPr>
              <a:t>Github</a:t>
            </a:r>
            <a:r>
              <a:rPr lang="zh-CN" altLang="en-US" sz="2000" b="1" dirty="0">
                <a:solidFill>
                  <a:schemeClr val="bg2"/>
                </a:solidFill>
                <a:latin typeface="+mn-ea"/>
                <a:ea typeface="+mn-ea"/>
              </a:rPr>
              <a:t>平台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2DAD104-46EB-653A-DA55-D199EE2C5B58}"/>
              </a:ext>
            </a:extLst>
          </p:cNvPr>
          <p:cNvSpPr txBox="1"/>
          <p:nvPr/>
        </p:nvSpPr>
        <p:spPr>
          <a:xfrm>
            <a:off x="965662" y="234652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bg2"/>
                </a:solidFill>
                <a:latin typeface="+mn-ea"/>
                <a:ea typeface="+mn-ea"/>
              </a:rPr>
              <a:t>个人电脑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03DDDD7C-3AC7-780E-75D6-7EB27CE37398}"/>
              </a:ext>
            </a:extLst>
          </p:cNvPr>
          <p:cNvGrpSpPr/>
          <p:nvPr/>
        </p:nvGrpSpPr>
        <p:grpSpPr>
          <a:xfrm>
            <a:off x="585847" y="4542662"/>
            <a:ext cx="886463" cy="1302729"/>
            <a:chOff x="585847" y="4542662"/>
            <a:chExt cx="886463" cy="1302729"/>
          </a:xfrm>
        </p:grpSpPr>
        <p:sp>
          <p:nvSpPr>
            <p:cNvPr id="9" name="箭头: 手杖形 8">
              <a:extLst>
                <a:ext uri="{FF2B5EF4-FFF2-40B4-BE49-F238E27FC236}">
                  <a16:creationId xmlns:a16="http://schemas.microsoft.com/office/drawing/2014/main" id="{82FB554A-8608-01FF-392B-CD13E937E179}"/>
                </a:ext>
              </a:extLst>
            </p:cNvPr>
            <p:cNvSpPr/>
            <p:nvPr/>
          </p:nvSpPr>
          <p:spPr>
            <a:xfrm rot="16200000" flipH="1">
              <a:off x="382033" y="4755115"/>
              <a:ext cx="1302729" cy="877824"/>
            </a:xfrm>
            <a:prstGeom prst="uturnArrow">
              <a:avLst>
                <a:gd name="adj1" fmla="val 37832"/>
                <a:gd name="adj2" fmla="val 25000"/>
                <a:gd name="adj3" fmla="val 26510"/>
                <a:gd name="adj4" fmla="val 43750"/>
                <a:gd name="adj5" fmla="val 75000"/>
              </a:avLst>
            </a:prstGeom>
            <a:solidFill>
              <a:schemeClr val="accent6">
                <a:lumMod val="10000"/>
              </a:schemeClr>
            </a:solidFill>
          </p:spPr>
          <p:txBody>
            <a:bodyPr wrap="square" lIns="0" rtlCol="0" anchor="ctr">
              <a:noAutofit/>
            </a:bodyPr>
            <a:lstStyle/>
            <a:p>
              <a:pPr algn="l"/>
              <a:endPara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51DC01B6-5CDD-D933-860F-F063F4F75C9E}"/>
                </a:ext>
              </a:extLst>
            </p:cNvPr>
            <p:cNvSpPr txBox="1"/>
            <p:nvPr/>
          </p:nvSpPr>
          <p:spPr>
            <a:xfrm rot="16200000">
              <a:off x="213309" y="4988677"/>
              <a:ext cx="1114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800" b="1" dirty="0">
                  <a:latin typeface="+mj-ea"/>
                  <a:ea typeface="+mj-ea"/>
                </a:rPr>
                <a:t>编辑修改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17487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 animBg="1"/>
      <p:bldP spid="14" grpId="0" animBg="1"/>
      <p:bldP spid="15" grpId="0" animBg="1"/>
      <p:bldP spid="16" grpId="0" animBg="1"/>
      <p:bldP spid="37" grpId="0" animBg="1"/>
      <p:bldP spid="38" grpId="0" animBg="1"/>
      <p:bldP spid="39" grpId="0" animBg="1"/>
      <p:bldP spid="28" grpId="0" animBg="1"/>
      <p:bldP spid="5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二、</a:t>
            </a:r>
            <a:r>
              <a:rPr lang="zh-CN" altLang="en-CN" dirty="0">
                <a:latin typeface="微软雅黑" pitchFamily="34" charset="-122"/>
                <a:ea typeface="微软雅黑" pitchFamily="34" charset="-122"/>
              </a:rPr>
              <a:t>开源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软件开发工具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、版本管理工具</a:t>
            </a:r>
            <a:r>
              <a:rPr lang="en-CN" altLang="zh-CN" sz="2800" b="1" dirty="0">
                <a:solidFill>
                  <a:srgbClr val="333333"/>
                </a:solidFill>
                <a:latin typeface="+mn-ea"/>
                <a:ea typeface="+mn-ea"/>
              </a:rPr>
              <a:t>git/github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。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41FEA2-C046-FD82-2800-2CB513792080}"/>
              </a:ext>
            </a:extLst>
          </p:cNvPr>
          <p:cNvSpPr txBox="1"/>
          <p:nvPr/>
        </p:nvSpPr>
        <p:spPr>
          <a:xfrm>
            <a:off x="474076" y="1488391"/>
            <a:ext cx="7228474" cy="5403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200" b="1" dirty="0">
                <a:solidFill>
                  <a:schemeClr val="bg2"/>
                </a:solidFill>
                <a:latin typeface="+mn-ea"/>
                <a:ea typeface="+mn-ea"/>
              </a:rPr>
              <a:t>转载开源课程到个人账户，并下载项目到本地。</a:t>
            </a:r>
            <a:endParaRPr lang="en-US" altLang="zh-CN" sz="2200" b="1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02EBD9-8BC8-2A75-1218-C7F537BD4F74}"/>
              </a:ext>
            </a:extLst>
          </p:cNvPr>
          <p:cNvSpPr txBox="1"/>
          <p:nvPr/>
        </p:nvSpPr>
        <p:spPr>
          <a:xfrm>
            <a:off x="1323833" y="6260187"/>
            <a:ext cx="6596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g</a:t>
            </a:r>
            <a:r>
              <a:rPr lang="en-CN" b="1" dirty="0">
                <a:solidFill>
                  <a:schemeClr val="accent2"/>
                </a:solidFill>
              </a:rPr>
              <a:t>it clone https://xxxxxxx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2A7EA738-5BB3-2BA4-EAFD-E52310870042}"/>
              </a:ext>
            </a:extLst>
          </p:cNvPr>
          <p:cNvGrpSpPr/>
          <p:nvPr/>
        </p:nvGrpSpPr>
        <p:grpSpPr>
          <a:xfrm>
            <a:off x="622866" y="1944181"/>
            <a:ext cx="8255000" cy="4284382"/>
            <a:chOff x="889000" y="1848645"/>
            <a:chExt cx="8255000" cy="4284382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9D28948D-12AB-4C36-B78E-AC48C68196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9000" y="2029974"/>
              <a:ext cx="7549386" cy="4103053"/>
            </a:xfrm>
            <a:prstGeom prst="rect">
              <a:avLst/>
            </a:prstGeom>
          </p:spPr>
        </p:pic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83867909-2BA9-F71F-EC9B-F777A958AAC2}"/>
                </a:ext>
              </a:extLst>
            </p:cNvPr>
            <p:cNvSpPr/>
            <p:nvPr/>
          </p:nvSpPr>
          <p:spPr>
            <a:xfrm>
              <a:off x="6588434" y="2384108"/>
              <a:ext cx="1009650" cy="673100"/>
            </a:xfrm>
            <a:prstGeom prst="ellipse">
              <a:avLst/>
            </a:prstGeom>
            <a:noFill/>
            <a:ln w="28575">
              <a:solidFill>
                <a:schemeClr val="accent3"/>
              </a:solidFill>
            </a:ln>
          </p:spPr>
          <p:txBody>
            <a:bodyPr wrap="square" lIns="0" rtlCol="0" anchor="ctr">
              <a:noAutofit/>
            </a:bodyPr>
            <a:lstStyle/>
            <a:p>
              <a:pPr algn="l"/>
              <a:endParaRPr lang="zh-CN" altLang="en-US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08C2396E-668B-E9E0-07FE-DA6847DC1C04}"/>
                </a:ext>
              </a:extLst>
            </p:cNvPr>
            <p:cNvSpPr txBox="1"/>
            <p:nvPr/>
          </p:nvSpPr>
          <p:spPr>
            <a:xfrm>
              <a:off x="6588434" y="1848645"/>
              <a:ext cx="25555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accent2"/>
                  </a:solidFill>
                  <a:latin typeface="+mn-ea"/>
                  <a:ea typeface="+mn-ea"/>
                </a:rPr>
                <a:t>转载到个人账户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89639985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二、</a:t>
            </a:r>
            <a:r>
              <a:rPr lang="zh-CN" altLang="en-CN" dirty="0">
                <a:latin typeface="微软雅黑" pitchFamily="34" charset="-122"/>
                <a:ea typeface="微软雅黑" pitchFamily="34" charset="-122"/>
              </a:rPr>
              <a:t>开源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软件开发工具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、版本管理工具</a:t>
            </a:r>
            <a:r>
              <a:rPr lang="en-CN" altLang="zh-CN" sz="2800" b="1" dirty="0">
                <a:solidFill>
                  <a:srgbClr val="333333"/>
                </a:solidFill>
                <a:latin typeface="+mn-ea"/>
                <a:ea typeface="+mn-ea"/>
              </a:rPr>
              <a:t>git/github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。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41FEA2-C046-FD82-2800-2CB513792080}"/>
              </a:ext>
            </a:extLst>
          </p:cNvPr>
          <p:cNvSpPr txBox="1"/>
          <p:nvPr/>
        </p:nvSpPr>
        <p:spPr>
          <a:xfrm>
            <a:off x="474076" y="1488391"/>
            <a:ext cx="3261183" cy="4995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b="1" dirty="0">
                <a:solidFill>
                  <a:schemeClr val="bg2"/>
                </a:solidFill>
                <a:latin typeface="+mn-ea"/>
                <a:ea typeface="+mn-ea"/>
              </a:rPr>
              <a:t>关联远程项目</a:t>
            </a:r>
            <a:endParaRPr lang="en-US" altLang="zh-CN" sz="2000" b="1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02EBD9-8BC8-2A75-1218-C7F537BD4F74}"/>
              </a:ext>
            </a:extLst>
          </p:cNvPr>
          <p:cNvSpPr txBox="1"/>
          <p:nvPr/>
        </p:nvSpPr>
        <p:spPr>
          <a:xfrm>
            <a:off x="766914" y="2066609"/>
            <a:ext cx="818601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N" sz="2200" dirty="0">
                <a:solidFill>
                  <a:schemeClr val="bg2"/>
                </a:solidFill>
                <a:latin typeface="+mn-ea"/>
                <a:ea typeface="+mn-ea"/>
              </a:rPr>
              <a:t>查看</a:t>
            </a:r>
            <a:r>
              <a:rPr lang="zh-CN" altLang="en-US" sz="2200" dirty="0">
                <a:solidFill>
                  <a:schemeClr val="bg2"/>
                </a:solidFill>
                <a:latin typeface="+mn-ea"/>
                <a:ea typeface="+mn-ea"/>
              </a:rPr>
              <a:t>远程</a:t>
            </a:r>
            <a:r>
              <a:rPr lang="en-CN" sz="2200" dirty="0">
                <a:solidFill>
                  <a:schemeClr val="bg2"/>
                </a:solidFill>
                <a:latin typeface="+mn-ea"/>
                <a:ea typeface="+mn-ea"/>
              </a:rPr>
              <a:t>关联</a:t>
            </a:r>
            <a:r>
              <a:rPr lang="zh-CN" altLang="en-US" sz="2200" dirty="0">
                <a:solidFill>
                  <a:schemeClr val="bg2"/>
                </a:solidFill>
                <a:latin typeface="+mn-ea"/>
                <a:ea typeface="+mn-ea"/>
              </a:rPr>
              <a:t>：</a:t>
            </a:r>
            <a:r>
              <a:rPr lang="en-US" altLang="zh-CN" sz="2200" dirty="0">
                <a:solidFill>
                  <a:schemeClr val="bg2"/>
                </a:solidFill>
                <a:latin typeface="+mn-ea"/>
                <a:ea typeface="+mn-ea"/>
              </a:rPr>
              <a:t>git remote –v</a:t>
            </a:r>
          </a:p>
          <a:p>
            <a:pPr algn="l"/>
            <a:r>
              <a:rPr lang="en-US" sz="2200" dirty="0" err="1">
                <a:solidFill>
                  <a:schemeClr val="bg2"/>
                </a:solidFill>
                <a:latin typeface="+mn-ea"/>
                <a:ea typeface="+mn-ea"/>
              </a:rPr>
              <a:t>添加</a:t>
            </a:r>
            <a:r>
              <a:rPr lang="zh-CN" altLang="en-US" sz="2200" dirty="0">
                <a:solidFill>
                  <a:schemeClr val="bg2"/>
                </a:solidFill>
                <a:latin typeface="+mn-ea"/>
                <a:ea typeface="+mn-ea"/>
              </a:rPr>
              <a:t>远程</a:t>
            </a:r>
            <a:r>
              <a:rPr lang="en-US" sz="2200" dirty="0" err="1">
                <a:solidFill>
                  <a:schemeClr val="bg2"/>
                </a:solidFill>
                <a:latin typeface="+mn-ea"/>
                <a:ea typeface="+mn-ea"/>
              </a:rPr>
              <a:t>关联</a:t>
            </a:r>
            <a:r>
              <a:rPr lang="zh-CN" altLang="en-US" sz="2200" dirty="0">
                <a:solidFill>
                  <a:schemeClr val="bg2"/>
                </a:solidFill>
                <a:latin typeface="+mn-ea"/>
                <a:ea typeface="+mn-ea"/>
              </a:rPr>
              <a:t>：</a:t>
            </a:r>
            <a:r>
              <a:rPr lang="en-US" altLang="zh-CN" sz="2200" dirty="0">
                <a:solidFill>
                  <a:schemeClr val="bg2"/>
                </a:solidFill>
                <a:latin typeface="+mn-ea"/>
                <a:ea typeface="+mn-ea"/>
              </a:rPr>
              <a:t>git </a:t>
            </a:r>
            <a:r>
              <a:rPr lang="en-US" sz="2200" dirty="0">
                <a:solidFill>
                  <a:schemeClr val="bg2"/>
                </a:solidFill>
                <a:latin typeface="+mn-ea"/>
                <a:ea typeface="+mn-ea"/>
              </a:rPr>
              <a:t> remote add origin </a:t>
            </a:r>
            <a:r>
              <a:rPr lang="en-US" sz="2200" dirty="0">
                <a:solidFill>
                  <a:schemeClr val="bg2"/>
                </a:solidFill>
                <a:latin typeface="+mn-ea"/>
                <a:ea typeface="+mn-ea"/>
                <a:hlinkClick r:id="rId3"/>
              </a:rPr>
              <a:t>https://xxxxxxxxx</a:t>
            </a:r>
            <a:endParaRPr lang="en-US" sz="2200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941D71-E279-B2E7-21F9-0FFA72E7FAD1}"/>
              </a:ext>
            </a:extLst>
          </p:cNvPr>
          <p:cNvSpPr txBox="1"/>
          <p:nvPr/>
        </p:nvSpPr>
        <p:spPr>
          <a:xfrm>
            <a:off x="474076" y="2965329"/>
            <a:ext cx="3261183" cy="4995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000" b="1" dirty="0">
                <a:solidFill>
                  <a:schemeClr val="bg2"/>
                </a:solidFill>
                <a:latin typeface="+mn-ea"/>
                <a:ea typeface="+mn-ea"/>
              </a:rPr>
              <a:t>Git </a:t>
            </a:r>
            <a:r>
              <a:rPr lang="zh-CN" altLang="en-US" sz="2000" b="1" dirty="0">
                <a:solidFill>
                  <a:schemeClr val="bg2"/>
                </a:solidFill>
                <a:latin typeface="+mn-ea"/>
                <a:ea typeface="+mn-ea"/>
              </a:rPr>
              <a:t>配置</a:t>
            </a:r>
            <a:endParaRPr lang="en-US" altLang="zh-CN" sz="2000" b="1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F1BB64-6BD2-B2BF-B804-61A5AE170068}"/>
              </a:ext>
            </a:extLst>
          </p:cNvPr>
          <p:cNvSpPr txBox="1"/>
          <p:nvPr/>
        </p:nvSpPr>
        <p:spPr>
          <a:xfrm>
            <a:off x="766914" y="3533866"/>
            <a:ext cx="7551396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N" sz="2200" dirty="0">
                <a:solidFill>
                  <a:schemeClr val="bg2"/>
                </a:solidFill>
                <a:latin typeface="+mn-ea"/>
                <a:ea typeface="+mn-ea"/>
              </a:rPr>
              <a:t>用户名和邮箱配置</a:t>
            </a:r>
            <a:r>
              <a:rPr lang="zh-CN" altLang="en-US" sz="2200" dirty="0">
                <a:solidFill>
                  <a:schemeClr val="bg2"/>
                </a:solidFill>
                <a:latin typeface="+mn-ea"/>
                <a:ea typeface="+mn-ea"/>
              </a:rPr>
              <a:t>：</a:t>
            </a:r>
            <a:endParaRPr lang="en-US" altLang="zh-CN" sz="2200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l"/>
            <a:r>
              <a:rPr lang="en-US" altLang="zh-CN" sz="2200" dirty="0">
                <a:solidFill>
                  <a:schemeClr val="bg2"/>
                </a:solidFill>
                <a:latin typeface="+mn-ea"/>
                <a:ea typeface="+mn-ea"/>
              </a:rPr>
              <a:t>- </a:t>
            </a:r>
            <a:r>
              <a:rPr lang="zh-CN" altLang="en-US" sz="2200" dirty="0">
                <a:solidFill>
                  <a:schemeClr val="bg2"/>
                </a:solidFill>
                <a:latin typeface="+mn-ea"/>
                <a:ea typeface="+mn-ea"/>
              </a:rPr>
              <a:t>查看</a:t>
            </a:r>
            <a:endParaRPr lang="en-US" altLang="zh-CN" sz="2200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l"/>
            <a:r>
              <a:rPr lang="en-US" altLang="zh-CN" sz="2200" dirty="0">
                <a:solidFill>
                  <a:schemeClr val="bg2"/>
                </a:solidFill>
                <a:latin typeface="+mn-ea"/>
                <a:ea typeface="+mn-ea"/>
              </a:rPr>
              <a:t>git config --global user.name</a:t>
            </a:r>
          </a:p>
          <a:p>
            <a:pPr algn="l"/>
            <a:r>
              <a:rPr lang="en-US" altLang="zh-CN" sz="2200" dirty="0">
                <a:solidFill>
                  <a:schemeClr val="bg2"/>
                </a:solidFill>
                <a:latin typeface="+mn-ea"/>
                <a:ea typeface="+mn-ea"/>
              </a:rPr>
              <a:t>- </a:t>
            </a:r>
            <a:r>
              <a:rPr lang="zh-CN" altLang="en-US" sz="2200" dirty="0">
                <a:solidFill>
                  <a:schemeClr val="bg2"/>
                </a:solidFill>
                <a:latin typeface="+mn-ea"/>
                <a:ea typeface="+mn-ea"/>
              </a:rPr>
              <a:t>配置</a:t>
            </a:r>
            <a:endParaRPr lang="en-US" sz="2200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l"/>
            <a:r>
              <a:rPr lang="en-US" sz="2200" dirty="0">
                <a:solidFill>
                  <a:schemeClr val="bg2"/>
                </a:solidFill>
                <a:latin typeface="+mn-ea"/>
                <a:ea typeface="+mn-ea"/>
              </a:rPr>
              <a:t>git config --global user.name “</a:t>
            </a:r>
            <a:r>
              <a:rPr lang="en-US" altLang="zh-CN" sz="2200" dirty="0" err="1">
                <a:solidFill>
                  <a:schemeClr val="bg2"/>
                </a:solidFill>
                <a:latin typeface="+mn-ea"/>
                <a:ea typeface="+mn-ea"/>
              </a:rPr>
              <a:t>your_name</a:t>
            </a:r>
            <a:r>
              <a:rPr lang="en-US" sz="2200" dirty="0">
                <a:solidFill>
                  <a:schemeClr val="bg2"/>
                </a:solidFill>
                <a:latin typeface="+mn-ea"/>
                <a:ea typeface="+mn-ea"/>
              </a:rPr>
              <a:t>"</a:t>
            </a:r>
            <a:endParaRPr lang="en-US" altLang="zh-CN" sz="2200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l"/>
            <a:r>
              <a:rPr lang="en-US" sz="2200" dirty="0">
                <a:solidFill>
                  <a:schemeClr val="bg2"/>
                </a:solidFill>
                <a:latin typeface="+mn-ea"/>
                <a:ea typeface="+mn-ea"/>
              </a:rPr>
              <a:t>git config --global </a:t>
            </a:r>
            <a:r>
              <a:rPr lang="en-US" sz="2200" dirty="0" err="1">
                <a:solidFill>
                  <a:schemeClr val="bg2"/>
                </a:solidFill>
                <a:latin typeface="+mn-ea"/>
                <a:ea typeface="+mn-ea"/>
              </a:rPr>
              <a:t>user.email</a:t>
            </a:r>
            <a:r>
              <a:rPr lang="en-US" sz="2200" dirty="0">
                <a:solidFill>
                  <a:schemeClr val="bg2"/>
                </a:solidFill>
                <a:latin typeface="+mn-ea"/>
                <a:ea typeface="+mn-ea"/>
              </a:rPr>
              <a:t> “</a:t>
            </a:r>
            <a:r>
              <a:rPr lang="en-US" sz="2200" dirty="0" err="1">
                <a:solidFill>
                  <a:schemeClr val="bg2"/>
                </a:solidFill>
                <a:latin typeface="+mn-ea"/>
                <a:ea typeface="+mn-ea"/>
              </a:rPr>
              <a:t>your_email</a:t>
            </a:r>
            <a:r>
              <a:rPr lang="en-US" sz="2200" dirty="0">
                <a:solidFill>
                  <a:schemeClr val="bg2"/>
                </a:solidFill>
                <a:latin typeface="+mn-ea"/>
                <a:ea typeface="+mn-ea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878944048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168A2F87-848F-5E51-BAE1-CFD3F7595614}"/>
              </a:ext>
            </a:extLst>
          </p:cNvPr>
          <p:cNvGrpSpPr/>
          <p:nvPr/>
        </p:nvGrpSpPr>
        <p:grpSpPr>
          <a:xfrm>
            <a:off x="129535" y="2057704"/>
            <a:ext cx="6523504" cy="4306310"/>
            <a:chOff x="129535" y="2057704"/>
            <a:chExt cx="6523504" cy="4306310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7043112C-8AA1-968D-E27F-3A05584382E7}"/>
                </a:ext>
              </a:extLst>
            </p:cNvPr>
            <p:cNvSpPr/>
            <p:nvPr/>
          </p:nvSpPr>
          <p:spPr>
            <a:xfrm>
              <a:off x="129535" y="2057704"/>
              <a:ext cx="6523504" cy="1514657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63137"/>
              </a:schemeClr>
            </a:solidFill>
          </p:spPr>
          <p:txBody>
            <a:bodyPr wrap="square" lIns="0" rtlCol="0" anchor="ctr">
              <a:noAutofit/>
            </a:bodyPr>
            <a:lstStyle/>
            <a:p>
              <a:pPr algn="l"/>
              <a:endPara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A0C5241C-97E0-E1D6-6AD7-BFA694373D50}"/>
                </a:ext>
              </a:extLst>
            </p:cNvPr>
            <p:cNvGrpSpPr/>
            <p:nvPr/>
          </p:nvGrpSpPr>
          <p:grpSpPr>
            <a:xfrm>
              <a:off x="4775975" y="2563751"/>
              <a:ext cx="1841087" cy="3800263"/>
              <a:chOff x="4827795" y="2327836"/>
              <a:chExt cx="1841087" cy="3683416"/>
            </a:xfrm>
          </p:grpSpPr>
          <p:sp>
            <p:nvSpPr>
              <p:cNvPr id="16" name="矩形: 圆角 15">
                <a:extLst>
                  <a:ext uri="{FF2B5EF4-FFF2-40B4-BE49-F238E27FC236}">
                    <a16:creationId xmlns:a16="http://schemas.microsoft.com/office/drawing/2014/main" id="{4405A558-2CCC-ABDC-9C7B-70F061EB69F2}"/>
                  </a:ext>
                </a:extLst>
              </p:cNvPr>
              <p:cNvSpPr/>
              <p:nvPr/>
            </p:nvSpPr>
            <p:spPr>
              <a:xfrm>
                <a:off x="4827795" y="2327836"/>
                <a:ext cx="1841087" cy="854023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rtlCol="0" anchor="ctr">
                <a:noAutofit/>
              </a:bodyPr>
              <a:lstStyle/>
              <a:p>
                <a:r>
                  <a:rPr lang="zh-CN" altLang="en-US" b="1" dirty="0">
                    <a:solidFill>
                      <a:srgbClr val="FF0000"/>
                    </a:solidFill>
                    <a:latin typeface="微软雅黑" pitchFamily="34" charset="-122"/>
                    <a:ea typeface="微软雅黑" pitchFamily="34" charset="-122"/>
                  </a:rPr>
                  <a:t>本地仓库</a:t>
                </a:r>
                <a:endParaRPr lang="en-US" altLang="zh-CN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r>
                  <a:rPr lang="en-US" altLang="zh-CN" sz="2000" b="1" dirty="0">
                    <a:solidFill>
                      <a:schemeClr val="bg2"/>
                    </a:solidFill>
                    <a:latin typeface="微软雅黑" pitchFamily="34" charset="-122"/>
                    <a:ea typeface="微软雅黑" pitchFamily="34" charset="-122"/>
                  </a:rPr>
                  <a:t>local repo</a:t>
                </a:r>
                <a:endParaRPr lang="zh-CN" altLang="en-US" sz="2000" b="1" dirty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cxnSp>
            <p:nvCxnSpPr>
              <p:cNvPr id="23" name="直接连接符 22">
                <a:extLst>
                  <a:ext uri="{FF2B5EF4-FFF2-40B4-BE49-F238E27FC236}">
                    <a16:creationId xmlns:a16="http://schemas.microsoft.com/office/drawing/2014/main" id="{D941F7D8-952F-A4EA-879E-251E9FFA5C08}"/>
                  </a:ext>
                </a:extLst>
              </p:cNvPr>
              <p:cNvCxnSpPr>
                <a:cxnSpLocks/>
                <a:stCxn id="16" idx="2"/>
              </p:cNvCxnSpPr>
              <p:nvPr/>
            </p:nvCxnSpPr>
            <p:spPr bwMode="auto">
              <a:xfrm>
                <a:off x="5748339" y="3181859"/>
                <a:ext cx="0" cy="2829393"/>
              </a:xfrm>
              <a:prstGeom prst="line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56BED098-3CD2-3EED-B45D-34C68074E3C2}"/>
                </a:ext>
              </a:extLst>
            </p:cNvPr>
            <p:cNvSpPr txBox="1"/>
            <p:nvPr/>
          </p:nvSpPr>
          <p:spPr>
            <a:xfrm>
              <a:off x="129535" y="2094732"/>
              <a:ext cx="65235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bg2"/>
                  </a:solidFill>
                  <a:latin typeface="+mn-ea"/>
                  <a:ea typeface="+mn-ea"/>
                </a:rPr>
                <a:t>个人电脑</a:t>
              </a:r>
            </a:p>
          </p:txBody>
        </p:sp>
      </p:grp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二、</a:t>
            </a:r>
            <a:r>
              <a:rPr lang="zh-CN" altLang="en-CN" dirty="0">
                <a:latin typeface="微软雅黑" pitchFamily="34" charset="-122"/>
                <a:ea typeface="微软雅黑" pitchFamily="34" charset="-122"/>
              </a:rPr>
              <a:t>开源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软件开发工具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、版本管理工具</a:t>
            </a:r>
            <a:r>
              <a:rPr lang="en-CN" altLang="zh-CN" sz="2800" b="1" dirty="0">
                <a:solidFill>
                  <a:srgbClr val="333333"/>
                </a:solidFill>
                <a:latin typeface="+mn-ea"/>
                <a:ea typeface="+mn-ea"/>
              </a:rPr>
              <a:t>git/github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。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41FEA2-C046-FD82-2800-2CB513792080}"/>
              </a:ext>
            </a:extLst>
          </p:cNvPr>
          <p:cNvSpPr txBox="1"/>
          <p:nvPr/>
        </p:nvSpPr>
        <p:spPr>
          <a:xfrm>
            <a:off x="317665" y="1424055"/>
            <a:ext cx="4996458" cy="581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b="1" dirty="0">
                <a:solidFill>
                  <a:schemeClr val="bg2"/>
                </a:solidFill>
                <a:latin typeface="+mn-ea"/>
                <a:ea typeface="+mn-ea"/>
              </a:rPr>
              <a:t>Git</a:t>
            </a:r>
            <a:r>
              <a:rPr lang="zh-CN" altLang="en-US" b="1" dirty="0">
                <a:solidFill>
                  <a:schemeClr val="bg2"/>
                </a:solidFill>
                <a:latin typeface="+mn-ea"/>
                <a:ea typeface="+mn-ea"/>
              </a:rPr>
              <a:t>本地开发流程</a:t>
            </a:r>
            <a:endParaRPr lang="en-US" altLang="zh-CN" b="1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091FF5D-EC95-5921-B6D8-8473EDCE0EA2}"/>
              </a:ext>
            </a:extLst>
          </p:cNvPr>
          <p:cNvSpPr txBox="1"/>
          <p:nvPr/>
        </p:nvSpPr>
        <p:spPr>
          <a:xfrm>
            <a:off x="474076" y="6426467"/>
            <a:ext cx="80222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accent2"/>
                </a:solidFill>
                <a:latin typeface="+mn-ea"/>
                <a:ea typeface="+mn-ea"/>
              </a:rPr>
              <a:t>学习资料：https://www.asmeurer.com/git-workflow/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52F08353-ECA3-3486-A566-7C722B9508E4}"/>
              </a:ext>
            </a:extLst>
          </p:cNvPr>
          <p:cNvGrpSpPr/>
          <p:nvPr/>
        </p:nvGrpSpPr>
        <p:grpSpPr>
          <a:xfrm>
            <a:off x="224901" y="2525864"/>
            <a:ext cx="2193762" cy="3838149"/>
            <a:chOff x="130630" y="2291114"/>
            <a:chExt cx="2380797" cy="3720137"/>
          </a:xfrm>
        </p:grpSpPr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43E21F87-A39E-71C5-6052-B1F3F4A9CFDA}"/>
                </a:ext>
              </a:extLst>
            </p:cNvPr>
            <p:cNvSpPr/>
            <p:nvPr/>
          </p:nvSpPr>
          <p:spPr>
            <a:xfrm>
              <a:off x="130630" y="2291114"/>
              <a:ext cx="2380797" cy="85402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rtlCol="0" anchor="ctr">
              <a:no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工作区</a:t>
              </a:r>
              <a:endParaRPr lang="en-US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en-US" altLang="zh-CN" sz="2000" b="1" dirty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workspace</a:t>
              </a:r>
              <a:endPara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A534CF88-EBC7-01FA-C695-ADE474BAE702}"/>
                </a:ext>
              </a:extLst>
            </p:cNvPr>
            <p:cNvCxnSpPr>
              <a:cxnSpLocks/>
              <a:stCxn id="14" idx="2"/>
            </p:cNvCxnSpPr>
            <p:nvPr/>
          </p:nvCxnSpPr>
          <p:spPr bwMode="auto">
            <a:xfrm>
              <a:off x="1321029" y="3145137"/>
              <a:ext cx="1" cy="2866114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0352288F-1AFB-7B58-D4C8-0BA350733374}"/>
              </a:ext>
            </a:extLst>
          </p:cNvPr>
          <p:cNvGrpSpPr/>
          <p:nvPr/>
        </p:nvGrpSpPr>
        <p:grpSpPr>
          <a:xfrm>
            <a:off x="2584556" y="2525864"/>
            <a:ext cx="2011361" cy="3838150"/>
            <a:chOff x="2677320" y="2291114"/>
            <a:chExt cx="2011361" cy="3720138"/>
          </a:xfrm>
        </p:grpSpPr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DDA1ECE4-E683-F17D-DCD6-3904B2890D79}"/>
                </a:ext>
              </a:extLst>
            </p:cNvPr>
            <p:cNvSpPr/>
            <p:nvPr/>
          </p:nvSpPr>
          <p:spPr>
            <a:xfrm>
              <a:off x="2677320" y="2291114"/>
              <a:ext cx="2011361" cy="85402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rtlCol="0" anchor="ctr">
              <a:no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暂存区</a:t>
              </a:r>
            </a:p>
            <a:p>
              <a:r>
                <a:rPr lang="en-US" altLang="zh-CN" sz="2000" b="1" dirty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staging area</a:t>
              </a:r>
              <a:endPara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F2649E05-74E2-F891-9323-E92E87CE4D82}"/>
                </a:ext>
              </a:extLst>
            </p:cNvPr>
            <p:cNvCxnSpPr>
              <a:cxnSpLocks/>
              <a:stCxn id="15" idx="2"/>
            </p:cNvCxnSpPr>
            <p:nvPr/>
          </p:nvCxnSpPr>
          <p:spPr bwMode="auto">
            <a:xfrm>
              <a:off x="3683001" y="3145137"/>
              <a:ext cx="0" cy="2866115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0" name="箭头: 右 29">
            <a:extLst>
              <a:ext uri="{FF2B5EF4-FFF2-40B4-BE49-F238E27FC236}">
                <a16:creationId xmlns:a16="http://schemas.microsoft.com/office/drawing/2014/main" id="{B4451D83-0BFB-1E07-1561-79D1489EAA40}"/>
              </a:ext>
            </a:extLst>
          </p:cNvPr>
          <p:cNvSpPr/>
          <p:nvPr/>
        </p:nvSpPr>
        <p:spPr>
          <a:xfrm flipH="1">
            <a:off x="5833245" y="3876998"/>
            <a:ext cx="1914960" cy="854022"/>
          </a:xfrm>
          <a:prstGeom prst="rightArrow">
            <a:avLst/>
          </a:prstGeom>
          <a:solidFill>
            <a:schemeClr val="accent6"/>
          </a:solidFill>
        </p:spPr>
        <p:txBody>
          <a:bodyPr wrap="square" lIns="0" rtlCol="0" anchor="ctr">
            <a:noAutofit/>
          </a:bodyPr>
          <a:lstStyle/>
          <a:p>
            <a:r>
              <a:rPr lang="en-US" altLang="zh-CN" sz="18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git clone/pull</a:t>
            </a:r>
            <a:endParaRPr lang="zh-CN" altLang="en-US" sz="1800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箭头: 右 36">
            <a:extLst>
              <a:ext uri="{FF2B5EF4-FFF2-40B4-BE49-F238E27FC236}">
                <a16:creationId xmlns:a16="http://schemas.microsoft.com/office/drawing/2014/main" id="{E6559E52-91B0-4E31-256F-61EBD0385987}"/>
              </a:ext>
            </a:extLst>
          </p:cNvPr>
          <p:cNvSpPr/>
          <p:nvPr/>
        </p:nvSpPr>
        <p:spPr>
          <a:xfrm flipH="1">
            <a:off x="1419372" y="3878731"/>
            <a:ext cx="3977273" cy="854022"/>
          </a:xfrm>
          <a:prstGeom prst="rightArrow">
            <a:avLst/>
          </a:prstGeom>
          <a:solidFill>
            <a:schemeClr val="accent6"/>
          </a:solidFill>
        </p:spPr>
        <p:txBody>
          <a:bodyPr wrap="square" lIns="0" rtlCol="0" anchor="ctr">
            <a:noAutofit/>
          </a:bodyPr>
          <a:lstStyle/>
          <a:p>
            <a:r>
              <a:rPr lang="en-US" altLang="zh-CN" sz="18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git checkout</a:t>
            </a:r>
            <a:endParaRPr lang="zh-CN" altLang="en-US" sz="1800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箭头: 右 37">
            <a:extLst>
              <a:ext uri="{FF2B5EF4-FFF2-40B4-BE49-F238E27FC236}">
                <a16:creationId xmlns:a16="http://schemas.microsoft.com/office/drawing/2014/main" id="{DC02A22F-6931-CCB2-108E-3374732B61DB}"/>
              </a:ext>
            </a:extLst>
          </p:cNvPr>
          <p:cNvSpPr/>
          <p:nvPr/>
        </p:nvSpPr>
        <p:spPr>
          <a:xfrm>
            <a:off x="1522703" y="4983050"/>
            <a:ext cx="1990457" cy="854022"/>
          </a:xfrm>
          <a:prstGeom prst="rightArrow">
            <a:avLst/>
          </a:prstGeom>
          <a:solidFill>
            <a:schemeClr val="accent6"/>
          </a:solidFill>
        </p:spPr>
        <p:txBody>
          <a:bodyPr wrap="square" lIns="0" rtlCol="0" anchor="ctr">
            <a:noAutofit/>
          </a:bodyPr>
          <a:lstStyle/>
          <a:p>
            <a:r>
              <a:rPr lang="en-US" altLang="zh-CN" sz="18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git add</a:t>
            </a:r>
            <a:endParaRPr lang="zh-CN" altLang="en-US" sz="1800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箭头: 右 38">
            <a:extLst>
              <a:ext uri="{FF2B5EF4-FFF2-40B4-BE49-F238E27FC236}">
                <a16:creationId xmlns:a16="http://schemas.microsoft.com/office/drawing/2014/main" id="{E8861D08-35AE-BE85-2356-7C2EF2FE039E}"/>
              </a:ext>
            </a:extLst>
          </p:cNvPr>
          <p:cNvSpPr/>
          <p:nvPr/>
        </p:nvSpPr>
        <p:spPr>
          <a:xfrm>
            <a:off x="3663534" y="4983050"/>
            <a:ext cx="1921940" cy="854022"/>
          </a:xfrm>
          <a:prstGeom prst="rightArrow">
            <a:avLst/>
          </a:prstGeom>
          <a:solidFill>
            <a:schemeClr val="accent6"/>
          </a:solidFill>
        </p:spPr>
        <p:txBody>
          <a:bodyPr wrap="square" lIns="0" rtlCol="0" anchor="ctr">
            <a:noAutofit/>
          </a:bodyPr>
          <a:lstStyle/>
          <a:p>
            <a:r>
              <a:rPr lang="en-US" altLang="zh-CN" sz="18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git commit</a:t>
            </a:r>
            <a:endParaRPr lang="zh-CN" altLang="en-US" sz="1800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950F9A58-EDC8-C622-D677-48E0E2CB02B5}"/>
              </a:ext>
            </a:extLst>
          </p:cNvPr>
          <p:cNvGrpSpPr/>
          <p:nvPr/>
        </p:nvGrpSpPr>
        <p:grpSpPr>
          <a:xfrm>
            <a:off x="6689691" y="2096660"/>
            <a:ext cx="2353377" cy="4267354"/>
            <a:chOff x="6689691" y="2096660"/>
            <a:chExt cx="2353377" cy="4267354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C1A6ABC2-64F7-5D69-2E64-383506D964D8}"/>
                </a:ext>
              </a:extLst>
            </p:cNvPr>
            <p:cNvSpPr/>
            <p:nvPr/>
          </p:nvSpPr>
          <p:spPr>
            <a:xfrm>
              <a:off x="6689691" y="2096660"/>
              <a:ext cx="2353377" cy="1475701"/>
            </a:xfrm>
            <a:prstGeom prst="rect">
              <a:avLst/>
            </a:prstGeom>
            <a:solidFill>
              <a:srgbClr val="C3E8CC">
                <a:alpha val="63137"/>
              </a:srgbClr>
            </a:solidFill>
          </p:spPr>
          <p:txBody>
            <a:bodyPr wrap="square" lIns="0" rtlCol="0" anchor="ctr">
              <a:noAutofit/>
            </a:bodyPr>
            <a:lstStyle/>
            <a:p>
              <a:pPr algn="l"/>
              <a:endPara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BC96D347-3825-E488-C552-43AA947E8EB0}"/>
                </a:ext>
              </a:extLst>
            </p:cNvPr>
            <p:cNvGrpSpPr/>
            <p:nvPr/>
          </p:nvGrpSpPr>
          <p:grpSpPr>
            <a:xfrm>
              <a:off x="6771214" y="2563750"/>
              <a:ext cx="2190336" cy="3800264"/>
              <a:chOff x="6823034" y="2327835"/>
              <a:chExt cx="1841087" cy="3611646"/>
            </a:xfrm>
          </p:grpSpPr>
          <p:sp>
            <p:nvSpPr>
              <p:cNvPr id="17" name="矩形: 圆角 16">
                <a:extLst>
                  <a:ext uri="{FF2B5EF4-FFF2-40B4-BE49-F238E27FC236}">
                    <a16:creationId xmlns:a16="http://schemas.microsoft.com/office/drawing/2014/main" id="{E6BBE3ED-991F-4F0D-94FA-BF8A891EE875}"/>
                  </a:ext>
                </a:extLst>
              </p:cNvPr>
              <p:cNvSpPr/>
              <p:nvPr/>
            </p:nvSpPr>
            <p:spPr>
              <a:xfrm>
                <a:off x="6823034" y="2327835"/>
                <a:ext cx="1841087" cy="854023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rtlCol="0" anchor="ctr">
                <a:noAutofit/>
              </a:bodyPr>
              <a:lstStyle/>
              <a:p>
                <a:r>
                  <a:rPr lang="zh-CN" altLang="en-US" b="1" dirty="0">
                    <a:solidFill>
                      <a:srgbClr val="FF0000"/>
                    </a:solidFill>
                    <a:latin typeface="微软雅黑" pitchFamily="34" charset="-122"/>
                    <a:ea typeface="微软雅黑" pitchFamily="34" charset="-122"/>
                  </a:rPr>
                  <a:t>远程仓库</a:t>
                </a:r>
                <a:endParaRPr lang="en-US" altLang="zh-CN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r>
                  <a:rPr lang="en-US" altLang="zh-CN" sz="2000" b="1" dirty="0">
                    <a:solidFill>
                      <a:schemeClr val="bg2"/>
                    </a:solidFill>
                    <a:latin typeface="微软雅黑" pitchFamily="34" charset="-122"/>
                    <a:ea typeface="微软雅黑" pitchFamily="34" charset="-122"/>
                  </a:rPr>
                  <a:t>remote repo</a:t>
                </a:r>
                <a:endParaRPr lang="zh-CN" altLang="en-US" sz="2000" b="1" dirty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cxnSp>
            <p:nvCxnSpPr>
              <p:cNvPr id="26" name="直接连接符 25">
                <a:extLst>
                  <a:ext uri="{FF2B5EF4-FFF2-40B4-BE49-F238E27FC236}">
                    <a16:creationId xmlns:a16="http://schemas.microsoft.com/office/drawing/2014/main" id="{69190F03-7B5F-48DF-6807-84A6F3FE94BF}"/>
                  </a:ext>
                </a:extLst>
              </p:cNvPr>
              <p:cNvCxnSpPr>
                <a:cxnSpLocks/>
                <a:stCxn id="17" idx="2"/>
              </p:cNvCxnSpPr>
              <p:nvPr/>
            </p:nvCxnSpPr>
            <p:spPr bwMode="auto">
              <a:xfrm flipH="1">
                <a:off x="7743576" y="3181858"/>
                <a:ext cx="2" cy="2757623"/>
              </a:xfrm>
              <a:prstGeom prst="line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D36F47CF-4B93-6B94-811E-4AC03E70DCAE}"/>
                </a:ext>
              </a:extLst>
            </p:cNvPr>
            <p:cNvSpPr txBox="1"/>
            <p:nvPr/>
          </p:nvSpPr>
          <p:spPr>
            <a:xfrm>
              <a:off x="6689691" y="2156899"/>
              <a:ext cx="2353377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000" b="1" dirty="0" err="1">
                  <a:solidFill>
                    <a:schemeClr val="bg2"/>
                  </a:solidFill>
                  <a:latin typeface="+mn-ea"/>
                  <a:ea typeface="+mn-ea"/>
                </a:rPr>
                <a:t>Github</a:t>
              </a:r>
              <a:r>
                <a:rPr lang="zh-CN" altLang="en-US" sz="2000" b="1" dirty="0">
                  <a:solidFill>
                    <a:schemeClr val="bg2"/>
                  </a:solidFill>
                  <a:latin typeface="+mn-ea"/>
                  <a:ea typeface="+mn-ea"/>
                </a:rPr>
                <a:t>平台</a:t>
              </a: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ED197750-840E-1636-DE84-CF100E6D57D9}"/>
              </a:ext>
            </a:extLst>
          </p:cNvPr>
          <p:cNvGrpSpPr/>
          <p:nvPr/>
        </p:nvGrpSpPr>
        <p:grpSpPr>
          <a:xfrm>
            <a:off x="5885346" y="3691428"/>
            <a:ext cx="2923258" cy="1940746"/>
            <a:chOff x="5885346" y="3691428"/>
            <a:chExt cx="2923258" cy="1940746"/>
          </a:xfrm>
        </p:grpSpPr>
        <p:sp>
          <p:nvSpPr>
            <p:cNvPr id="24" name="箭头: 圆角右 23">
              <a:extLst>
                <a:ext uri="{FF2B5EF4-FFF2-40B4-BE49-F238E27FC236}">
                  <a16:creationId xmlns:a16="http://schemas.microsoft.com/office/drawing/2014/main" id="{E461731D-D0AC-3F4E-2603-1338658B12E2}"/>
                </a:ext>
              </a:extLst>
            </p:cNvPr>
            <p:cNvSpPr/>
            <p:nvPr/>
          </p:nvSpPr>
          <p:spPr>
            <a:xfrm rot="5400000" flipH="1">
              <a:off x="6376602" y="3200172"/>
              <a:ext cx="1940746" cy="2923258"/>
            </a:xfrm>
            <a:prstGeom prst="bentArrow">
              <a:avLst>
                <a:gd name="adj1" fmla="val 19889"/>
                <a:gd name="adj2" fmla="val 20982"/>
                <a:gd name="adj3" fmla="val 25000"/>
                <a:gd name="adj4" fmla="val 43750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txBody>
            <a:bodyPr wrap="square" lIns="0" rtlCol="0" anchor="ctr">
              <a:noAutofit/>
            </a:bodyPr>
            <a:lstStyle/>
            <a:p>
              <a:pPr algn="l"/>
              <a:endPara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587513EA-58CF-B9F1-6679-B6D74C6C7079}"/>
                </a:ext>
              </a:extLst>
            </p:cNvPr>
            <p:cNvSpPr txBox="1"/>
            <p:nvPr/>
          </p:nvSpPr>
          <p:spPr>
            <a:xfrm>
              <a:off x="6440556" y="5250059"/>
              <a:ext cx="165239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b="1" dirty="0">
                  <a:solidFill>
                    <a:srgbClr val="002060"/>
                  </a:solidFill>
                  <a:latin typeface="微软雅黑" pitchFamily="34" charset="-122"/>
                  <a:ea typeface="微软雅黑" pitchFamily="34" charset="-122"/>
                </a:rPr>
                <a:t>Git push</a:t>
              </a:r>
              <a:endParaRPr lang="zh-CN" altLang="en-US" sz="18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318348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7" grpId="0" animBg="1"/>
      <p:bldP spid="38" grpId="0" animBg="1"/>
      <p:bldP spid="3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319693" y="1685331"/>
            <a:ext cx="8501204" cy="1917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</a:rPr>
              <a:t>Python</a:t>
            </a: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</a:rPr>
              <a:t>开发环境配置</a:t>
            </a:r>
            <a:endParaRPr kumimoji="0" lang="zh-CN" altLang="zh-CN" sz="4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153909" y="3931738"/>
            <a:ext cx="8809022" cy="143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cs typeface="微软雅黑" charset="0"/>
              </a:rPr>
              <a:t>罗 新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cs typeface="微软雅黑" charset="0"/>
              </a:rPr>
              <a:t>云南大学 地球科学学院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</p:txBody>
      </p:sp>
      <p:sp>
        <p:nvSpPr>
          <p:cNvPr id="54" name="矩形 53"/>
          <p:cNvSpPr/>
          <p:nvPr/>
        </p:nvSpPr>
        <p:spPr>
          <a:xfrm flipV="1">
            <a:off x="792000" y="3614404"/>
            <a:ext cx="7560000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lumMod val="0"/>
                  <a:lumOff val="100000"/>
                  <a:alpha val="0"/>
                </a:schemeClr>
              </a:gs>
              <a:gs pos="50000">
                <a:schemeClr val="accent1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  <a:alpha val="0"/>
                </a:schemeClr>
              </a:gs>
            </a:gsLst>
            <a:lin ang="10800000" scaled="1"/>
            <a:tileRect/>
          </a:gradFill>
        </p:spPr>
        <p:txBody>
          <a:bodyPr wrap="square" lIns="0" rtlCol="0" anchor="ctr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2515BE6-09AD-694B-8839-0C2DC98FAD34}"/>
              </a:ext>
            </a:extLst>
          </p:cNvPr>
          <p:cNvSpPr/>
          <p:nvPr/>
        </p:nvSpPr>
        <p:spPr>
          <a:xfrm>
            <a:off x="307818" y="5474698"/>
            <a:ext cx="862795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邮箱</a:t>
            </a: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: xinluo_xin@ynu.edu.cn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地址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：地球科学学院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1327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办公室</a:t>
            </a:r>
            <a:endParaRPr kumimoji="0" lang="en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A20417-E7CA-C285-EB98-9BD26873E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693" y="243144"/>
            <a:ext cx="2866773" cy="10126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9EB157-7CF0-C636-5797-94C0A73AF8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2261" y="6259528"/>
            <a:ext cx="2996979" cy="6229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375549C-74EF-2C8F-6432-2C52B803FB1B}"/>
              </a:ext>
            </a:extLst>
          </p:cNvPr>
          <p:cNvSpPr txBox="1"/>
          <p:nvPr/>
        </p:nvSpPr>
        <p:spPr>
          <a:xfrm>
            <a:off x="5219690" y="261082"/>
            <a:ext cx="3716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云南大学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《</a:t>
            </a:r>
            <a:r>
              <a:rPr kumimoji="0" lang="en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 开源GIS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》</a:t>
            </a:r>
            <a:r>
              <a:rPr kumimoji="0" lang="en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课程第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三</a:t>
            </a:r>
            <a:r>
              <a:rPr kumimoji="0" lang="en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55629363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二、</a:t>
            </a:r>
            <a:r>
              <a:rPr lang="zh-CN" altLang="en-CN" dirty="0">
                <a:latin typeface="微软雅黑" pitchFamily="34" charset="-122"/>
                <a:ea typeface="微软雅黑" pitchFamily="34" charset="-122"/>
              </a:rPr>
              <a:t>开源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软件开发工具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、版本管理工具</a:t>
            </a:r>
            <a:r>
              <a:rPr lang="en-CN" altLang="zh-CN" sz="2800" b="1" dirty="0">
                <a:solidFill>
                  <a:srgbClr val="333333"/>
                </a:solidFill>
                <a:latin typeface="+mn-ea"/>
                <a:ea typeface="+mn-ea"/>
              </a:rPr>
              <a:t>git/github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。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337412-D749-2149-F722-E14B45A47143}"/>
              </a:ext>
            </a:extLst>
          </p:cNvPr>
          <p:cNvSpPr txBox="1"/>
          <p:nvPr/>
        </p:nvSpPr>
        <p:spPr>
          <a:xfrm>
            <a:off x="798540" y="1556578"/>
            <a:ext cx="7672360" cy="581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部分</a:t>
            </a:r>
            <a:r>
              <a:rPr lang="en-US" altLang="zh-CN" b="1" dirty="0">
                <a:solidFill>
                  <a:srgbClr val="FF0000"/>
                </a:solidFill>
                <a:latin typeface="+mn-ea"/>
                <a:ea typeface="+mn-ea"/>
              </a:rPr>
              <a:t>git</a:t>
            </a: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常用命令</a:t>
            </a:r>
            <a:endParaRPr lang="en-US" altLang="zh-CN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E06F54-CFCF-1F7B-8703-FF45449C4348}"/>
              </a:ext>
            </a:extLst>
          </p:cNvPr>
          <p:cNvSpPr txBox="1"/>
          <p:nvPr/>
        </p:nvSpPr>
        <p:spPr>
          <a:xfrm>
            <a:off x="683880" y="2157523"/>
            <a:ext cx="7787020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dirty="0">
                <a:solidFill>
                  <a:srgbClr val="121212"/>
                </a:solidFill>
                <a:latin typeface="+mn-ea"/>
                <a:ea typeface="+mn-ea"/>
              </a:rPr>
              <a:t>$ git pull: </a:t>
            </a:r>
            <a:r>
              <a:rPr lang="zh-CN" altLang="en-US" dirty="0">
                <a:solidFill>
                  <a:srgbClr val="121212"/>
                </a:solidFill>
                <a:latin typeface="+mn-ea"/>
                <a:ea typeface="+mn-ea"/>
              </a:rPr>
              <a:t>下载及合并</a:t>
            </a:r>
            <a:endParaRPr lang="en-US" altLang="zh-CN" dirty="0">
              <a:solidFill>
                <a:srgbClr val="121212"/>
              </a:solidFill>
              <a:latin typeface="+mn-ea"/>
              <a:ea typeface="+mn-ea"/>
            </a:endParaRPr>
          </a:p>
          <a:p>
            <a:pPr algn="l"/>
            <a:r>
              <a:rPr lang="en-US" altLang="zh-CN" dirty="0">
                <a:solidFill>
                  <a:srgbClr val="121212"/>
                </a:solidFill>
                <a:latin typeface="+mn-ea"/>
                <a:ea typeface="+mn-ea"/>
              </a:rPr>
              <a:t>$ git status: </a:t>
            </a:r>
            <a:r>
              <a:rPr lang="zh-CN" altLang="en-US" dirty="0">
                <a:solidFill>
                  <a:srgbClr val="121212"/>
                </a:solidFill>
                <a:latin typeface="+mn-ea"/>
                <a:ea typeface="+mn-ea"/>
              </a:rPr>
              <a:t>查看开发状态</a:t>
            </a:r>
            <a:endParaRPr lang="en-US" dirty="0">
              <a:solidFill>
                <a:srgbClr val="121212"/>
              </a:solidFill>
              <a:latin typeface="+mn-ea"/>
              <a:ea typeface="+mn-ea"/>
            </a:endParaRPr>
          </a:p>
          <a:p>
            <a:pPr algn="l"/>
            <a:r>
              <a:rPr lang="en-US" altLang="zh-CN" dirty="0">
                <a:solidFill>
                  <a:srgbClr val="121212"/>
                </a:solidFill>
                <a:latin typeface="+mn-ea"/>
                <a:ea typeface="+mn-ea"/>
              </a:rPr>
              <a:t>$ git branch: </a:t>
            </a:r>
            <a:r>
              <a:rPr lang="zh-CN" altLang="en-US" dirty="0">
                <a:solidFill>
                  <a:srgbClr val="121212"/>
                </a:solidFill>
                <a:latin typeface="+mn-ea"/>
                <a:ea typeface="+mn-ea"/>
              </a:rPr>
              <a:t>创建分支</a:t>
            </a:r>
            <a:r>
              <a:rPr lang="en-US" altLang="zh-CN" dirty="0">
                <a:solidFill>
                  <a:srgbClr val="121212"/>
                </a:solidFill>
                <a:latin typeface="+mn-ea"/>
                <a:ea typeface="+mn-ea"/>
              </a:rPr>
              <a:t>, </a:t>
            </a:r>
            <a:r>
              <a:rPr lang="zh-CN" altLang="en-US" dirty="0">
                <a:solidFill>
                  <a:srgbClr val="121212"/>
                </a:solidFill>
                <a:latin typeface="+mn-ea"/>
                <a:ea typeface="+mn-ea"/>
              </a:rPr>
              <a:t>参数</a:t>
            </a:r>
            <a:r>
              <a:rPr lang="en-US" altLang="zh-CN" dirty="0">
                <a:solidFill>
                  <a:srgbClr val="121212"/>
                </a:solidFill>
                <a:latin typeface="+mn-ea"/>
                <a:ea typeface="+mn-ea"/>
              </a:rPr>
              <a:t>-d</a:t>
            </a:r>
            <a:r>
              <a:rPr lang="zh-CN" altLang="en-US" dirty="0">
                <a:solidFill>
                  <a:srgbClr val="121212"/>
                </a:solidFill>
                <a:latin typeface="+mn-ea"/>
                <a:ea typeface="+mn-ea"/>
              </a:rPr>
              <a:t>，则为删除分支</a:t>
            </a:r>
            <a:endParaRPr lang="en-US" dirty="0">
              <a:solidFill>
                <a:srgbClr val="121212"/>
              </a:solidFill>
              <a:latin typeface="+mn-ea"/>
              <a:ea typeface="+mn-ea"/>
            </a:endParaRPr>
          </a:p>
          <a:p>
            <a:pPr algn="l"/>
            <a:r>
              <a:rPr lang="en-US" altLang="zh-CN" dirty="0">
                <a:solidFill>
                  <a:srgbClr val="121212"/>
                </a:solidFill>
                <a:latin typeface="+mn-ea"/>
                <a:ea typeface="+mn-ea"/>
              </a:rPr>
              <a:t>$ git checkout: </a:t>
            </a:r>
            <a:r>
              <a:rPr lang="zh-CN" altLang="en-US" dirty="0">
                <a:solidFill>
                  <a:srgbClr val="121212"/>
                </a:solidFill>
                <a:latin typeface="+mn-ea"/>
                <a:ea typeface="+mn-ea"/>
              </a:rPr>
              <a:t>切换分支</a:t>
            </a:r>
            <a:endParaRPr lang="en-US" altLang="zh-CN" dirty="0">
              <a:solidFill>
                <a:srgbClr val="121212"/>
              </a:solidFill>
              <a:latin typeface="+mn-ea"/>
              <a:ea typeface="+mn-ea"/>
            </a:endParaRPr>
          </a:p>
          <a:p>
            <a:pPr algn="l"/>
            <a:r>
              <a:rPr lang="en-US" dirty="0">
                <a:solidFill>
                  <a:srgbClr val="121212"/>
                </a:solidFill>
                <a:latin typeface="+mn-ea"/>
                <a:ea typeface="+mn-ea"/>
              </a:rPr>
              <a:t>$</a:t>
            </a:r>
            <a:r>
              <a:rPr lang="zh-CN" altLang="en-US" dirty="0">
                <a:solidFill>
                  <a:srgbClr val="121212"/>
                </a:solidFill>
                <a:latin typeface="+mn-ea"/>
                <a:ea typeface="+mn-ea"/>
              </a:rPr>
              <a:t> </a:t>
            </a:r>
            <a:r>
              <a:rPr lang="en-US" altLang="zh-CN" dirty="0">
                <a:solidFill>
                  <a:srgbClr val="121212"/>
                </a:solidFill>
                <a:latin typeface="+mn-ea"/>
                <a:ea typeface="+mn-ea"/>
              </a:rPr>
              <a:t>git merge: </a:t>
            </a:r>
            <a:r>
              <a:rPr lang="zh-CN" altLang="en-US" dirty="0">
                <a:solidFill>
                  <a:srgbClr val="121212"/>
                </a:solidFill>
                <a:latin typeface="+mn-ea"/>
                <a:ea typeface="+mn-ea"/>
              </a:rPr>
              <a:t>合并分支</a:t>
            </a:r>
            <a:endParaRPr lang="en-US" dirty="0">
              <a:solidFill>
                <a:srgbClr val="121212"/>
              </a:solidFill>
              <a:latin typeface="+mn-ea"/>
              <a:ea typeface="+mn-ea"/>
            </a:endParaRPr>
          </a:p>
          <a:p>
            <a:pPr algn="l"/>
            <a:r>
              <a:rPr lang="en-US" dirty="0">
                <a:solidFill>
                  <a:srgbClr val="121212"/>
                </a:solidFill>
                <a:latin typeface="+mn-ea"/>
                <a:ea typeface="+mn-ea"/>
              </a:rPr>
              <a:t>$ </a:t>
            </a:r>
            <a:r>
              <a:rPr lang="en-US" altLang="zh-CN" dirty="0">
                <a:solidFill>
                  <a:srgbClr val="121212"/>
                </a:solidFill>
                <a:latin typeface="+mn-ea"/>
                <a:ea typeface="+mn-ea"/>
              </a:rPr>
              <a:t>git add .</a:t>
            </a:r>
            <a:r>
              <a:rPr lang="zh-CN" altLang="en-US" dirty="0">
                <a:solidFill>
                  <a:srgbClr val="121212"/>
                </a:solidFill>
                <a:latin typeface="+mn-ea"/>
                <a:ea typeface="+mn-ea"/>
              </a:rPr>
              <a:t>：添加修改</a:t>
            </a:r>
            <a:endParaRPr lang="en-US" altLang="zh-CN" dirty="0">
              <a:solidFill>
                <a:srgbClr val="121212"/>
              </a:solidFill>
              <a:latin typeface="+mn-ea"/>
              <a:ea typeface="+mn-ea"/>
            </a:endParaRPr>
          </a:p>
          <a:p>
            <a:pPr algn="l"/>
            <a:r>
              <a:rPr lang="en-US" altLang="zh-CN" dirty="0">
                <a:solidFill>
                  <a:srgbClr val="121212"/>
                </a:solidFill>
                <a:latin typeface="+mn-ea"/>
                <a:ea typeface="+mn-ea"/>
              </a:rPr>
              <a:t>$ git commit –m ‘new commit’</a:t>
            </a:r>
            <a:r>
              <a:rPr lang="zh-CN" altLang="en-US" dirty="0">
                <a:solidFill>
                  <a:srgbClr val="121212"/>
                </a:solidFill>
                <a:latin typeface="+mn-ea"/>
                <a:ea typeface="+mn-ea"/>
              </a:rPr>
              <a:t>：提交修改</a:t>
            </a:r>
            <a:endParaRPr lang="en-US" altLang="zh-CN" dirty="0">
              <a:solidFill>
                <a:srgbClr val="121212"/>
              </a:solidFill>
              <a:latin typeface="+mn-ea"/>
              <a:ea typeface="+mn-ea"/>
            </a:endParaRPr>
          </a:p>
          <a:p>
            <a:pPr algn="l"/>
            <a:r>
              <a:rPr lang="en-US" altLang="zh-CN" dirty="0">
                <a:solidFill>
                  <a:srgbClr val="121212"/>
                </a:solidFill>
                <a:latin typeface="+mn-ea"/>
                <a:ea typeface="+mn-ea"/>
              </a:rPr>
              <a:t>$ git push origin main</a:t>
            </a:r>
            <a:r>
              <a:rPr lang="zh-CN" altLang="en-US" dirty="0">
                <a:solidFill>
                  <a:srgbClr val="121212"/>
                </a:solidFill>
                <a:latin typeface="+mn-ea"/>
                <a:ea typeface="+mn-ea"/>
              </a:rPr>
              <a:t>：上传本地仓库</a:t>
            </a:r>
            <a:endParaRPr lang="en-US" dirty="0">
              <a:solidFill>
                <a:srgbClr val="12121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93416967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二、</a:t>
            </a:r>
            <a:r>
              <a:rPr lang="zh-CN" altLang="en-CN" dirty="0">
                <a:latin typeface="微软雅黑" pitchFamily="34" charset="-122"/>
                <a:ea typeface="微软雅黑" pitchFamily="34" charset="-122"/>
              </a:rPr>
              <a:t>开源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软件开发工具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999705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CN" altLang="zh-CN" sz="2800" b="1" dirty="0">
                <a:solidFill>
                  <a:srgbClr val="333333"/>
                </a:solidFill>
                <a:latin typeface="+mn-ea"/>
                <a:ea typeface="+mn-ea"/>
              </a:rPr>
              <a:t>git/github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课堂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/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课后练习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41FEA2-C046-FD82-2800-2CB513792080}"/>
              </a:ext>
            </a:extLst>
          </p:cNvPr>
          <p:cNvSpPr txBox="1"/>
          <p:nvPr/>
        </p:nvSpPr>
        <p:spPr>
          <a:xfrm>
            <a:off x="420089" y="1662194"/>
            <a:ext cx="8303821" cy="2797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b="1" dirty="0">
                <a:solidFill>
                  <a:schemeClr val="bg2"/>
                </a:solidFill>
                <a:latin typeface="+mn-ea"/>
                <a:ea typeface="+mn-ea"/>
              </a:rPr>
              <a:t>练习内容：</a:t>
            </a:r>
            <a:endParaRPr lang="en-US" altLang="zh-CN" sz="2800" b="1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1.</a:t>
            </a:r>
            <a:r>
              <a:rPr lang="zh-CN" altLang="en-US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 认识</a:t>
            </a:r>
            <a:r>
              <a:rPr lang="en-US" altLang="zh-CN" i="0" dirty="0" err="1">
                <a:solidFill>
                  <a:schemeClr val="bg2"/>
                </a:solidFill>
                <a:effectLst/>
                <a:latin typeface="+mn-ea"/>
                <a:ea typeface="+mn-ea"/>
              </a:rPr>
              <a:t>github</a:t>
            </a:r>
            <a:r>
              <a:rPr lang="zh-CN" altLang="en-US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主界面，掌握项目的创建与修改。</a:t>
            </a:r>
            <a:endParaRPr lang="en-US" altLang="zh-CN" i="0" dirty="0">
              <a:solidFill>
                <a:schemeClr val="bg2"/>
              </a:solidFill>
              <a:effectLst/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dirty="0">
                <a:solidFill>
                  <a:schemeClr val="bg2"/>
                </a:solidFill>
                <a:latin typeface="+mn-ea"/>
                <a:ea typeface="+mn-ea"/>
              </a:rPr>
              <a:t>2. </a:t>
            </a:r>
            <a:r>
              <a:rPr lang="zh-CN" altLang="en-US" dirty="0">
                <a:solidFill>
                  <a:schemeClr val="bg2"/>
                </a:solidFill>
                <a:latin typeface="+mn-ea"/>
                <a:ea typeface="+mn-ea"/>
              </a:rPr>
              <a:t>将个人家乡位置信息添加至课程项目中“课程选修及作业</a:t>
            </a:r>
            <a:r>
              <a:rPr lang="en-US" altLang="zh-CN" dirty="0">
                <a:solidFill>
                  <a:schemeClr val="bg2"/>
                </a:solidFill>
                <a:latin typeface="+mn-ea"/>
                <a:ea typeface="+mn-ea"/>
              </a:rPr>
              <a:t>/</a:t>
            </a:r>
            <a:r>
              <a:rPr lang="zh-CN" altLang="en-US" dirty="0">
                <a:solidFill>
                  <a:schemeClr val="bg2"/>
                </a:solidFill>
                <a:latin typeface="+mn-ea"/>
                <a:ea typeface="+mn-ea"/>
              </a:rPr>
              <a:t>学生报到</a:t>
            </a:r>
            <a:r>
              <a:rPr lang="en-US" altLang="zh-CN" dirty="0">
                <a:solidFill>
                  <a:schemeClr val="bg2"/>
                </a:solidFill>
                <a:latin typeface="+mn-ea"/>
                <a:ea typeface="+mn-ea"/>
              </a:rPr>
              <a:t>.md</a:t>
            </a:r>
            <a:r>
              <a:rPr lang="zh-CN" altLang="en-US" dirty="0">
                <a:solidFill>
                  <a:schemeClr val="bg2"/>
                </a:solidFill>
                <a:latin typeface="+mn-ea"/>
                <a:ea typeface="+mn-ea"/>
              </a:rPr>
              <a:t>”文件中。</a:t>
            </a:r>
            <a:endParaRPr lang="en-US" altLang="zh-CN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76132283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3471863"/>
            <a:ext cx="9144000" cy="1543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9064" y="3868892"/>
            <a:ext cx="87530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三、</a:t>
            </a:r>
            <a:r>
              <a:rPr lang="en-US" altLang="zh-CN" sz="3600" b="1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开发环境配置</a:t>
            </a:r>
          </a:p>
        </p:txBody>
      </p:sp>
      <p:sp>
        <p:nvSpPr>
          <p:cNvPr id="8" name="矩形 7"/>
          <p:cNvSpPr/>
          <p:nvPr/>
        </p:nvSpPr>
        <p:spPr>
          <a:xfrm>
            <a:off x="0" y="5014912"/>
            <a:ext cx="9144000" cy="72000"/>
          </a:xfrm>
          <a:prstGeom prst="rect">
            <a:avLst/>
          </a:prstGeom>
          <a:solidFill>
            <a:schemeClr val="tx1">
              <a:lumMod val="75000"/>
            </a:schemeClr>
          </a:solidFill>
          <a:effectLst/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2163772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三、</a:t>
            </a:r>
            <a:r>
              <a:rPr lang="en-US" altLang="zh-CN" sz="3600" b="1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开发环境配置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90216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Python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开发环境概念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05FFCA-3371-AF5C-381D-71D984055F5A}"/>
              </a:ext>
            </a:extLst>
          </p:cNvPr>
          <p:cNvSpPr txBox="1"/>
          <p:nvPr/>
        </p:nvSpPr>
        <p:spPr>
          <a:xfrm>
            <a:off x="402610" y="1607631"/>
            <a:ext cx="8423726" cy="4782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200000"/>
              </a:lnSpc>
            </a:pPr>
            <a:r>
              <a:rPr lang="en-US" altLang="zh-CN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）开发环境顾名思义是指程序员在编写代码时所使用的环境。配置开发环境目的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是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最大程度提高程序员的开发效率。</a:t>
            </a:r>
            <a:endParaRPr lang="en-US" altLang="zh-CN" b="0" i="0" dirty="0">
              <a:solidFill>
                <a:srgbClr val="333333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>
              <a:lnSpc>
                <a:spcPct val="200000"/>
              </a:lnSpc>
            </a:pPr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） </a:t>
            </a:r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开发环境一般包括：</a:t>
            </a:r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）电脑操作系统；</a:t>
            </a:r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b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）代码编辑器； </a:t>
            </a:r>
            <a:r>
              <a:rPr lang="en-US" altLang="zh-CN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</a:t>
            </a:r>
            <a:r>
              <a:rPr lang="zh-CN" altLang="en-US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lang="en-US" altLang="zh-CN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解释器；</a:t>
            </a:r>
            <a:r>
              <a:rPr lang="en-US" altLang="zh-CN" b="1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</a:t>
            </a:r>
            <a:r>
              <a:rPr lang="zh-CN" altLang="en-US" b="1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lang="en-US" altLang="zh-CN" b="1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b="1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第三方软件包。</a:t>
            </a:r>
            <a:endParaRPr lang="en-US" altLang="zh-CN" b="1" dirty="0">
              <a:solidFill>
                <a:schemeClr val="bg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>
              <a:lnSpc>
                <a:spcPct val="200000"/>
              </a:lnSpc>
            </a:pPr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） </a:t>
            </a:r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第三方软件包管理可用</a:t>
            </a:r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内置的</a:t>
            </a:r>
            <a:r>
              <a:rPr lang="en-US" altLang="zh-CN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pip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工具，也可用软件包管理器</a:t>
            </a:r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Anaconda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中的</a:t>
            </a:r>
            <a:r>
              <a:rPr lang="en-US" altLang="zh-CN" dirty="0" err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conda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工具。</a:t>
            </a:r>
            <a:endParaRPr lang="en-US" altLang="zh-CN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9695864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三、</a:t>
            </a:r>
            <a:r>
              <a:rPr lang="en-US" altLang="zh-CN" sz="3600" b="1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开发环境配置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90216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Python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开发环境概念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05FFCA-3371-AF5C-381D-71D984055F5A}"/>
              </a:ext>
            </a:extLst>
          </p:cNvPr>
          <p:cNvSpPr txBox="1"/>
          <p:nvPr/>
        </p:nvSpPr>
        <p:spPr>
          <a:xfrm>
            <a:off x="553148" y="1607631"/>
            <a:ext cx="8273187" cy="662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8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sz="28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版本查看命令：</a:t>
            </a:r>
            <a:r>
              <a:rPr lang="en-US" altLang="zh-CN" sz="28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python --version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9C9B68B-033E-5C23-C339-2DB04EDD0F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229" y="2421553"/>
            <a:ext cx="6391541" cy="4082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315984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三、</a:t>
            </a:r>
            <a:r>
              <a:rPr lang="en-US" altLang="zh-CN" sz="3600" b="1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开发环境配置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90216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Python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开发环境概念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05FFCA-3371-AF5C-381D-71D984055F5A}"/>
              </a:ext>
            </a:extLst>
          </p:cNvPr>
          <p:cNvSpPr txBox="1"/>
          <p:nvPr/>
        </p:nvSpPr>
        <p:spPr>
          <a:xfrm>
            <a:off x="553148" y="1696343"/>
            <a:ext cx="8273187" cy="1217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2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CN" altLang="en-US" sz="22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lang="en-US" altLang="zh-CN" sz="22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pip</a:t>
            </a:r>
            <a:r>
              <a:rPr lang="zh-CN" altLang="en-US" sz="22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安装</a:t>
            </a:r>
            <a:r>
              <a:rPr lang="zh-CN" altLang="en-US" sz="22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命令（以安装</a:t>
            </a:r>
            <a:r>
              <a:rPr lang="en-US" altLang="zh-CN" sz="2200" dirty="0" err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numpy</a:t>
            </a:r>
            <a:r>
              <a:rPr lang="zh-CN" altLang="en-US" sz="22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为例）：</a:t>
            </a:r>
            <a:r>
              <a:rPr lang="en-US" altLang="zh-CN" sz="22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pip install </a:t>
            </a:r>
            <a:r>
              <a:rPr lang="en-US" altLang="zh-CN" sz="2200" dirty="0" err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numpy</a:t>
            </a:r>
            <a:endParaRPr lang="en-US" altLang="zh-CN" sz="2200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2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lang="zh-CN" altLang="en-US" sz="22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lang="en-US" altLang="zh-CN" sz="22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pip</a:t>
            </a:r>
            <a:r>
              <a:rPr lang="zh-CN" altLang="en-US" sz="22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卸载命令（以卸载</a:t>
            </a:r>
            <a:r>
              <a:rPr lang="en-US" altLang="zh-CN" sz="2200" dirty="0" err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numpy</a:t>
            </a:r>
            <a:r>
              <a:rPr lang="zh-CN" altLang="en-US" sz="22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为例）：</a:t>
            </a:r>
            <a:r>
              <a:rPr lang="en-US" altLang="zh-CN" sz="22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pip uninstall </a:t>
            </a:r>
            <a:r>
              <a:rPr lang="en-US" altLang="zh-CN" sz="2200" dirty="0" err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numpy</a:t>
            </a:r>
            <a:endParaRPr lang="en-US" altLang="zh-CN" sz="2200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7FFE9DD7-9FAD-B833-34A7-F9D00BB93C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768" y="3429000"/>
            <a:ext cx="4306764" cy="2795333"/>
          </a:xfrm>
          <a:prstGeom prst="rect">
            <a:avLst/>
          </a:prstGeom>
        </p:spPr>
      </p:pic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99DA1880-9B80-A24C-3180-693E3B5EE1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1275" y="3429000"/>
            <a:ext cx="4306763" cy="2795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86101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三、</a:t>
            </a:r>
            <a:r>
              <a:rPr lang="en-US" altLang="zh-CN" sz="3600" b="1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开发环境配置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5264"/>
            <a:ext cx="6000008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Anaconda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软件管理工具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05FFCA-3371-AF5C-381D-71D984055F5A}"/>
              </a:ext>
            </a:extLst>
          </p:cNvPr>
          <p:cNvSpPr txBox="1"/>
          <p:nvPr/>
        </p:nvSpPr>
        <p:spPr>
          <a:xfrm>
            <a:off x="524406" y="1437113"/>
            <a:ext cx="8212340" cy="1755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1" dirty="0" err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简介</a:t>
            </a:r>
            <a:r>
              <a:rPr lang="zh-CN" altLang="en-US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是一个广泛应用于计算科学（数据科学、机器学习、大数据处理和预测分析）的开源</a:t>
            </a:r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发行版本。</a:t>
            </a:r>
            <a:r>
              <a:rPr 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Anaconda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致力于简化软件包管理系统和部署。</a:t>
            </a:r>
            <a:endParaRPr lang="en-US" altLang="zh-CN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3074" name="Picture 2" descr="An Overview of Python and Anaconda in Coding">
            <a:extLst>
              <a:ext uri="{FF2B5EF4-FFF2-40B4-BE49-F238E27FC236}">
                <a16:creationId xmlns:a16="http://schemas.microsoft.com/office/drawing/2014/main" id="{883FA736-D3F1-A350-41D4-7D9EB2DE5D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030" y="3292491"/>
            <a:ext cx="6799940" cy="3346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0358707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三、</a:t>
            </a:r>
            <a:r>
              <a:rPr lang="en-US" altLang="zh-CN" sz="3600" b="1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开发环境配置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5264"/>
            <a:ext cx="6000008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Anaconda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软件管理工具（特点）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05FFCA-3371-AF5C-381D-71D984055F5A}"/>
              </a:ext>
            </a:extLst>
          </p:cNvPr>
          <p:cNvSpPr txBox="1"/>
          <p:nvPr/>
        </p:nvSpPr>
        <p:spPr>
          <a:xfrm>
            <a:off x="524406" y="1495169"/>
            <a:ext cx="821234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）内置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python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解释器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，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高度集成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python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数据科学生态；</a:t>
            </a:r>
            <a:endParaRPr lang="en-US" altLang="zh-CN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/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）拥有强大的包管理工具</a:t>
            </a:r>
            <a:r>
              <a:rPr lang="en-US" altLang="zh-CN" dirty="0" err="1">
                <a:solidFill>
                  <a:srgbClr val="333333"/>
                </a:solidFill>
                <a:latin typeface="+mn-ea"/>
                <a:ea typeface="+mn-ea"/>
              </a:rPr>
              <a:t>conda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；</a:t>
            </a:r>
            <a:endParaRPr lang="en-US" altLang="zh-CN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l"/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3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）可用超过</a:t>
            </a:r>
            <a:r>
              <a:rPr lang="en-US" altLang="zh-CN" sz="2400" dirty="0">
                <a:solidFill>
                  <a:srgbClr val="333333"/>
                </a:solidFill>
                <a:latin typeface="+mn-ea"/>
                <a:ea typeface="+mn-ea"/>
              </a:rPr>
              <a:t>1400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个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python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数据科学库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.</a:t>
            </a:r>
            <a:endParaRPr lang="zh-CN" altLang="en-US" sz="2400" b="0" i="0" dirty="0">
              <a:solidFill>
                <a:srgbClr val="333333"/>
              </a:solidFill>
              <a:effectLst/>
              <a:latin typeface="+mn-ea"/>
              <a:ea typeface="+mn-ea"/>
            </a:endParaRPr>
          </a:p>
        </p:txBody>
      </p:sp>
      <p:pic>
        <p:nvPicPr>
          <p:cNvPr id="3074" name="Picture 2" descr="An Overview of Python and Anaconda in Coding">
            <a:extLst>
              <a:ext uri="{FF2B5EF4-FFF2-40B4-BE49-F238E27FC236}">
                <a16:creationId xmlns:a16="http://schemas.microsoft.com/office/drawing/2014/main" id="{883FA736-D3F1-A350-41D4-7D9EB2DE5D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030" y="3292491"/>
            <a:ext cx="6799940" cy="3346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3322686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三、</a:t>
            </a:r>
            <a:r>
              <a:rPr lang="en-US" altLang="zh-CN" sz="3600" b="1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开发环境配置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90216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Anaconda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软件管理工具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05FFCA-3371-AF5C-381D-71D984055F5A}"/>
              </a:ext>
            </a:extLst>
          </p:cNvPr>
          <p:cNvSpPr txBox="1"/>
          <p:nvPr/>
        </p:nvSpPr>
        <p:spPr>
          <a:xfrm>
            <a:off x="238206" y="1645665"/>
            <a:ext cx="8721549" cy="41001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300" b="1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sz="2300" b="1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lang="en-US" altLang="zh-CN" sz="2300" b="1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mini</a:t>
            </a:r>
            <a:r>
              <a:rPr lang="en-CN" altLang="zh-CN" sz="2300" b="1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conda </a:t>
            </a:r>
            <a:r>
              <a:rPr lang="zh-CN" altLang="en-CN" sz="2300" b="1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安装</a:t>
            </a:r>
            <a:endParaRPr lang="en-US" altLang="zh-CN" sz="2300" b="1" i="0" dirty="0">
              <a:solidFill>
                <a:schemeClr val="bg2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300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进入</a:t>
            </a:r>
            <a:r>
              <a:rPr lang="en-US" altLang="zh-CN" sz="2300" b="0" i="0" dirty="0" err="1">
                <a:solidFill>
                  <a:schemeClr val="bg2"/>
                </a:solidFill>
                <a:effectLst/>
                <a:latin typeface="+mn-ea"/>
                <a:ea typeface="+mn-ea"/>
              </a:rPr>
              <a:t>miniconda</a:t>
            </a:r>
            <a:r>
              <a:rPr lang="zh-CN" altLang="en-US" sz="2300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官网，找到对应系统的</a:t>
            </a:r>
            <a:r>
              <a:rPr lang="en-US" altLang="zh-CN" sz="2300" b="0" i="0" dirty="0" err="1">
                <a:solidFill>
                  <a:schemeClr val="bg2"/>
                </a:solidFill>
                <a:effectLst/>
                <a:latin typeface="+mn-ea"/>
                <a:ea typeface="+mn-ea"/>
              </a:rPr>
              <a:t>miniconda</a:t>
            </a:r>
            <a:r>
              <a:rPr lang="zh-CN" altLang="en-US" sz="2300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最新版本</a:t>
            </a:r>
            <a:r>
              <a:rPr lang="zh-CN" altLang="en-US" sz="2300" dirty="0">
                <a:solidFill>
                  <a:schemeClr val="bg2"/>
                </a:solidFill>
                <a:latin typeface="+mn-ea"/>
                <a:ea typeface="+mn-ea"/>
              </a:rPr>
              <a:t>安装包。</a:t>
            </a:r>
            <a:endParaRPr lang="en-US" altLang="zh-CN" sz="2300" b="0" i="0" dirty="0">
              <a:solidFill>
                <a:schemeClr val="bg2"/>
              </a:solidFill>
              <a:effectLst/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en-US" sz="2300" b="1" dirty="0" err="1">
                <a:solidFill>
                  <a:schemeClr val="bg2"/>
                </a:solidFill>
                <a:effectLst/>
                <a:latin typeface="+mn-ea"/>
                <a:ea typeface="+mn-ea"/>
              </a:rPr>
              <a:t>Windows系统安装</a:t>
            </a:r>
            <a:r>
              <a:rPr lang="zh-CN" altLang="en-US" sz="2300" dirty="0">
                <a:solidFill>
                  <a:schemeClr val="bg2"/>
                </a:solidFill>
                <a:effectLst/>
                <a:latin typeface="+mn-ea"/>
                <a:ea typeface="+mn-ea"/>
              </a:rPr>
              <a:t>：</a:t>
            </a:r>
            <a:r>
              <a:rPr lang="zh-CN" altLang="en-US" sz="2300" dirty="0">
                <a:solidFill>
                  <a:schemeClr val="bg2"/>
                </a:solidFill>
                <a:latin typeface="+mn-ea"/>
                <a:ea typeface="+mn-ea"/>
              </a:rPr>
              <a:t>鼠标左键双击安装包文件。</a:t>
            </a:r>
            <a:endParaRPr lang="en-US" sz="2300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en-US" sz="2300" b="1" dirty="0" err="1">
                <a:solidFill>
                  <a:schemeClr val="bg2"/>
                </a:solidFill>
                <a:latin typeface="+mn-ea"/>
                <a:ea typeface="+mn-ea"/>
              </a:rPr>
              <a:t>Mac系统安装</a:t>
            </a:r>
            <a:r>
              <a:rPr lang="zh-CN" altLang="en-US" sz="2300" b="1" dirty="0">
                <a:solidFill>
                  <a:schemeClr val="bg2"/>
                </a:solidFill>
                <a:latin typeface="+mn-ea"/>
                <a:ea typeface="+mn-ea"/>
              </a:rPr>
              <a:t>：</a:t>
            </a:r>
            <a:r>
              <a:rPr lang="en-US" sz="2300" dirty="0">
                <a:solidFill>
                  <a:schemeClr val="bg2"/>
                </a:solidFill>
                <a:latin typeface="+mn-ea"/>
                <a:ea typeface="+mn-ea"/>
              </a:rPr>
              <a:t>bash Miniconda3-latest-MacOSX-x86_64.sh</a:t>
            </a:r>
          </a:p>
          <a:p>
            <a:pPr algn="l">
              <a:lnSpc>
                <a:spcPct val="150000"/>
              </a:lnSpc>
            </a:pPr>
            <a:r>
              <a:rPr lang="en-US" sz="2300" b="1" dirty="0" err="1">
                <a:solidFill>
                  <a:schemeClr val="bg2"/>
                </a:solidFill>
                <a:latin typeface="+mn-ea"/>
                <a:ea typeface="+mn-ea"/>
              </a:rPr>
              <a:t>Linux系统安装</a:t>
            </a:r>
            <a:r>
              <a:rPr lang="zh-CN" altLang="en-US" sz="2300" b="1" dirty="0">
                <a:solidFill>
                  <a:schemeClr val="bg2"/>
                </a:solidFill>
                <a:latin typeface="+mn-ea"/>
                <a:ea typeface="+mn-ea"/>
              </a:rPr>
              <a:t>：</a:t>
            </a:r>
            <a:r>
              <a:rPr lang="en-US" sz="2300" dirty="0">
                <a:solidFill>
                  <a:schemeClr val="bg2"/>
                </a:solidFill>
                <a:latin typeface="+mn-ea"/>
                <a:ea typeface="+mn-ea"/>
              </a:rPr>
              <a:t>bash Miniconda3-latest-Linux-x86_64.sh</a:t>
            </a:r>
            <a:endParaRPr lang="en-US" altLang="zh-CN" sz="23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2300" dirty="0">
                <a:solidFill>
                  <a:srgbClr val="333333"/>
                </a:solidFill>
                <a:latin typeface="+mn-ea"/>
                <a:ea typeface="+mn-ea"/>
              </a:rPr>
              <a:t>安装后，查看</a:t>
            </a:r>
            <a:r>
              <a:rPr lang="en-US" altLang="zh-CN" sz="2300" dirty="0" err="1">
                <a:solidFill>
                  <a:srgbClr val="333333"/>
                </a:solidFill>
                <a:latin typeface="+mn-ea"/>
                <a:ea typeface="+mn-ea"/>
              </a:rPr>
              <a:t>conda</a:t>
            </a:r>
            <a:r>
              <a:rPr lang="zh-CN" altLang="en-US" sz="2300" dirty="0">
                <a:solidFill>
                  <a:srgbClr val="333333"/>
                </a:solidFill>
                <a:latin typeface="+mn-ea"/>
                <a:ea typeface="+mn-ea"/>
              </a:rPr>
              <a:t>版本命令：</a:t>
            </a:r>
            <a:r>
              <a:rPr lang="en-US" altLang="zh-CN" sz="2300" dirty="0" err="1">
                <a:solidFill>
                  <a:srgbClr val="333333"/>
                </a:solidFill>
                <a:latin typeface="+mn-ea"/>
                <a:ea typeface="+mn-ea"/>
              </a:rPr>
              <a:t>conda</a:t>
            </a:r>
            <a:r>
              <a:rPr lang="en-US" altLang="zh-CN" sz="2300" dirty="0">
                <a:solidFill>
                  <a:srgbClr val="333333"/>
                </a:solidFill>
                <a:latin typeface="+mn-ea"/>
                <a:ea typeface="+mn-ea"/>
              </a:rPr>
              <a:t> –-version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E8F0FF0-899E-0134-D350-768DFED1E99B}"/>
              </a:ext>
            </a:extLst>
          </p:cNvPr>
          <p:cNvSpPr txBox="1"/>
          <p:nvPr/>
        </p:nvSpPr>
        <p:spPr>
          <a:xfrm>
            <a:off x="374826" y="6132621"/>
            <a:ext cx="829101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200" i="1" dirty="0" err="1">
                <a:solidFill>
                  <a:schemeClr val="accent1"/>
                </a:solidFill>
                <a:latin typeface="+mn-ea"/>
                <a:ea typeface="+mn-ea"/>
              </a:rPr>
              <a:t>miniconda</a:t>
            </a:r>
            <a:r>
              <a:rPr lang="zh-CN" altLang="en-US" sz="2200" i="1" dirty="0">
                <a:solidFill>
                  <a:schemeClr val="accent1"/>
                </a:solidFill>
                <a:latin typeface="+mn-ea"/>
                <a:ea typeface="+mn-ea"/>
              </a:rPr>
              <a:t>官网：https://docs.anaconda.com/miniconda/</a:t>
            </a:r>
          </a:p>
        </p:txBody>
      </p:sp>
    </p:spTree>
    <p:extLst>
      <p:ext uri="{BB962C8B-B14F-4D97-AF65-F5344CB8AC3E}">
        <p14:creationId xmlns:p14="http://schemas.microsoft.com/office/powerpoint/2010/main" val="3741103209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三、</a:t>
            </a:r>
            <a:r>
              <a:rPr lang="en-US" altLang="zh-CN" sz="3600" b="1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开发环境配置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90216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Anaconda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软件管理工具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05FFCA-3371-AF5C-381D-71D984055F5A}"/>
              </a:ext>
            </a:extLst>
          </p:cNvPr>
          <p:cNvSpPr txBox="1"/>
          <p:nvPr/>
        </p:nvSpPr>
        <p:spPr>
          <a:xfrm>
            <a:off x="456213" y="1472384"/>
            <a:ext cx="8273186" cy="581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mini</a:t>
            </a:r>
            <a:r>
              <a:rPr lang="en-CN" altLang="zh-CN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conda </a:t>
            </a:r>
            <a:r>
              <a:rPr lang="zh-CN" altLang="en-CN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安装</a:t>
            </a:r>
            <a:endParaRPr lang="en-US" altLang="zh-CN" b="0" i="0" dirty="0">
              <a:solidFill>
                <a:schemeClr val="bg2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8D22590C-01B2-FEF0-E2A0-F67F9E75C51F}"/>
              </a:ext>
            </a:extLst>
          </p:cNvPr>
          <p:cNvGrpSpPr/>
          <p:nvPr/>
        </p:nvGrpSpPr>
        <p:grpSpPr>
          <a:xfrm>
            <a:off x="1161742" y="2053441"/>
            <a:ext cx="7343629" cy="4659611"/>
            <a:chOff x="827914" y="2101959"/>
            <a:chExt cx="7343629" cy="465961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97EF1EF-C4B4-1C55-B736-D9AE60BE4C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7914" y="2101959"/>
              <a:ext cx="6030086" cy="4659611"/>
            </a:xfrm>
            <a:prstGeom prst="rect">
              <a:avLst/>
            </a:prstGeom>
          </p:spPr>
        </p:pic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D31580DD-CBE0-F7F1-41ED-02A90DA04644}"/>
                </a:ext>
              </a:extLst>
            </p:cNvPr>
            <p:cNvSpPr/>
            <p:nvPr/>
          </p:nvSpPr>
          <p:spPr>
            <a:xfrm>
              <a:off x="907143" y="3477517"/>
              <a:ext cx="5653314" cy="664029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lIns="0" rtlCol="0" anchor="ctr">
              <a:noAutofit/>
            </a:bodyPr>
            <a:lstStyle/>
            <a:p>
              <a:pPr algn="l"/>
              <a:endPara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47B7402E-3921-7010-157E-D02BA7C08847}"/>
                </a:ext>
              </a:extLst>
            </p:cNvPr>
            <p:cNvSpPr txBox="1"/>
            <p:nvPr/>
          </p:nvSpPr>
          <p:spPr>
            <a:xfrm>
              <a:off x="6639686" y="3477517"/>
              <a:ext cx="153185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accent2"/>
                  </a:solidFill>
                  <a:latin typeface="+mj-ea"/>
                  <a:ea typeface="+mj-ea"/>
                </a:rPr>
                <a:t>不推荐，但仍勾选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872492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835696" cy="6858000"/>
          </a:xfrm>
          <a:prstGeom prst="rect">
            <a:avLst/>
          </a:prstGeom>
          <a:solidFill>
            <a:srgbClr val="0000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/>
              </a:solidFill>
              <a:latin typeface="Calibri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4B9B8D5-4BCC-CDFF-1E13-B005060A8BDF}"/>
              </a:ext>
            </a:extLst>
          </p:cNvPr>
          <p:cNvGrpSpPr/>
          <p:nvPr/>
        </p:nvGrpSpPr>
        <p:grpSpPr>
          <a:xfrm>
            <a:off x="2198919" y="4611983"/>
            <a:ext cx="5916268" cy="772176"/>
            <a:chOff x="2121802" y="2115450"/>
            <a:chExt cx="4464145" cy="576000"/>
          </a:xfrm>
        </p:grpSpPr>
        <p:sp>
          <p:nvSpPr>
            <p:cNvPr id="10" name="椭圆 9"/>
            <p:cNvSpPr/>
            <p:nvPr/>
          </p:nvSpPr>
          <p:spPr>
            <a:xfrm>
              <a:off x="2121802" y="2115450"/>
              <a:ext cx="576000" cy="576000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三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2697803" y="2152687"/>
              <a:ext cx="3888144" cy="43620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Python</a:t>
              </a:r>
              <a:r>
                <a:rPr lang="zh-CN" altLang="en-US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开发环境配置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2ED16A1-79B8-7DB1-1CC1-250B051BAD58}"/>
              </a:ext>
            </a:extLst>
          </p:cNvPr>
          <p:cNvGrpSpPr/>
          <p:nvPr/>
        </p:nvGrpSpPr>
        <p:grpSpPr>
          <a:xfrm>
            <a:off x="2198919" y="3355856"/>
            <a:ext cx="5148235" cy="717997"/>
            <a:chOff x="2121801" y="3511390"/>
            <a:chExt cx="4597678" cy="576000"/>
          </a:xfrm>
        </p:grpSpPr>
        <p:sp>
          <p:nvSpPr>
            <p:cNvPr id="13" name="椭圆 12"/>
            <p:cNvSpPr/>
            <p:nvPr/>
          </p:nvSpPr>
          <p:spPr>
            <a:xfrm>
              <a:off x="2121801" y="3511390"/>
              <a:ext cx="655111" cy="576000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二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2777900" y="3560440"/>
              <a:ext cx="3941579" cy="46912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CN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开源</a:t>
              </a:r>
              <a:r>
                <a:rPr lang="zh-CN" altLang="en-US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软件管理工具</a:t>
              </a:r>
              <a:endParaRPr lang="en-US" altLang="zh-CN" sz="3200" b="1" dirty="0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微软雅黑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7172373" y="260648"/>
            <a:ext cx="16081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5400" b="1" dirty="0">
                <a:solidFill>
                  <a:schemeClr val="accent1"/>
                </a:solidFill>
                <a:latin typeface="Arial"/>
                <a:ea typeface="微软雅黑"/>
              </a:rPr>
              <a:t>目录</a:t>
            </a:r>
            <a:endParaRPr lang="en-US" altLang="zh-CN" sz="5400" b="1" dirty="0">
              <a:solidFill>
                <a:schemeClr val="accent1"/>
              </a:solidFill>
              <a:latin typeface="Arial"/>
              <a:ea typeface="微软雅黑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FCAA61D-767A-24EA-9072-7425684288BB}"/>
              </a:ext>
            </a:extLst>
          </p:cNvPr>
          <p:cNvGrpSpPr/>
          <p:nvPr/>
        </p:nvGrpSpPr>
        <p:grpSpPr>
          <a:xfrm>
            <a:off x="2198919" y="2069590"/>
            <a:ext cx="6649827" cy="772176"/>
            <a:chOff x="2121802" y="2115450"/>
            <a:chExt cx="5221533" cy="576000"/>
          </a:xfrm>
        </p:grpSpPr>
        <p:sp>
          <p:nvSpPr>
            <p:cNvPr id="4" name="椭圆 9">
              <a:extLst>
                <a:ext uri="{FF2B5EF4-FFF2-40B4-BE49-F238E27FC236}">
                  <a16:creationId xmlns:a16="http://schemas.microsoft.com/office/drawing/2014/main" id="{E22E439B-4B3F-A527-61D0-3ED55D24E856}"/>
                </a:ext>
              </a:extLst>
            </p:cNvPr>
            <p:cNvSpPr/>
            <p:nvPr/>
          </p:nvSpPr>
          <p:spPr>
            <a:xfrm>
              <a:off x="2121802" y="2115450"/>
              <a:ext cx="576000" cy="576000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一</a:t>
              </a:r>
            </a:p>
          </p:txBody>
        </p:sp>
        <p:sp>
          <p:nvSpPr>
            <p:cNvPr id="5" name="矩形 11">
              <a:extLst>
                <a:ext uri="{FF2B5EF4-FFF2-40B4-BE49-F238E27FC236}">
                  <a16:creationId xmlns:a16="http://schemas.microsoft.com/office/drawing/2014/main" id="{494DAA55-5621-28DB-D255-E0EBB6C6477B}"/>
                </a:ext>
              </a:extLst>
            </p:cNvPr>
            <p:cNvSpPr/>
            <p:nvPr/>
          </p:nvSpPr>
          <p:spPr>
            <a:xfrm>
              <a:off x="2697802" y="2173516"/>
              <a:ext cx="4645533" cy="43620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开源</a:t>
              </a:r>
              <a:r>
                <a:rPr lang="en-US" altLang="zh-CN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Linux</a:t>
              </a:r>
              <a:r>
                <a:rPr lang="zh-CN" altLang="en-US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操作系统简介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6120367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三、</a:t>
            </a:r>
            <a:r>
              <a:rPr lang="en-US" altLang="zh-CN" sz="3600" b="1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开发环境配置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797100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Anaconda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软件管理工具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05FFCA-3371-AF5C-381D-71D984055F5A}"/>
              </a:ext>
            </a:extLst>
          </p:cNvPr>
          <p:cNvSpPr txBox="1"/>
          <p:nvPr/>
        </p:nvSpPr>
        <p:spPr>
          <a:xfrm>
            <a:off x="461176" y="1428540"/>
            <a:ext cx="8437659" cy="1969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6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sz="26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）利用</a:t>
            </a:r>
            <a:r>
              <a:rPr lang="en-US" altLang="zh-CN" sz="2600" b="0" i="0" dirty="0" err="1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conda</a:t>
            </a:r>
            <a:r>
              <a:rPr lang="zh-CN" altLang="en-US" sz="26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创建开发环境</a:t>
            </a:r>
            <a:endParaRPr lang="en-US" altLang="zh-CN" sz="2600" b="0" i="0" dirty="0">
              <a:solidFill>
                <a:srgbClr val="333333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不同开源项目所需开发环境不同，在开始</a:t>
            </a:r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开源项目开发前往往需要定制化创建满足项目需求的开发环境。</a:t>
            </a:r>
            <a:endParaRPr lang="en-US" altLang="zh-CN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zh-CN" altLang="en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查看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虚拟环境信息命令：</a:t>
            </a:r>
            <a:r>
              <a:rPr lang="en-US" altLang="zh-CN" dirty="0" err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conda</a:t>
            </a:r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env list</a:t>
            </a:r>
            <a:endParaRPr lang="en-CN" altLang="zh-CN" b="0" i="0" dirty="0">
              <a:solidFill>
                <a:srgbClr val="333333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4B5D1AA6-D397-9A79-221A-E20C2E9E5B7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7667"/>
          <a:stretch/>
        </p:blipFill>
        <p:spPr>
          <a:xfrm>
            <a:off x="1300134" y="3459692"/>
            <a:ext cx="6718418" cy="327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839983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三、</a:t>
            </a:r>
            <a:r>
              <a:rPr lang="en-US" altLang="zh-CN" sz="3600" b="1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开发环境配置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70364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Anaconda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软件管理工具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05FFCA-3371-AF5C-381D-71D984055F5A}"/>
              </a:ext>
            </a:extLst>
          </p:cNvPr>
          <p:cNvSpPr txBox="1"/>
          <p:nvPr/>
        </p:nvSpPr>
        <p:spPr>
          <a:xfrm>
            <a:off x="435407" y="1613118"/>
            <a:ext cx="827318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7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sz="27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）利用</a:t>
            </a:r>
            <a:r>
              <a:rPr lang="en-US" altLang="zh-CN" sz="2700" b="0" i="0" dirty="0" err="1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conda</a:t>
            </a:r>
            <a:r>
              <a:rPr lang="zh-CN" altLang="en-US" sz="27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创建虚拟环境</a:t>
            </a:r>
            <a:endParaRPr lang="en-US" altLang="zh-CN" sz="2700" b="0" i="0" dirty="0">
              <a:solidFill>
                <a:srgbClr val="333333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zh-CN" altLang="en-US" sz="27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创建名为</a:t>
            </a:r>
            <a:r>
              <a:rPr lang="en-US" altLang="zh-CN" sz="2700" dirty="0" err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myenv</a:t>
            </a:r>
            <a:r>
              <a:rPr lang="zh-CN" altLang="en-US" sz="27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sz="27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sz="27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版本为</a:t>
            </a:r>
            <a:r>
              <a:rPr lang="en-US" altLang="zh-CN" sz="27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3.9</a:t>
            </a:r>
            <a:r>
              <a:rPr lang="zh-CN" altLang="en-US" sz="27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的虚拟环境命令：</a:t>
            </a:r>
            <a:endParaRPr lang="en-US" altLang="zh-CN" sz="2700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en-US" altLang="zh-CN" sz="2700" dirty="0" err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conda</a:t>
            </a:r>
            <a:r>
              <a:rPr lang="en-US" altLang="zh-CN" sz="27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create </a:t>
            </a:r>
            <a:r>
              <a:rPr lang="en-US" sz="27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-n </a:t>
            </a:r>
            <a:r>
              <a:rPr lang="en-US" sz="2700" dirty="0" err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myenv</a:t>
            </a:r>
            <a:r>
              <a:rPr lang="en-US" sz="27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python=3.</a:t>
            </a:r>
            <a:r>
              <a:rPr lang="en-US" altLang="zh-CN" sz="27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9</a:t>
            </a:r>
            <a:endParaRPr lang="en-CN" altLang="zh-CN" sz="2700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79143EB1-6171-6D6B-E065-52F98AD03C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636" y="3612024"/>
            <a:ext cx="4249364" cy="2611055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EAA2E031-4BA5-246C-E096-9F7563792E0E}"/>
              </a:ext>
            </a:extLst>
          </p:cNvPr>
          <p:cNvGrpSpPr/>
          <p:nvPr/>
        </p:nvGrpSpPr>
        <p:grpSpPr>
          <a:xfrm>
            <a:off x="4688691" y="3612023"/>
            <a:ext cx="4279156" cy="2611056"/>
            <a:chOff x="4688691" y="3653106"/>
            <a:chExt cx="4279156" cy="2611056"/>
          </a:xfrm>
        </p:grpSpPr>
        <p:pic>
          <p:nvPicPr>
            <p:cNvPr id="12" name="Picture 11" descr="Text&#10;&#10;Description automatically generated">
              <a:extLst>
                <a:ext uri="{FF2B5EF4-FFF2-40B4-BE49-F238E27FC236}">
                  <a16:creationId xmlns:a16="http://schemas.microsoft.com/office/drawing/2014/main" id="{CD5784D5-D55B-B02C-C48B-B4566A95D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88691" y="3653106"/>
              <a:ext cx="4249366" cy="2611056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AE75BEB-15B0-6AD3-FEA5-24688F0C9399}"/>
                </a:ext>
              </a:extLst>
            </p:cNvPr>
            <p:cNvSpPr txBox="1"/>
            <p:nvPr/>
          </p:nvSpPr>
          <p:spPr>
            <a:xfrm>
              <a:off x="5726849" y="5394348"/>
              <a:ext cx="244169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sz="2200" dirty="0">
                  <a:solidFill>
                    <a:schemeClr val="accent3"/>
                  </a:solidFill>
                  <a:latin typeface="+mn-ea"/>
                  <a:ea typeface="+mn-ea"/>
                </a:rPr>
                <a:t>查看虚拟环境信息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11A1F98-9159-4FE6-698D-1B0B7EFC1F4C}"/>
                </a:ext>
              </a:extLst>
            </p:cNvPr>
            <p:cNvSpPr/>
            <p:nvPr/>
          </p:nvSpPr>
          <p:spPr>
            <a:xfrm>
              <a:off x="6424549" y="4492290"/>
              <a:ext cx="2543298" cy="195309"/>
            </a:xfrm>
            <a:prstGeom prst="rect">
              <a:avLst/>
            </a:prstGeom>
            <a:noFill/>
            <a:ln w="19050">
              <a:solidFill>
                <a:schemeClr val="accent3"/>
              </a:solidFill>
            </a:ln>
          </p:spPr>
          <p:txBody>
            <a:bodyPr wrap="square" lIns="0" rtlCol="0" anchor="ctr">
              <a:noAutofit/>
            </a:bodyPr>
            <a:lstStyle/>
            <a:p>
              <a:pPr algn="l"/>
              <a:endParaRPr lang="en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1473989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三、</a:t>
            </a:r>
            <a:r>
              <a:rPr lang="en-US" altLang="zh-CN" sz="3600" b="1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开发环境配置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90216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Anaconda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软件管理工具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05FFCA-3371-AF5C-381D-71D984055F5A}"/>
              </a:ext>
            </a:extLst>
          </p:cNvPr>
          <p:cNvSpPr txBox="1"/>
          <p:nvPr/>
        </p:nvSpPr>
        <p:spPr>
          <a:xfrm>
            <a:off x="317665" y="1666137"/>
            <a:ext cx="8652934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6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sz="26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）利用</a:t>
            </a:r>
            <a:r>
              <a:rPr lang="en-US" altLang="zh-CN" sz="2600" b="0" i="0" dirty="0" err="1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conda</a:t>
            </a:r>
            <a:r>
              <a:rPr lang="zh-CN" altLang="en-US" sz="26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创建虚拟环境</a:t>
            </a:r>
            <a:endParaRPr lang="en-US" altLang="zh-CN" sz="2600" b="0" i="0" dirty="0">
              <a:solidFill>
                <a:srgbClr val="333333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zh-CN" altLang="en-US" sz="26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进入</a:t>
            </a:r>
            <a:r>
              <a:rPr lang="en-US" altLang="zh-CN" sz="2600" dirty="0" err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myenv</a:t>
            </a:r>
            <a:r>
              <a:rPr lang="zh-CN" altLang="en-US" sz="26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环境：</a:t>
            </a:r>
            <a:r>
              <a:rPr lang="en-US" altLang="zh-CN" sz="2600" dirty="0" err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conda</a:t>
            </a:r>
            <a:r>
              <a:rPr lang="en-US" altLang="zh-CN" sz="26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activate </a:t>
            </a:r>
            <a:r>
              <a:rPr lang="en-US" altLang="zh-CN" sz="2600" dirty="0" err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myenv</a:t>
            </a:r>
            <a:endParaRPr lang="en-US" altLang="zh-CN" sz="2600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zh-CN" altLang="en-US" sz="26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在</a:t>
            </a:r>
            <a:r>
              <a:rPr lang="en-US" altLang="zh-CN" sz="2600" dirty="0" err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myenv</a:t>
            </a:r>
            <a:r>
              <a:rPr lang="zh-CN" altLang="en-US" sz="26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环境中安装</a:t>
            </a:r>
            <a:r>
              <a:rPr lang="en-US" altLang="zh-CN" sz="2600" dirty="0" err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numpy</a:t>
            </a:r>
            <a:r>
              <a:rPr lang="zh-CN" altLang="en-US" sz="26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zh-CN" sz="2600" dirty="0" err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conda</a:t>
            </a:r>
            <a:r>
              <a:rPr lang="en-US" altLang="zh-CN" sz="26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install </a:t>
            </a:r>
            <a:r>
              <a:rPr lang="en-US" altLang="zh-CN" sz="2600" dirty="0" err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numpy</a:t>
            </a:r>
            <a:endParaRPr lang="en-CN" altLang="zh-CN" sz="2600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FBCB15A5-92D2-31A6-9C98-86B1AA9653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282" y="3742612"/>
            <a:ext cx="4445269" cy="2631966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6773422F-41A1-CECC-4339-862D5F305E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9975" y="3742612"/>
            <a:ext cx="4283396" cy="2631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915307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三、</a:t>
            </a:r>
            <a:r>
              <a:rPr lang="en-US" altLang="zh-CN" sz="3600" b="1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开发环境配置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90216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Anaconda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软件管理工具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05FFCA-3371-AF5C-381D-71D984055F5A}"/>
              </a:ext>
            </a:extLst>
          </p:cNvPr>
          <p:cNvSpPr txBox="1"/>
          <p:nvPr/>
        </p:nvSpPr>
        <p:spPr>
          <a:xfrm>
            <a:off x="435407" y="1613119"/>
            <a:ext cx="8154411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6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sz="26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）利用</a:t>
            </a:r>
            <a:r>
              <a:rPr lang="en-US" altLang="zh-CN" sz="2600" b="0" i="0" dirty="0" err="1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conda</a:t>
            </a:r>
            <a:r>
              <a:rPr lang="zh-CN" altLang="en-US" sz="26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创建虚拟环境</a:t>
            </a:r>
            <a:endParaRPr lang="en-US" altLang="zh-CN" sz="2600" b="0" i="0" dirty="0">
              <a:solidFill>
                <a:srgbClr val="333333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zh-CN" altLang="en-US" sz="26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退出</a:t>
            </a:r>
            <a:r>
              <a:rPr lang="en-US" altLang="zh-CN" sz="2600" dirty="0" err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myenv</a:t>
            </a:r>
            <a:r>
              <a:rPr lang="zh-CN" altLang="en-US" sz="26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环境：</a:t>
            </a:r>
            <a:r>
              <a:rPr lang="en-US" sz="2600" dirty="0" err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conda</a:t>
            </a:r>
            <a:r>
              <a:rPr lang="zh-CN" altLang="en-US" sz="26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6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deactivate</a:t>
            </a:r>
          </a:p>
          <a:p>
            <a:pPr algn="l"/>
            <a:r>
              <a:rPr lang="zh-CN" altLang="en-US" sz="26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删除</a:t>
            </a:r>
            <a:r>
              <a:rPr lang="en-US" altLang="zh-CN" sz="2600" dirty="0" err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myenv</a:t>
            </a:r>
            <a:r>
              <a:rPr lang="zh-CN" altLang="en-US" sz="26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环境：</a:t>
            </a:r>
            <a:r>
              <a:rPr lang="en-US" sz="2600" dirty="0" err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conda</a:t>
            </a:r>
            <a:r>
              <a:rPr lang="en-US" sz="26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remove -n </a:t>
            </a:r>
            <a:r>
              <a:rPr lang="en-US" sz="2600" dirty="0" err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myenv</a:t>
            </a:r>
            <a:r>
              <a:rPr lang="en-US" sz="26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–all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9BBBBD8B-688B-710D-3D8D-BFDFD56DB2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538" y="3747809"/>
            <a:ext cx="4348201" cy="2671786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3927768C-F7D3-314A-1104-435873D1DBD1}"/>
              </a:ext>
            </a:extLst>
          </p:cNvPr>
          <p:cNvGrpSpPr/>
          <p:nvPr/>
        </p:nvGrpSpPr>
        <p:grpSpPr>
          <a:xfrm>
            <a:off x="4654798" y="3796270"/>
            <a:ext cx="4269333" cy="2623325"/>
            <a:chOff x="4654798" y="3796270"/>
            <a:chExt cx="4269333" cy="2623325"/>
          </a:xfrm>
        </p:grpSpPr>
        <p:pic>
          <p:nvPicPr>
            <p:cNvPr id="8" name="Picture 7" descr="Text&#10;&#10;Description automatically generated">
              <a:extLst>
                <a:ext uri="{FF2B5EF4-FFF2-40B4-BE49-F238E27FC236}">
                  <a16:creationId xmlns:a16="http://schemas.microsoft.com/office/drawing/2014/main" id="{B765428C-F39A-9703-24D3-B125CFA044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54798" y="3796270"/>
              <a:ext cx="4269333" cy="2623325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732F9A9-4A61-8CFE-4FB6-79B6EB588A79}"/>
                </a:ext>
              </a:extLst>
            </p:cNvPr>
            <p:cNvSpPr txBox="1"/>
            <p:nvPr/>
          </p:nvSpPr>
          <p:spPr>
            <a:xfrm>
              <a:off x="6217524" y="5305143"/>
              <a:ext cx="244169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sz="2200" dirty="0">
                  <a:solidFill>
                    <a:schemeClr val="accent3"/>
                  </a:solidFill>
                  <a:latin typeface="+mn-ea"/>
                  <a:ea typeface="+mn-ea"/>
                </a:rPr>
                <a:t>查看虚拟环境信息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264030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三、</a:t>
            </a:r>
            <a:r>
              <a:rPr lang="en-US" altLang="zh-CN" sz="3600" b="1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开发环境配置</a:t>
            </a:r>
            <a:endParaRPr lang="zh-CN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A7E693-8098-76C4-CD5D-47166ABEB164}"/>
              </a:ext>
            </a:extLst>
          </p:cNvPr>
          <p:cNvSpPr txBox="1"/>
          <p:nvPr/>
        </p:nvSpPr>
        <p:spPr>
          <a:xfrm>
            <a:off x="414554" y="1032836"/>
            <a:ext cx="8314891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课堂课后练习</a:t>
            </a:r>
            <a:endParaRPr lang="en-US" altLang="zh-CN" sz="32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3BC878-BC57-D350-27A3-F03AE48213AC}"/>
              </a:ext>
            </a:extLst>
          </p:cNvPr>
          <p:cNvSpPr txBox="1"/>
          <p:nvPr/>
        </p:nvSpPr>
        <p:spPr>
          <a:xfrm>
            <a:off x="553250" y="1872358"/>
            <a:ext cx="8037499" cy="47559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zh-CN" altLang="en-US" sz="2800" dirty="0">
                <a:solidFill>
                  <a:srgbClr val="333333"/>
                </a:solidFill>
                <a:latin typeface="+mn-ea"/>
                <a:ea typeface="+mn-ea"/>
              </a:rPr>
              <a:t>练习利用</a:t>
            </a:r>
            <a:r>
              <a:rPr lang="en-US" altLang="zh-CN" sz="2800" dirty="0">
                <a:solidFill>
                  <a:srgbClr val="333333"/>
                </a:solidFill>
                <a:latin typeface="+mn-ea"/>
                <a:ea typeface="+mn-ea"/>
              </a:rPr>
              <a:t>Anaconda</a:t>
            </a:r>
            <a:r>
              <a:rPr lang="zh-CN" altLang="en-US" sz="2800" dirty="0">
                <a:solidFill>
                  <a:srgbClr val="333333"/>
                </a:solidFill>
                <a:latin typeface="+mn-ea"/>
                <a:ea typeface="+mn-ea"/>
              </a:rPr>
              <a:t>开源软件管理包进行</a:t>
            </a:r>
            <a:r>
              <a:rPr lang="en-US" altLang="zh-CN" sz="2800" dirty="0">
                <a:solidFill>
                  <a:srgbClr val="333333"/>
                </a:solidFill>
                <a:latin typeface="+mn-ea"/>
                <a:ea typeface="+mn-ea"/>
              </a:rPr>
              <a:t>python</a:t>
            </a:r>
            <a:r>
              <a:rPr lang="zh-CN" altLang="en-US" sz="2800" dirty="0">
                <a:solidFill>
                  <a:srgbClr val="333333"/>
                </a:solidFill>
                <a:latin typeface="+mn-ea"/>
                <a:ea typeface="+mn-ea"/>
              </a:rPr>
              <a:t>开发环境配置。</a:t>
            </a:r>
            <a:endParaRPr lang="en-US" altLang="zh-CN" sz="2800" dirty="0">
              <a:solidFill>
                <a:srgbClr val="333333"/>
              </a:solidFill>
              <a:latin typeface="+mn-ea"/>
              <a:ea typeface="+mn-ea"/>
            </a:endParaRPr>
          </a:p>
          <a:p>
            <a:pPr marL="457200" indent="-457200" algn="just">
              <a:lnSpc>
                <a:spcPct val="150000"/>
              </a:lnSpc>
              <a:buAutoNum type="arabicPeriod"/>
            </a:pPr>
            <a:endParaRPr lang="en-US" altLang="zh-CN" sz="2800" dirty="0">
              <a:solidFill>
                <a:srgbClr val="333333"/>
              </a:solidFill>
              <a:latin typeface="+mn-ea"/>
              <a:ea typeface="+mn-ea"/>
            </a:endParaRPr>
          </a:p>
          <a:p>
            <a:pPr marL="457200" indent="-457200" algn="just">
              <a:lnSpc>
                <a:spcPct val="150000"/>
              </a:lnSpc>
              <a:buAutoNum type="arabicPeriod"/>
            </a:pPr>
            <a:endParaRPr lang="en-US" altLang="zh-CN" sz="2800" dirty="0">
              <a:solidFill>
                <a:srgbClr val="333333"/>
              </a:solidFill>
              <a:latin typeface="+mn-ea"/>
              <a:ea typeface="+mn-ea"/>
            </a:endParaRPr>
          </a:p>
          <a:p>
            <a:pPr marL="457200" indent="-457200" algn="just">
              <a:lnSpc>
                <a:spcPct val="150000"/>
              </a:lnSpc>
              <a:buAutoNum type="arabicPeriod"/>
            </a:pPr>
            <a:endParaRPr lang="en-US" altLang="zh-CN" sz="2800" dirty="0">
              <a:solidFill>
                <a:srgbClr val="333333"/>
              </a:solidFill>
              <a:latin typeface="+mn-ea"/>
              <a:ea typeface="+mn-ea"/>
            </a:endParaRPr>
          </a:p>
          <a:p>
            <a:pPr marL="457200" indent="-457200" algn="just">
              <a:lnSpc>
                <a:spcPct val="150000"/>
              </a:lnSpc>
              <a:buAutoNum type="arabicPeriod"/>
            </a:pPr>
            <a:endParaRPr lang="en-US" altLang="zh-CN" sz="2800" dirty="0">
              <a:solidFill>
                <a:srgbClr val="333333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0957204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3471863"/>
            <a:ext cx="9144000" cy="1543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9064" y="3868892"/>
            <a:ext cx="875305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一、开源</a:t>
            </a:r>
            <a:r>
              <a:rPr lang="en-US" altLang="zh-CN" sz="4000" b="1" dirty="0">
                <a:latin typeface="微软雅黑" pitchFamily="34" charset="-122"/>
                <a:ea typeface="微软雅黑" pitchFamily="34" charset="-122"/>
              </a:rPr>
              <a:t>Linux</a:t>
            </a: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操作系统简介</a:t>
            </a:r>
          </a:p>
        </p:txBody>
      </p:sp>
      <p:sp>
        <p:nvSpPr>
          <p:cNvPr id="8" name="矩形 7"/>
          <p:cNvSpPr/>
          <p:nvPr/>
        </p:nvSpPr>
        <p:spPr>
          <a:xfrm>
            <a:off x="0" y="5014912"/>
            <a:ext cx="9144000" cy="72000"/>
          </a:xfrm>
          <a:prstGeom prst="rect">
            <a:avLst/>
          </a:prstGeom>
          <a:solidFill>
            <a:schemeClr val="tx1">
              <a:lumMod val="75000"/>
            </a:schemeClr>
          </a:solidFill>
          <a:effectLst/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590120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一</a:t>
            </a:r>
            <a:r>
              <a:rPr lang="en-US" altLang="zh-CN" dirty="0">
                <a:latin typeface="+mn-ea"/>
              </a:rPr>
              <a:t>. 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开源</a:t>
            </a:r>
            <a:r>
              <a:rPr lang="en-US" altLang="zh-CN" sz="3600" b="1" dirty="0">
                <a:latin typeface="微软雅黑" pitchFamily="34" charset="-122"/>
                <a:ea typeface="微软雅黑" pitchFamily="34" charset="-122"/>
              </a:rPr>
              <a:t>Linux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操作系统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简介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、基本概念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502774-B04C-634F-1396-E5815996BC36}"/>
              </a:ext>
            </a:extLst>
          </p:cNvPr>
          <p:cNvSpPr txBox="1"/>
          <p:nvPr/>
        </p:nvSpPr>
        <p:spPr>
          <a:xfrm>
            <a:off x="602053" y="1405997"/>
            <a:ext cx="8009686" cy="5336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zh-CN" altLang="en-US" b="1" i="0" dirty="0">
                <a:solidFill>
                  <a:srgbClr val="151515"/>
                </a:solidFill>
                <a:effectLst/>
                <a:latin typeface="+mn-ea"/>
                <a:ea typeface="+mn-ea"/>
              </a:rPr>
              <a:t>操作系统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：</a:t>
            </a:r>
            <a:r>
              <a:rPr lang="zh-CN" altLang="en-US" b="0" i="0" dirty="0">
                <a:solidFill>
                  <a:srgbClr val="151515"/>
                </a:solidFill>
                <a:effectLst/>
                <a:latin typeface="+mn-ea"/>
                <a:ea typeface="+mn-ea"/>
              </a:rPr>
              <a:t>是指直接管理系统硬件和资源（如 </a:t>
            </a:r>
            <a:r>
              <a:rPr lang="en-US" dirty="0">
                <a:solidFill>
                  <a:srgbClr val="151515"/>
                </a:solidFill>
                <a:latin typeface="+mn-ea"/>
                <a:ea typeface="+mn-ea"/>
              </a:rPr>
              <a:t>CPU、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内存和存储空间）的软件。操作系统位于软件与硬件之间，负责在所有软件与相关的物理资源之间建立连接。</a:t>
            </a:r>
            <a:endParaRPr lang="en-US" altLang="zh-CN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l">
              <a:lnSpc>
                <a:spcPct val="200000"/>
              </a:lnSpc>
            </a:pPr>
            <a:r>
              <a:rPr lang="en-US" b="1" dirty="0">
                <a:solidFill>
                  <a:srgbClr val="151515"/>
                </a:solidFill>
                <a:latin typeface="+mn-ea"/>
                <a:ea typeface="+mn-ea"/>
              </a:rPr>
              <a:t>Linux </a:t>
            </a:r>
            <a:r>
              <a:rPr lang="en-US" b="1" dirty="0" err="1">
                <a:solidFill>
                  <a:srgbClr val="151515"/>
                </a:solidFill>
                <a:latin typeface="+mn-ea"/>
                <a:ea typeface="+mn-ea"/>
              </a:rPr>
              <a:t>系统</a:t>
            </a:r>
            <a:r>
              <a:rPr lang="zh-CN" altLang="en-US" b="1" dirty="0">
                <a:solidFill>
                  <a:srgbClr val="151515"/>
                </a:solidFill>
                <a:latin typeface="+mn-ea"/>
                <a:ea typeface="+mn-ea"/>
              </a:rPr>
              <a:t>：是一款基于</a:t>
            </a:r>
            <a:r>
              <a:rPr lang="en-US" altLang="zh-CN" b="1" dirty="0">
                <a:solidFill>
                  <a:srgbClr val="151515"/>
                </a:solidFill>
                <a:latin typeface="+mn-ea"/>
                <a:ea typeface="+mn-ea"/>
              </a:rPr>
              <a:t>GNU/GPL</a:t>
            </a:r>
            <a:r>
              <a:rPr lang="zh-CN" altLang="en-US" b="1" dirty="0">
                <a:solidFill>
                  <a:srgbClr val="151515"/>
                </a:solidFill>
                <a:latin typeface="+mn-ea"/>
                <a:ea typeface="+mn-ea"/>
              </a:rPr>
              <a:t>开源许可的免费开源操作系统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。只要符合相应的许可条件，任何人都可以运行、研究、修改和重新分发源代码，甚至还可以销售修改后代码的副本。</a:t>
            </a:r>
          </a:p>
        </p:txBody>
      </p:sp>
    </p:spTree>
    <p:extLst>
      <p:ext uri="{BB962C8B-B14F-4D97-AF65-F5344CB8AC3E}">
        <p14:creationId xmlns:p14="http://schemas.microsoft.com/office/powerpoint/2010/main" val="406757760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一</a:t>
            </a:r>
            <a:r>
              <a:rPr lang="en-US" altLang="zh-CN" dirty="0">
                <a:latin typeface="+mn-ea"/>
              </a:rPr>
              <a:t>. 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开源</a:t>
            </a:r>
            <a:r>
              <a:rPr lang="en-US" altLang="zh-CN" sz="3600" b="1" dirty="0">
                <a:latin typeface="微软雅黑" pitchFamily="34" charset="-122"/>
                <a:ea typeface="微软雅黑" pitchFamily="34" charset="-122"/>
              </a:rPr>
              <a:t>Linux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操作系统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简介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、基本概念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502774-B04C-634F-1396-E5815996BC36}"/>
              </a:ext>
            </a:extLst>
          </p:cNvPr>
          <p:cNvSpPr txBox="1"/>
          <p:nvPr/>
        </p:nvSpPr>
        <p:spPr>
          <a:xfrm>
            <a:off x="561109" y="1522005"/>
            <a:ext cx="8021782" cy="28171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2300" dirty="0">
                <a:solidFill>
                  <a:srgbClr val="151515"/>
                </a:solidFill>
                <a:latin typeface="+mn-ea"/>
                <a:ea typeface="+mn-ea"/>
              </a:rPr>
              <a:t>Linux </a:t>
            </a:r>
            <a:r>
              <a:rPr lang="zh-CN" altLang="en-US" sz="2300" dirty="0">
                <a:solidFill>
                  <a:srgbClr val="151515"/>
                </a:solidFill>
                <a:latin typeface="+mn-ea"/>
                <a:ea typeface="+mn-ea"/>
              </a:rPr>
              <a:t>发行版（也被叫做</a:t>
            </a:r>
            <a:r>
              <a:rPr lang="en-US" sz="2300" dirty="0">
                <a:solidFill>
                  <a:srgbClr val="151515"/>
                </a:solidFill>
                <a:latin typeface="+mn-ea"/>
                <a:ea typeface="+mn-ea"/>
              </a:rPr>
              <a:t>GNU/Linux </a:t>
            </a:r>
            <a:r>
              <a:rPr lang="zh-CN" altLang="en-US" sz="2300" dirty="0">
                <a:solidFill>
                  <a:srgbClr val="151515"/>
                </a:solidFill>
                <a:latin typeface="+mn-ea"/>
                <a:ea typeface="+mn-ea"/>
              </a:rPr>
              <a:t>发行版），为用户预先整合好的</a:t>
            </a:r>
            <a:r>
              <a:rPr lang="en-US" altLang="zh-CN" sz="2300" dirty="0">
                <a:solidFill>
                  <a:srgbClr val="151515"/>
                </a:solidFill>
                <a:latin typeface="+mn-ea"/>
                <a:ea typeface="+mn-ea"/>
              </a:rPr>
              <a:t>Linux</a:t>
            </a:r>
            <a:r>
              <a:rPr lang="zh-CN" altLang="en-US" sz="2300" dirty="0">
                <a:solidFill>
                  <a:srgbClr val="151515"/>
                </a:solidFill>
                <a:latin typeface="+mn-ea"/>
                <a:ea typeface="+mn-ea"/>
              </a:rPr>
              <a:t>作业系统及各种应用软件。</a:t>
            </a:r>
            <a:r>
              <a:rPr lang="en-US" sz="2300" dirty="0">
                <a:solidFill>
                  <a:srgbClr val="151515"/>
                </a:solidFill>
                <a:latin typeface="+mn-ea"/>
                <a:ea typeface="+mn-ea"/>
              </a:rPr>
              <a:t>Linux</a:t>
            </a:r>
            <a:r>
              <a:rPr lang="zh-CN" altLang="en-US" sz="2300" dirty="0">
                <a:solidFill>
                  <a:srgbClr val="151515"/>
                </a:solidFill>
                <a:latin typeface="+mn-ea"/>
                <a:ea typeface="+mn-ea"/>
              </a:rPr>
              <a:t>发行版通常包含了包括桌面环境、办公套件、媒体播发器、数据库等应用软件。</a:t>
            </a:r>
          </a:p>
        </p:txBody>
      </p:sp>
      <p:pic>
        <p:nvPicPr>
          <p:cNvPr id="1026" name="Picture 2" descr="Beginner's Guide: How To Install Ubuntu Linux 18.04 LTS">
            <a:extLst>
              <a:ext uri="{FF2B5EF4-FFF2-40B4-BE49-F238E27FC236}">
                <a16:creationId xmlns:a16="http://schemas.microsoft.com/office/drawing/2014/main" id="{75908E15-58DA-73BD-95F9-CACD1B8B9D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537" y="4477519"/>
            <a:ext cx="2590053" cy="1833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ebian 11: Moving forward while standing still | TechRepublic">
            <a:extLst>
              <a:ext uri="{FF2B5EF4-FFF2-40B4-BE49-F238E27FC236}">
                <a16:creationId xmlns:a16="http://schemas.microsoft.com/office/drawing/2014/main" id="{1E2BFB6C-B7E5-CAF9-B8CC-09A5029EC2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4032" y="4477519"/>
            <a:ext cx="2017286" cy="1580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entOS Linux Pricing 2023">
            <a:extLst>
              <a:ext uri="{FF2B5EF4-FFF2-40B4-BE49-F238E27FC236}">
                <a16:creationId xmlns:a16="http://schemas.microsoft.com/office/drawing/2014/main" id="{CB7EE236-3D18-EC53-3225-10EBB3B4E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3315" y="4364820"/>
            <a:ext cx="2017287" cy="201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eepin Linux 23 - Here's What to Expect from This Release">
            <a:extLst>
              <a:ext uri="{FF2B5EF4-FFF2-40B4-BE49-F238E27FC236}">
                <a16:creationId xmlns:a16="http://schemas.microsoft.com/office/drawing/2014/main" id="{BFA8C7BD-9CEC-ADA1-21BA-0EE8338C6E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804" y="4364820"/>
            <a:ext cx="2441879" cy="1829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514281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一</a:t>
            </a:r>
            <a:r>
              <a:rPr lang="en-US" altLang="zh-CN" dirty="0">
                <a:latin typeface="+mn-ea"/>
              </a:rPr>
              <a:t>. 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开源</a:t>
            </a:r>
            <a:r>
              <a:rPr lang="en-US" altLang="zh-CN" sz="3600" b="1" dirty="0">
                <a:latin typeface="微软雅黑" pitchFamily="34" charset="-122"/>
                <a:ea typeface="微软雅黑" pitchFamily="34" charset="-122"/>
              </a:rPr>
              <a:t>Linux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操作系统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简介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、常用命令行指令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343B24-C04E-C7D0-D427-DA131ECB74AB}"/>
              </a:ext>
            </a:extLst>
          </p:cNvPr>
          <p:cNvSpPr txBox="1"/>
          <p:nvPr/>
        </p:nvSpPr>
        <p:spPr>
          <a:xfrm>
            <a:off x="317665" y="1509237"/>
            <a:ext cx="854245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N" sz="2200" b="1" dirty="0">
                <a:solidFill>
                  <a:schemeClr val="bg2"/>
                </a:solidFill>
                <a:latin typeface="+mn-ea"/>
                <a:ea typeface="+mn-ea"/>
              </a:rPr>
              <a:t>Linux</a:t>
            </a:r>
            <a:r>
              <a:rPr lang="zh-CN" altLang="en-US" sz="2200" b="1" dirty="0">
                <a:solidFill>
                  <a:schemeClr val="bg2"/>
                </a:solidFill>
                <a:latin typeface="+mn-ea"/>
                <a:ea typeface="+mn-ea"/>
              </a:rPr>
              <a:t>命令行工具</a:t>
            </a:r>
            <a:r>
              <a:rPr lang="en-US" altLang="zh-CN" sz="2200" b="1" dirty="0">
                <a:solidFill>
                  <a:schemeClr val="bg2"/>
                </a:solidFill>
                <a:latin typeface="+mn-ea"/>
                <a:ea typeface="+mn-ea"/>
              </a:rPr>
              <a:t>/Windows </a:t>
            </a:r>
            <a:r>
              <a:rPr lang="en-US" altLang="zh-CN" sz="2200" b="1" dirty="0" err="1">
                <a:solidFill>
                  <a:schemeClr val="bg2"/>
                </a:solidFill>
                <a:latin typeface="+mn-ea"/>
                <a:ea typeface="+mn-ea"/>
              </a:rPr>
              <a:t>Powershell</a:t>
            </a:r>
            <a:r>
              <a:rPr lang="zh-CN" altLang="en-US" sz="2200" b="1" dirty="0">
                <a:solidFill>
                  <a:schemeClr val="bg2"/>
                </a:solidFill>
                <a:latin typeface="+mn-ea"/>
                <a:ea typeface="+mn-ea"/>
              </a:rPr>
              <a:t>命令行工具：</a:t>
            </a:r>
            <a:endParaRPr lang="en-US" altLang="zh-CN" sz="2200" b="1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l"/>
            <a:r>
              <a:rPr lang="en-US" sz="2200" dirty="0">
                <a:solidFill>
                  <a:schemeClr val="bg2"/>
                </a:solidFill>
                <a:latin typeface="+mn-ea"/>
                <a:ea typeface="+mn-ea"/>
              </a:rPr>
              <a:t>l</a:t>
            </a:r>
            <a:r>
              <a:rPr lang="en-CN" sz="2200" dirty="0">
                <a:solidFill>
                  <a:schemeClr val="bg2"/>
                </a:solidFill>
                <a:latin typeface="+mn-ea"/>
                <a:ea typeface="+mn-ea"/>
              </a:rPr>
              <a:t>s: 查看文件夹保护文件</a:t>
            </a:r>
            <a:r>
              <a:rPr lang="zh-CN" altLang="en-US" sz="2200" dirty="0">
                <a:solidFill>
                  <a:schemeClr val="bg2"/>
                </a:solidFill>
                <a:latin typeface="+mn-ea"/>
                <a:ea typeface="+mn-ea"/>
              </a:rPr>
              <a:t>；</a:t>
            </a:r>
            <a:r>
              <a:rPr lang="en-US" altLang="zh-CN" sz="2200" dirty="0">
                <a:solidFill>
                  <a:schemeClr val="bg2"/>
                </a:solidFill>
                <a:latin typeface="+mn-ea"/>
                <a:ea typeface="+mn-ea"/>
              </a:rPr>
              <a:t>cd:</a:t>
            </a:r>
            <a:r>
              <a:rPr lang="en-CN" sz="2200" dirty="0">
                <a:solidFill>
                  <a:schemeClr val="bg2"/>
                </a:solidFill>
                <a:latin typeface="+mn-ea"/>
                <a:ea typeface="+mn-ea"/>
              </a:rPr>
              <a:t> 切换目录</a:t>
            </a:r>
            <a:r>
              <a:rPr lang="zh-CN" altLang="en-US" sz="2200" dirty="0">
                <a:solidFill>
                  <a:schemeClr val="bg2"/>
                </a:solidFill>
                <a:latin typeface="+mn-ea"/>
                <a:ea typeface="+mn-ea"/>
              </a:rPr>
              <a:t>；</a:t>
            </a:r>
            <a:r>
              <a:rPr lang="en-US" altLang="zh-CN" sz="2200" dirty="0">
                <a:solidFill>
                  <a:schemeClr val="bg2"/>
                </a:solidFill>
                <a:latin typeface="+mn-ea"/>
                <a:ea typeface="+mn-ea"/>
              </a:rPr>
              <a:t>p</a:t>
            </a:r>
            <a:r>
              <a:rPr lang="en-CN" altLang="zh-CN" sz="2200" dirty="0">
                <a:solidFill>
                  <a:schemeClr val="bg2"/>
                </a:solidFill>
                <a:latin typeface="+mn-ea"/>
                <a:ea typeface="+mn-ea"/>
              </a:rPr>
              <a:t>wd</a:t>
            </a:r>
            <a:r>
              <a:rPr lang="en-US" altLang="zh-CN" sz="2200" dirty="0">
                <a:solidFill>
                  <a:schemeClr val="bg2"/>
                </a:solidFill>
                <a:latin typeface="+mn-ea"/>
                <a:ea typeface="+mn-ea"/>
              </a:rPr>
              <a:t>: </a:t>
            </a:r>
            <a:r>
              <a:rPr lang="zh-CN" altLang="en-US" sz="2200" dirty="0">
                <a:solidFill>
                  <a:schemeClr val="bg2"/>
                </a:solidFill>
                <a:latin typeface="+mn-ea"/>
                <a:ea typeface="+mn-ea"/>
              </a:rPr>
              <a:t>查看当前路径；</a:t>
            </a:r>
            <a:endParaRPr lang="en-US" altLang="zh-CN" sz="2200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l"/>
            <a:r>
              <a:rPr lang="en-US" altLang="zh-CN" sz="2200" dirty="0">
                <a:solidFill>
                  <a:schemeClr val="bg2"/>
                </a:solidFill>
                <a:latin typeface="+mn-ea"/>
                <a:ea typeface="+mn-ea"/>
              </a:rPr>
              <a:t>touch</a:t>
            </a:r>
            <a:r>
              <a:rPr lang="zh-CN" altLang="en-US" sz="2200" dirty="0">
                <a:solidFill>
                  <a:schemeClr val="bg2"/>
                </a:solidFill>
                <a:latin typeface="+mn-ea"/>
                <a:ea typeface="+mn-ea"/>
              </a:rPr>
              <a:t> </a:t>
            </a:r>
            <a:r>
              <a:rPr lang="en-US" altLang="zh-CN" sz="2200" dirty="0">
                <a:solidFill>
                  <a:schemeClr val="bg2"/>
                </a:solidFill>
                <a:latin typeface="+mn-ea"/>
                <a:ea typeface="+mn-ea"/>
              </a:rPr>
              <a:t>(</a:t>
            </a:r>
            <a:r>
              <a:rPr lang="en-US" altLang="zh-CN" sz="2200" dirty="0" err="1">
                <a:solidFill>
                  <a:schemeClr val="bg2"/>
                </a:solidFill>
                <a:latin typeface="+mn-ea"/>
                <a:ea typeface="+mn-ea"/>
              </a:rPr>
              <a:t>powershell</a:t>
            </a:r>
            <a:r>
              <a:rPr lang="en-US" altLang="zh-CN" sz="2200" dirty="0">
                <a:solidFill>
                  <a:schemeClr val="bg2"/>
                </a:solidFill>
                <a:latin typeface="+mn-ea"/>
                <a:ea typeface="+mn-ea"/>
              </a:rPr>
              <a:t>: new-item): </a:t>
            </a:r>
            <a:r>
              <a:rPr lang="zh-CN" altLang="en-US" sz="2200" dirty="0">
                <a:solidFill>
                  <a:schemeClr val="bg2"/>
                </a:solidFill>
                <a:latin typeface="+mn-ea"/>
                <a:ea typeface="+mn-ea"/>
              </a:rPr>
              <a:t>新建文件</a:t>
            </a:r>
            <a:r>
              <a:rPr lang="en-US" altLang="zh-CN" sz="2200" dirty="0">
                <a:solidFill>
                  <a:schemeClr val="bg2"/>
                </a:solidFill>
                <a:latin typeface="+mn-ea"/>
                <a:ea typeface="+mn-ea"/>
              </a:rPr>
              <a:t> </a:t>
            </a:r>
            <a:r>
              <a:rPr lang="zh-CN" altLang="en-US" sz="2200" dirty="0">
                <a:solidFill>
                  <a:schemeClr val="bg2"/>
                </a:solidFill>
                <a:latin typeface="+mn-ea"/>
                <a:ea typeface="+mn-ea"/>
              </a:rPr>
              <a:t>；</a:t>
            </a:r>
            <a:endParaRPr lang="en-US" altLang="zh-CN" sz="2200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l"/>
            <a:r>
              <a:rPr lang="en-US" altLang="zh-CN" sz="2200" dirty="0" err="1">
                <a:solidFill>
                  <a:schemeClr val="bg2"/>
                </a:solidFill>
                <a:latin typeface="+mn-ea"/>
                <a:ea typeface="+mn-ea"/>
              </a:rPr>
              <a:t>mkdir</a:t>
            </a:r>
            <a:r>
              <a:rPr lang="en-US" altLang="zh-CN" sz="2200" dirty="0">
                <a:solidFill>
                  <a:schemeClr val="bg2"/>
                </a:solidFill>
                <a:latin typeface="+mn-ea"/>
                <a:ea typeface="+mn-ea"/>
              </a:rPr>
              <a:t>: </a:t>
            </a:r>
            <a:r>
              <a:rPr lang="zh-CN" altLang="en-US" sz="2200" dirty="0">
                <a:solidFill>
                  <a:schemeClr val="bg2"/>
                </a:solidFill>
                <a:latin typeface="+mn-ea"/>
                <a:ea typeface="+mn-ea"/>
              </a:rPr>
              <a:t>创建文件夹；</a:t>
            </a:r>
            <a:endParaRPr lang="en-US" altLang="zh-CN" sz="2200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l"/>
            <a:r>
              <a:rPr lang="en-US" altLang="zh-CN" sz="2200" dirty="0">
                <a:solidFill>
                  <a:schemeClr val="bg2"/>
                </a:solidFill>
                <a:latin typeface="+mn-ea"/>
                <a:ea typeface="+mn-ea"/>
              </a:rPr>
              <a:t>rm: </a:t>
            </a:r>
            <a:r>
              <a:rPr lang="zh-CN" altLang="en-US" sz="2200" dirty="0">
                <a:solidFill>
                  <a:schemeClr val="bg2"/>
                </a:solidFill>
                <a:latin typeface="+mn-ea"/>
                <a:ea typeface="+mn-ea"/>
              </a:rPr>
              <a:t>删除文件；</a:t>
            </a:r>
            <a:endParaRPr lang="en-US" altLang="zh-CN" sz="2200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l"/>
            <a:r>
              <a:rPr lang="en-US" altLang="zh-CN" sz="2200" dirty="0">
                <a:solidFill>
                  <a:schemeClr val="bg2"/>
                </a:solidFill>
                <a:latin typeface="+mn-ea"/>
                <a:ea typeface="+mn-ea"/>
              </a:rPr>
              <a:t>mv: </a:t>
            </a:r>
            <a:r>
              <a:rPr lang="zh-CN" altLang="en-US" sz="2200" dirty="0">
                <a:solidFill>
                  <a:schemeClr val="bg2"/>
                </a:solidFill>
                <a:latin typeface="+mn-ea"/>
                <a:ea typeface="+mn-ea"/>
              </a:rPr>
              <a:t>移动文件；</a:t>
            </a:r>
            <a:endParaRPr lang="en-US" altLang="zh-CN" sz="2200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l"/>
            <a:r>
              <a:rPr lang="en-US" altLang="zh-CN" sz="2200" dirty="0">
                <a:solidFill>
                  <a:schemeClr val="bg2"/>
                </a:solidFill>
                <a:latin typeface="+mn-ea"/>
                <a:ea typeface="+mn-ea"/>
              </a:rPr>
              <a:t>cp: </a:t>
            </a:r>
            <a:r>
              <a:rPr lang="zh-CN" altLang="en-US" sz="2200" dirty="0">
                <a:solidFill>
                  <a:schemeClr val="bg2"/>
                </a:solidFill>
                <a:latin typeface="+mn-ea"/>
                <a:ea typeface="+mn-ea"/>
              </a:rPr>
              <a:t>复制文件</a:t>
            </a:r>
            <a:r>
              <a:rPr lang="en-US" altLang="zh-CN" sz="2200" dirty="0">
                <a:solidFill>
                  <a:schemeClr val="bg2"/>
                </a:solidFill>
                <a:latin typeface="+mn-ea"/>
                <a:ea typeface="+mn-ea"/>
              </a:rPr>
              <a:t>; </a:t>
            </a:r>
          </a:p>
        </p:txBody>
      </p:sp>
      <p:pic>
        <p:nvPicPr>
          <p:cNvPr id="7" name="Picture 2" descr="Install Hyper Terminal on Ubuntu 22.04">
            <a:extLst>
              <a:ext uri="{FF2B5EF4-FFF2-40B4-BE49-F238E27FC236}">
                <a16:creationId xmlns:a16="http://schemas.microsoft.com/office/drawing/2014/main" id="{3DD36E7D-5F30-A7D7-486A-8D2AC067C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5124" y="3045377"/>
            <a:ext cx="5925507" cy="3523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117083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3471863"/>
            <a:ext cx="9144000" cy="1543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9064" y="3868892"/>
            <a:ext cx="875305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二、</a:t>
            </a:r>
            <a:r>
              <a:rPr lang="zh-CN" altLang="en-CN" sz="4000" b="1" dirty="0">
                <a:latin typeface="微软雅黑" pitchFamily="34" charset="-122"/>
                <a:ea typeface="微软雅黑" pitchFamily="34" charset="-122"/>
              </a:rPr>
              <a:t>开源</a:t>
            </a: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软件开发工具</a:t>
            </a:r>
          </a:p>
        </p:txBody>
      </p:sp>
      <p:sp>
        <p:nvSpPr>
          <p:cNvPr id="8" name="矩形 7"/>
          <p:cNvSpPr/>
          <p:nvPr/>
        </p:nvSpPr>
        <p:spPr>
          <a:xfrm>
            <a:off x="0" y="5014912"/>
            <a:ext cx="9144000" cy="72000"/>
          </a:xfrm>
          <a:prstGeom prst="rect">
            <a:avLst/>
          </a:prstGeom>
          <a:solidFill>
            <a:schemeClr val="tx1">
              <a:lumMod val="75000"/>
            </a:schemeClr>
          </a:solidFill>
          <a:effectLst/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112259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二、</a:t>
            </a:r>
            <a:r>
              <a:rPr lang="zh-CN" altLang="en-CN" dirty="0">
                <a:latin typeface="微软雅黑" pitchFamily="34" charset="-122"/>
                <a:ea typeface="微软雅黑" pitchFamily="34" charset="-122"/>
              </a:rPr>
              <a:t>开源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软件开发工具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4408976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、代码编辑器</a:t>
            </a:r>
            <a:r>
              <a:rPr lang="en-US" altLang="zh-CN" sz="2800" b="1" dirty="0" err="1">
                <a:solidFill>
                  <a:srgbClr val="333333"/>
                </a:solidFill>
                <a:latin typeface="+mn-ea"/>
                <a:ea typeface="+mn-ea"/>
              </a:rPr>
              <a:t>VSCode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pic>
        <p:nvPicPr>
          <p:cNvPr id="1030" name="Picture 6" descr="GitHub - microsoft/vscode: Visual Studio Code">
            <a:extLst>
              <a:ext uri="{FF2B5EF4-FFF2-40B4-BE49-F238E27FC236}">
                <a16:creationId xmlns:a16="http://schemas.microsoft.com/office/drawing/2014/main" id="{C93DB76E-C02F-05AC-2014-674F7E808A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807" y="2738764"/>
            <a:ext cx="4668990" cy="3501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41FEA2-C046-FD82-2800-2CB513792080}"/>
              </a:ext>
            </a:extLst>
          </p:cNvPr>
          <p:cNvSpPr txBox="1"/>
          <p:nvPr/>
        </p:nvSpPr>
        <p:spPr>
          <a:xfrm>
            <a:off x="268941" y="1514953"/>
            <a:ext cx="8744430" cy="1135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0" i="0" dirty="0" err="1">
                <a:solidFill>
                  <a:schemeClr val="bg2"/>
                </a:solidFill>
                <a:effectLst/>
                <a:latin typeface="+mn-ea"/>
                <a:ea typeface="+mn-ea"/>
              </a:rPr>
              <a:t>VSCode</a:t>
            </a:r>
            <a:r>
              <a:rPr lang="en-US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 (Visual Studio Code)</a:t>
            </a:r>
            <a:r>
              <a:rPr lang="zh-CN" altLang="en-US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是由微软于</a:t>
            </a:r>
            <a:r>
              <a:rPr lang="en-US" altLang="zh-CN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2015</a:t>
            </a:r>
            <a:r>
              <a:rPr lang="zh-CN" altLang="en-US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年发布</a:t>
            </a:r>
            <a:r>
              <a:rPr lang="zh-CN" altLang="en-US" dirty="0">
                <a:solidFill>
                  <a:schemeClr val="bg2"/>
                </a:solidFill>
                <a:latin typeface="+mn-ea"/>
                <a:ea typeface="+mn-ea"/>
              </a:rPr>
              <a:t>的一款</a:t>
            </a:r>
            <a:r>
              <a:rPr lang="zh-CN" altLang="en-US" b="1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跨平台</a:t>
            </a:r>
            <a:r>
              <a:rPr lang="zh-CN" altLang="en-US" dirty="0">
                <a:solidFill>
                  <a:schemeClr val="bg2"/>
                </a:solidFill>
                <a:latin typeface="+mn-ea"/>
                <a:ea typeface="+mn-ea"/>
              </a:rPr>
              <a:t>开</a:t>
            </a:r>
            <a:r>
              <a:rPr lang="zh-CN" altLang="en-US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源代码编辑器。</a:t>
            </a:r>
            <a:endParaRPr lang="en-CN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85FE686-F0A9-9DC4-2357-9BF966DA6A6B}"/>
              </a:ext>
            </a:extLst>
          </p:cNvPr>
          <p:cNvSpPr txBox="1"/>
          <p:nvPr/>
        </p:nvSpPr>
        <p:spPr>
          <a:xfrm>
            <a:off x="4853798" y="2180998"/>
            <a:ext cx="4253310" cy="4602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200" dirty="0">
                <a:solidFill>
                  <a:schemeClr val="bg2"/>
                </a:solidFill>
                <a:latin typeface="+mn-ea"/>
                <a:ea typeface="+mn-ea"/>
              </a:rPr>
              <a:t>1. </a:t>
            </a:r>
            <a:r>
              <a:rPr lang="zh-CN" altLang="en-US" sz="2200" dirty="0">
                <a:solidFill>
                  <a:schemeClr val="bg2"/>
                </a:solidFill>
                <a:latin typeface="+mn-ea"/>
                <a:ea typeface="+mn-ea"/>
              </a:rPr>
              <a:t>支持多种编程语言。</a:t>
            </a:r>
            <a:endParaRPr lang="en-US" altLang="zh-CN" sz="2200" b="0" i="0" dirty="0">
              <a:solidFill>
                <a:schemeClr val="bg2"/>
              </a:solidFill>
              <a:effectLst/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200" dirty="0">
                <a:solidFill>
                  <a:schemeClr val="bg2"/>
                </a:solidFill>
                <a:latin typeface="+mn-ea"/>
                <a:ea typeface="+mn-ea"/>
              </a:rPr>
              <a:t>2</a:t>
            </a:r>
            <a:r>
              <a:rPr lang="en-US" altLang="zh-CN" sz="2200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. </a:t>
            </a:r>
            <a:r>
              <a:rPr lang="zh-CN" altLang="en-US" sz="2200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该软件支持语法高亮、代码自动补全、代码重构等功能。</a:t>
            </a:r>
            <a:endParaRPr lang="en-US" altLang="zh-CN" sz="2200" b="0" i="0" dirty="0">
              <a:solidFill>
                <a:schemeClr val="bg2"/>
              </a:solidFill>
              <a:effectLst/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200" dirty="0">
                <a:solidFill>
                  <a:schemeClr val="bg2"/>
                </a:solidFill>
                <a:latin typeface="+mn-ea"/>
                <a:ea typeface="+mn-ea"/>
              </a:rPr>
              <a:t>3</a:t>
            </a:r>
            <a:r>
              <a:rPr lang="en-US" altLang="zh-CN" sz="2200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. </a:t>
            </a:r>
            <a:r>
              <a:rPr lang="zh-CN" altLang="en-US" sz="2200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用户可更改主题等个性化设置，也可通过内置的扩展程序商店安装扩展以拓展软件功能。</a:t>
            </a:r>
            <a:endParaRPr lang="en-US" altLang="zh-CN" sz="2200" b="0" i="0" dirty="0">
              <a:solidFill>
                <a:schemeClr val="bg2"/>
              </a:solidFill>
              <a:effectLst/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200" b="1" u="sng" dirty="0">
                <a:solidFill>
                  <a:schemeClr val="bg2"/>
                </a:solidFill>
                <a:latin typeface="+mn-ea"/>
                <a:ea typeface="+mn-ea"/>
              </a:rPr>
              <a:t>4</a:t>
            </a:r>
            <a:r>
              <a:rPr lang="en-US" altLang="zh-CN" sz="2200" b="1" i="0" u="sng" dirty="0">
                <a:solidFill>
                  <a:schemeClr val="bg2"/>
                </a:solidFill>
                <a:effectLst/>
                <a:latin typeface="+mn-ea"/>
                <a:ea typeface="+mn-ea"/>
              </a:rPr>
              <a:t>. </a:t>
            </a:r>
            <a:r>
              <a:rPr lang="zh-CN" altLang="en-US" sz="2200" b="1" i="0" u="sng" dirty="0">
                <a:solidFill>
                  <a:schemeClr val="bg2"/>
                </a:solidFill>
                <a:effectLst/>
                <a:latin typeface="+mn-ea"/>
                <a:ea typeface="+mn-ea"/>
              </a:rPr>
              <a:t>内置了命令行工具和</a:t>
            </a:r>
            <a:r>
              <a:rPr lang="en-US" altLang="zh-CN" sz="2200" b="1" i="0" u="sng" dirty="0">
                <a:solidFill>
                  <a:schemeClr val="bg2"/>
                </a:solidFill>
                <a:effectLst/>
                <a:latin typeface="+mn-ea"/>
                <a:ea typeface="+mn-ea"/>
              </a:rPr>
              <a:t>Git </a:t>
            </a:r>
            <a:r>
              <a:rPr lang="zh-CN" altLang="en-US" sz="2200" b="1" i="0" u="sng" dirty="0">
                <a:solidFill>
                  <a:schemeClr val="bg2"/>
                </a:solidFill>
                <a:effectLst/>
                <a:latin typeface="+mn-ea"/>
                <a:ea typeface="+mn-ea"/>
              </a:rPr>
              <a:t>版本控制系统</a:t>
            </a:r>
            <a:r>
              <a:rPr lang="zh-CN" altLang="en-US" sz="2200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。</a:t>
            </a:r>
            <a:endParaRPr lang="en-US" altLang="zh-CN" sz="2200" b="0" i="0" dirty="0">
              <a:solidFill>
                <a:schemeClr val="bg2"/>
              </a:solidFill>
              <a:effectLst/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33073590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189c55888ab0cbd7322514a7fc9bd945c0e60"/>
</p:tagLst>
</file>

<file path=ppt/theme/theme1.xml><?xml version="1.0" encoding="utf-8"?>
<a:theme xmlns:a="http://schemas.openxmlformats.org/drawingml/2006/main" name="2_Global">
  <a:themeElements>
    <a:clrScheme name="自定义 33">
      <a:dk1>
        <a:sysClr val="windowText" lastClr="000000"/>
      </a:dk1>
      <a:lt1>
        <a:sysClr val="window" lastClr="FFFFFF"/>
      </a:lt1>
      <a:dk2>
        <a:srgbClr val="0000CC"/>
      </a:dk2>
      <a:lt2>
        <a:srgbClr val="EEECE1"/>
      </a:lt2>
      <a:accent1>
        <a:srgbClr val="0000CC"/>
      </a:accent1>
      <a:accent2>
        <a:srgbClr val="C00000"/>
      </a:accent2>
      <a:accent3>
        <a:srgbClr val="FF0000"/>
      </a:accent3>
      <a:accent4>
        <a:srgbClr val="FFFF00"/>
      </a:accent4>
      <a:accent5>
        <a:srgbClr val="0000CC"/>
      </a:accent5>
      <a:accent6>
        <a:srgbClr val="CAEAFA"/>
      </a:accent6>
      <a:hlink>
        <a:srgbClr val="0000FF"/>
      </a:hlink>
      <a:folHlink>
        <a:srgbClr val="800080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>
            <a:lumMod val="85000"/>
            <a:lumOff val="15000"/>
          </a:schemeClr>
        </a:solidFill>
      </a:spPr>
      <a:bodyPr wrap="square" lIns="0" rtlCol="0" anchor="ctr">
        <a:noAutofit/>
      </a:bodyPr>
      <a:lstStyle>
        <a:defPPr algn="l">
          <a:defRPr b="1" dirty="0" smtClean="0">
            <a:solidFill>
              <a:srgbClr val="FF0000"/>
            </a:solidFill>
            <a:latin typeface="微软雅黑" pitchFamily="34" charset="-122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Global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FF99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FFCAAA"/>
        </a:accent5>
        <a:accent6>
          <a:srgbClr val="B98A00"/>
        </a:accent6>
        <a:hlink>
          <a:srgbClr val="898743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2">
        <a:dk1>
          <a:srgbClr val="000000"/>
        </a:dk1>
        <a:lt1>
          <a:srgbClr val="FFFFFF"/>
        </a:lt1>
        <a:dk2>
          <a:srgbClr val="CC6600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8F8F8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BFBFB"/>
        </a:accent5>
        <a:accent6>
          <a:srgbClr val="878787"/>
        </a:accent6>
        <a:hlink>
          <a:srgbClr val="DDDDD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4">
        <a:dk1>
          <a:srgbClr val="000000"/>
        </a:dk1>
        <a:lt1>
          <a:srgbClr val="FFFFFF"/>
        </a:lt1>
        <a:dk2>
          <a:srgbClr val="000066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FDF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5">
        <a:dk1>
          <a:srgbClr val="000000"/>
        </a:dk1>
        <a:lt1>
          <a:srgbClr val="E9E6D9"/>
        </a:lt1>
        <a:dk2>
          <a:srgbClr val="666633"/>
        </a:dk2>
        <a:lt2>
          <a:srgbClr val="CEC7AA"/>
        </a:lt2>
        <a:accent1>
          <a:srgbClr val="FFFFCC"/>
        </a:accent1>
        <a:accent2>
          <a:srgbClr val="B5E0E3"/>
        </a:accent2>
        <a:accent3>
          <a:srgbClr val="F2F0E9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6AB82"/>
        </a:hlink>
        <a:folHlink>
          <a:srgbClr val="A092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6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93ACC3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7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CC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E7B98A"/>
        </a:accent6>
        <a:hlink>
          <a:srgbClr val="FF9999"/>
        </a:hlink>
        <a:folHlink>
          <a:srgbClr val="E063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8">
        <a:dk1>
          <a:srgbClr val="000000"/>
        </a:dk1>
        <a:lt1>
          <a:srgbClr val="EAEAEA"/>
        </a:lt1>
        <a:dk2>
          <a:srgbClr val="17118B"/>
        </a:dk2>
        <a:lt2>
          <a:srgbClr val="FFFFCC"/>
        </a:lt2>
        <a:accent1>
          <a:srgbClr val="B2B2B2"/>
        </a:accent1>
        <a:accent2>
          <a:srgbClr val="54ABB2"/>
        </a:accent2>
        <a:accent3>
          <a:srgbClr val="ABAAC4"/>
        </a:accent3>
        <a:accent4>
          <a:srgbClr val="C8C8C8"/>
        </a:accent4>
        <a:accent5>
          <a:srgbClr val="D5D5D5"/>
        </a:accent5>
        <a:accent6>
          <a:srgbClr val="4B9BA1"/>
        </a:accent6>
        <a:hlink>
          <a:srgbClr val="4F49A3"/>
        </a:hlink>
        <a:folHlink>
          <a:srgbClr val="2E257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9">
        <a:dk1>
          <a:srgbClr val="0000FF"/>
        </a:dk1>
        <a:lt1>
          <a:srgbClr val="336699"/>
        </a:lt1>
        <a:dk2>
          <a:srgbClr val="FFFFCC"/>
        </a:dk2>
        <a:lt2>
          <a:srgbClr val="1B3753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0000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7897B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10">
        <a:dk1>
          <a:srgbClr val="0000FF"/>
        </a:dk1>
        <a:lt1>
          <a:srgbClr val="336699"/>
        </a:lt1>
        <a:dk2>
          <a:srgbClr val="FFFFCC"/>
        </a:dk2>
        <a:lt2>
          <a:srgbClr val="1B3753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0000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E1B9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11">
        <a:dk1>
          <a:srgbClr val="1B3753"/>
        </a:dk1>
        <a:lt1>
          <a:srgbClr val="FFFFFF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DADA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E1B97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12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D0EB6B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opyright (c) 2007-2010 NordriDesign™ _light">
  <a:themeElements>
    <a:clrScheme name="1_Copyright (c) 2007-2010 NordriDesign™ _light 1">
      <a:dk1>
        <a:srgbClr val="000000"/>
      </a:dk1>
      <a:lt1>
        <a:srgbClr val="FFFFFF"/>
      </a:lt1>
      <a:dk2>
        <a:srgbClr val="FFFFFF"/>
      </a:dk2>
      <a:lt2>
        <a:srgbClr val="B2B2B2"/>
      </a:lt2>
      <a:accent1>
        <a:srgbClr val="43A1FF"/>
      </a:accent1>
      <a:accent2>
        <a:srgbClr val="00246C"/>
      </a:accent2>
      <a:accent3>
        <a:srgbClr val="FFFFFF"/>
      </a:accent3>
      <a:accent4>
        <a:srgbClr val="000000"/>
      </a:accent4>
      <a:accent5>
        <a:srgbClr val="B0CDFF"/>
      </a:accent5>
      <a:accent6>
        <a:srgbClr val="002061"/>
      </a:accent6>
      <a:hlink>
        <a:srgbClr val="FEA23C"/>
      </a:hlink>
      <a:folHlink>
        <a:srgbClr val="FFFF5B"/>
      </a:folHlink>
    </a:clrScheme>
    <a:fontScheme name="1_Copyright (c) 2007-2010 NordriDesign™ _light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1_Copyright (c) 2007-2010 NordriDesign™ _light 1">
        <a:dk1>
          <a:srgbClr val="000000"/>
        </a:dk1>
        <a:lt1>
          <a:srgbClr val="FFFFFF"/>
        </a:lt1>
        <a:dk2>
          <a:srgbClr val="FFFFFF"/>
        </a:dk2>
        <a:lt2>
          <a:srgbClr val="B2B2B2"/>
        </a:lt2>
        <a:accent1>
          <a:srgbClr val="43A1FF"/>
        </a:accent1>
        <a:accent2>
          <a:srgbClr val="00246C"/>
        </a:accent2>
        <a:accent3>
          <a:srgbClr val="FFFFFF"/>
        </a:accent3>
        <a:accent4>
          <a:srgbClr val="000000"/>
        </a:accent4>
        <a:accent5>
          <a:srgbClr val="B0CDFF"/>
        </a:accent5>
        <a:accent6>
          <a:srgbClr val="002061"/>
        </a:accent6>
        <a:hlink>
          <a:srgbClr val="FEA23C"/>
        </a:hlink>
        <a:folHlink>
          <a:srgbClr val="FFFF5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104337</TotalTime>
  <Words>2066</Words>
  <Application>Microsoft Macintosh PowerPoint</Application>
  <PresentationFormat>On-screen Show (4:3)</PresentationFormat>
  <Paragraphs>233</Paragraphs>
  <Slides>34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4" baseType="lpstr">
      <vt:lpstr>微软雅黑</vt:lpstr>
      <vt:lpstr>微软雅黑</vt:lpstr>
      <vt:lpstr>黑体</vt:lpstr>
      <vt:lpstr>Arial</vt:lpstr>
      <vt:lpstr>Calibri</vt:lpstr>
      <vt:lpstr>Consolas</vt:lpstr>
      <vt:lpstr>Times New Roman</vt:lpstr>
      <vt:lpstr>Wingdings</vt:lpstr>
      <vt:lpstr>2_Global</vt:lpstr>
      <vt:lpstr>1_Copyright (c) 2007-2010 NordriDesign™ _light</vt:lpstr>
      <vt:lpstr>PowerPoint Presentation</vt:lpstr>
      <vt:lpstr>PowerPoint Presentation</vt:lpstr>
      <vt:lpstr>PowerPoint Presentation</vt:lpstr>
      <vt:lpstr>PowerPoint Presentation</vt:lpstr>
      <vt:lpstr>一. 开源Linux操作系统简介</vt:lpstr>
      <vt:lpstr>一. 开源Linux操作系统简介</vt:lpstr>
      <vt:lpstr>一. 开源Linux操作系统简介</vt:lpstr>
      <vt:lpstr>PowerPoint Presentation</vt:lpstr>
      <vt:lpstr>二、开源软件开发工具</vt:lpstr>
      <vt:lpstr>二、开源软件开发工具</vt:lpstr>
      <vt:lpstr>二、开源软件开发工具</vt:lpstr>
      <vt:lpstr>二、开源软件开发工具</vt:lpstr>
      <vt:lpstr>二、开源软件开发工具</vt:lpstr>
      <vt:lpstr>二、开源软件开发工具</vt:lpstr>
      <vt:lpstr>二、开源软件开发工具</vt:lpstr>
      <vt:lpstr>二、开源软件开发工具</vt:lpstr>
      <vt:lpstr>二、开源软件开发工具</vt:lpstr>
      <vt:lpstr>二、开源软件开发工具</vt:lpstr>
      <vt:lpstr>二、开源软件开发工具</vt:lpstr>
      <vt:lpstr>二、开源软件开发工具</vt:lpstr>
      <vt:lpstr>二、开源软件开发工具</vt:lpstr>
      <vt:lpstr>PowerPoint Presentation</vt:lpstr>
      <vt:lpstr>三、Python开发环境配置</vt:lpstr>
      <vt:lpstr>三、Python开发环境配置</vt:lpstr>
      <vt:lpstr>三、Python开发环境配置</vt:lpstr>
      <vt:lpstr>三、Python开发环境配置</vt:lpstr>
      <vt:lpstr>三、Python开发环境配置</vt:lpstr>
      <vt:lpstr>三、Python开发环境配置</vt:lpstr>
      <vt:lpstr>三、Python开发环境配置</vt:lpstr>
      <vt:lpstr>三、Python开发环境配置</vt:lpstr>
      <vt:lpstr>三、Python开发环境配置</vt:lpstr>
      <vt:lpstr>三、Python开发环境配置</vt:lpstr>
      <vt:lpstr>三、Python开发环境配置</vt:lpstr>
      <vt:lpstr>三、Python开发环境配置</vt:lpstr>
    </vt:vector>
  </TitlesOfParts>
  <Company>tongji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lsb</dc:creator>
  <cp:lastModifiedBy>Xin Luo</cp:lastModifiedBy>
  <cp:revision>13072</cp:revision>
  <dcterms:created xsi:type="dcterms:W3CDTF">2004-07-09T11:40:27Z</dcterms:created>
  <dcterms:modified xsi:type="dcterms:W3CDTF">2024-09-12T05:11:45Z</dcterms:modified>
</cp:coreProperties>
</file>