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45"/>
  </p:normalViewPr>
  <p:slideViewPr>
    <p:cSldViewPr snapToGrid="0" snapToObjects="1">
      <p:cViewPr varScale="1">
        <p:scale>
          <a:sx n="90" d="100"/>
          <a:sy n="90" d="100"/>
        </p:scale>
        <p:origin x="23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D81E-AE38-A142-BB63-3E53F3B4F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22AE2-5CCA-0348-9C0E-A7F86DD12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4EC2C-C81F-FB41-918E-FC070EA8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BB9-A26A-0D48-9A9C-9F541179295F}" type="datetimeFigureOut">
              <a:rPr lang="en-JP" smtClean="0"/>
              <a:t>2021/06/14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39FB8-6F93-5A4A-9E3B-8CE9B61B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963CB-14E7-0A4C-A86C-9602A782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E4B5-3C2E-6643-89D7-4C1FC604C91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6048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3AD9-D2BA-E449-AB9C-B969E356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6248A-1ADB-7F4B-86EC-2831A3E4F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7519F-C285-F749-8B1B-8C070735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BB9-A26A-0D48-9A9C-9F541179295F}" type="datetimeFigureOut">
              <a:rPr lang="en-JP" smtClean="0"/>
              <a:t>2021/06/14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87D73-6AD1-124D-8E88-D3DF3766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968C0-608E-C144-BE53-52667FA2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E4B5-3C2E-6643-89D7-4C1FC604C91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8166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E1057-CAB8-944F-BA52-E23B89AA8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15CFF-787B-8D4B-835D-37A18EDDB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B9E73-5685-8A47-AA87-DE629A6B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BB9-A26A-0D48-9A9C-9F541179295F}" type="datetimeFigureOut">
              <a:rPr lang="en-JP" smtClean="0"/>
              <a:t>2021/06/14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2F646-3199-FA4A-8D2E-EFBD499C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F495A-D14B-CE4B-9FBB-DB4EB446E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E4B5-3C2E-6643-89D7-4C1FC604C91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1825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20DC-1DC7-1043-A453-147BA91B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D3A85-5DA4-6544-841B-92660C472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52C17-EAC5-154C-9625-3068BA6B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BB9-A26A-0D48-9A9C-9F541179295F}" type="datetimeFigureOut">
              <a:rPr lang="en-JP" smtClean="0"/>
              <a:t>2021/06/14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E1DB-3CC6-3F47-A4AC-982A44B1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8C3B9-6505-784F-86B9-18830B44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E4B5-3C2E-6643-89D7-4C1FC604C91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5444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DEE6-6513-E84E-B566-D7B1B66A1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7AFD7-3700-B244-B060-74452B9DE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6CF6-DA83-1847-BAD1-E3F974C3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BB9-A26A-0D48-9A9C-9F541179295F}" type="datetimeFigureOut">
              <a:rPr lang="en-JP" smtClean="0"/>
              <a:t>2021/06/14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5A9A5-70C7-9C4C-B230-C279A087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592B-97F7-5C4E-B2B2-1198E00A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E4B5-3C2E-6643-89D7-4C1FC604C91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4435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52E5-2947-AE4E-BB50-5DD4FF3D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55BE-D95A-DA48-8AA7-234447EC4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CA7E0-440F-704F-B06B-EE1DEC294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68E95-4569-544C-9E73-8F7C8C6E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BB9-A26A-0D48-9A9C-9F541179295F}" type="datetimeFigureOut">
              <a:rPr lang="en-JP" smtClean="0"/>
              <a:t>2021/06/14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304D3-4195-A246-957D-69B0A8D8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710A2-5135-0042-95E8-F319BC7B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E4B5-3C2E-6643-89D7-4C1FC604C91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3558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015E-6AEB-0C4A-B141-444F4970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D49A2-A742-6F40-A9EC-312395D9A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D01E3-72E1-264D-B21C-6B1B90788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7F8C6-7292-0C41-BE25-DAE4249C6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D0D9D-676C-924E-9397-8530F7D61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3AA9C8-FC58-EE4D-9997-06EA9683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BB9-A26A-0D48-9A9C-9F541179295F}" type="datetimeFigureOut">
              <a:rPr lang="en-JP" smtClean="0"/>
              <a:t>2021/06/14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36622-DB21-334D-9D5F-AFCE413A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7FA29-0902-1E4A-B94A-084DA5F3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E4B5-3C2E-6643-89D7-4C1FC604C91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3961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72EE-10EB-6E49-86FB-1F7D289B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DEAC0-EF22-B441-AA94-AD2FE4FAF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BB9-A26A-0D48-9A9C-9F541179295F}" type="datetimeFigureOut">
              <a:rPr lang="en-JP" smtClean="0"/>
              <a:t>2021/06/14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C6050-7AF8-304B-A73A-4FD4F5F3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2D957-9DAC-0E4B-8F36-A38A11A82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E4B5-3C2E-6643-89D7-4C1FC604C91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6820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9BE46-DB17-474F-BC32-4D32A0B01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BB9-A26A-0D48-9A9C-9F541179295F}" type="datetimeFigureOut">
              <a:rPr lang="en-JP" smtClean="0"/>
              <a:t>2021/06/14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5A580-EF21-3F4C-979C-7C7E4AC5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94190-38DD-3547-84C4-8F74B1F21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E4B5-3C2E-6643-89D7-4C1FC604C91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13978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31CA-8F28-F04E-8F0B-EAAFCD56A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9C125-9762-294F-B855-F5FA387F8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554E7-88EE-E745-8B2E-A560CB2A4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C98BA-8182-6040-B6F4-006DDA1F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BB9-A26A-0D48-9A9C-9F541179295F}" type="datetimeFigureOut">
              <a:rPr lang="en-JP" smtClean="0"/>
              <a:t>2021/06/14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5162-2BC6-CC4E-9920-1524E96D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2A4DE-6768-B14D-BC9F-9333F685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E4B5-3C2E-6643-89D7-4C1FC604C91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506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11A5-299A-1847-BD1B-B310807B2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E0D691-62E4-F342-9C27-EDFAAC3FB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442C3-DE7F-C74B-9C68-F6D8949AF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D5348-5EBE-0740-81FD-60DDB269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9BB9-A26A-0D48-9A9C-9F541179295F}" type="datetimeFigureOut">
              <a:rPr lang="en-JP" smtClean="0"/>
              <a:t>2021/06/14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80929-705B-0840-8962-CE322355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E3297-D835-3249-8A34-665320DC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3E4B5-3C2E-6643-89D7-4C1FC604C91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3618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15567E-3B63-C941-8CCD-67C277BC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80F05-5F31-FA48-BDFD-C55B6067E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6529-E91A-8446-8281-FB465FAA5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9BB9-A26A-0D48-9A9C-9F541179295F}" type="datetimeFigureOut">
              <a:rPr lang="en-JP" smtClean="0"/>
              <a:t>2021/06/14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D3750-9ABD-7443-A6D1-E810EC09A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1620-8347-F744-AE32-545BE5382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3E4B5-3C2E-6643-89D7-4C1FC604C91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839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53215-FCFB-174B-A352-73D8F60CB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352" y="165922"/>
            <a:ext cx="7083972" cy="538271"/>
          </a:xfrm>
        </p:spPr>
        <p:txBody>
          <a:bodyPr>
            <a:normAutofit/>
          </a:bodyPr>
          <a:lstStyle/>
          <a:p>
            <a:r>
              <a:rPr lang="en-JP" sz="2800" dirty="0"/>
              <a:t>物理層〜会社（工事現場事務所）〜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33E0152-C38E-4C46-AB8E-38421F9C7A2F}"/>
              </a:ext>
            </a:extLst>
          </p:cNvPr>
          <p:cNvGrpSpPr/>
          <p:nvPr/>
        </p:nvGrpSpPr>
        <p:grpSpPr>
          <a:xfrm>
            <a:off x="972395" y="2678395"/>
            <a:ext cx="6468929" cy="3828079"/>
            <a:chOff x="122450" y="1005501"/>
            <a:chExt cx="6507243" cy="5264584"/>
          </a:xfrm>
        </p:grpSpPr>
        <p:pic>
          <p:nvPicPr>
            <p:cNvPr id="15" name="Picture 10" descr="パソコン&#10;">
              <a:extLst>
                <a:ext uri="{FF2B5EF4-FFF2-40B4-BE49-F238E27FC236}">
                  <a16:creationId xmlns:a16="http://schemas.microsoft.com/office/drawing/2014/main" id="{5EBE5CF3-784B-C240-A240-CC1F0731D9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673" y="5354826"/>
              <a:ext cx="915259" cy="915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EA92BA4-1807-3A48-92D9-5A4780E2FBA2}"/>
                </a:ext>
              </a:extLst>
            </p:cNvPr>
            <p:cNvGrpSpPr/>
            <p:nvPr/>
          </p:nvGrpSpPr>
          <p:grpSpPr>
            <a:xfrm>
              <a:off x="122450" y="1005501"/>
              <a:ext cx="6507243" cy="4806955"/>
              <a:chOff x="122450" y="1005501"/>
              <a:chExt cx="6507243" cy="4806955"/>
            </a:xfrm>
          </p:grpSpPr>
          <p:pic>
            <p:nvPicPr>
              <p:cNvPr id="5" name="Picture 4" descr=" 印刷機">
                <a:extLst>
                  <a:ext uri="{FF2B5EF4-FFF2-40B4-BE49-F238E27FC236}">
                    <a16:creationId xmlns:a16="http://schemas.microsoft.com/office/drawing/2014/main" id="{6FE2D1FA-503E-FD49-9F9F-A3BE3F289A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08101" y="3246062"/>
                <a:ext cx="1321592" cy="1321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0" descr="ハブ">
                <a:extLst>
                  <a:ext uri="{FF2B5EF4-FFF2-40B4-BE49-F238E27FC236}">
                    <a16:creationId xmlns:a16="http://schemas.microsoft.com/office/drawing/2014/main" id="{D3F8EAA3-5DB8-F147-A0F0-AFD076D8DD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705" y="3452751"/>
                <a:ext cx="1114903" cy="1114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10" descr="パソコン&#10;">
                <a:extLst>
                  <a:ext uri="{FF2B5EF4-FFF2-40B4-BE49-F238E27FC236}">
                    <a16:creationId xmlns:a16="http://schemas.microsoft.com/office/drawing/2014/main" id="{2B9CD57D-A9E5-1F44-B526-1130339E3E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9312" y="1629670"/>
                <a:ext cx="915259" cy="9152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10" descr="パソコン&#10;">
                <a:extLst>
                  <a:ext uri="{FF2B5EF4-FFF2-40B4-BE49-F238E27FC236}">
                    <a16:creationId xmlns:a16="http://schemas.microsoft.com/office/drawing/2014/main" id="{EF915770-28F4-B347-BF60-7713EC1BD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9427" y="3514091"/>
                <a:ext cx="915259" cy="9152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824DDA8-3E07-494B-AAED-3FE75D987C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59444" y="2292581"/>
                <a:ext cx="1124939" cy="1237786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F898A03-CA6B-EF48-8DE2-AB675393C6D2}"/>
                  </a:ext>
                </a:extLst>
              </p:cNvPr>
              <p:cNvCxnSpPr>
                <a:cxnSpLocks/>
                <a:endCxn id="15" idx="3"/>
              </p:cNvCxnSpPr>
              <p:nvPr/>
            </p:nvCxnSpPr>
            <p:spPr>
              <a:xfrm flipH="1">
                <a:off x="1890932" y="4489534"/>
                <a:ext cx="1193538" cy="132292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5E1793E-0F75-D64C-8A6B-B5C0EA2FE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4571" y="3979858"/>
                <a:ext cx="1237189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5F48810-AC94-6743-89B3-0B13A5D7B0ED}"/>
                  </a:ext>
                </a:extLst>
              </p:cNvPr>
              <p:cNvSpPr txBox="1"/>
              <p:nvPr/>
            </p:nvSpPr>
            <p:spPr>
              <a:xfrm>
                <a:off x="1708322" y="3003262"/>
                <a:ext cx="2621703" cy="50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JP" dirty="0"/>
                  <a:t>スター型トポロジー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A0C8C70-9528-F741-A9B1-DA4CEDED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9331" y="4003847"/>
                <a:ext cx="1338770" cy="635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0634C32-26CB-FF4B-8590-B56B984D1497}"/>
                  </a:ext>
                </a:extLst>
              </p:cNvPr>
              <p:cNvSpPr txBox="1"/>
              <p:nvPr/>
            </p:nvSpPr>
            <p:spPr>
              <a:xfrm>
                <a:off x="122450" y="1005501"/>
                <a:ext cx="2621703" cy="507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JP" dirty="0"/>
              </a:p>
            </p:txBody>
          </p:sp>
        </p:grpSp>
      </p:grpSp>
      <p:pic>
        <p:nvPicPr>
          <p:cNvPr id="2050" name="Picture 2" descr="携帯」イラスト無料">
            <a:extLst>
              <a:ext uri="{FF2B5EF4-FFF2-40B4-BE49-F238E27FC236}">
                <a16:creationId xmlns:a16="http://schemas.microsoft.com/office/drawing/2014/main" id="{55DE3FC3-A7D7-824C-A868-8EC509F30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75" y="3070971"/>
            <a:ext cx="1174157" cy="117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モバイルルーター／ポケットワイファイ／Wi-Fiのアイコン02素材 | 無料のアイコンイラスト集 icon-pit">
            <a:extLst>
              <a:ext uri="{FF2B5EF4-FFF2-40B4-BE49-F238E27FC236}">
                <a16:creationId xmlns:a16="http://schemas.microsoft.com/office/drawing/2014/main" id="{79698AE2-98B7-1B42-95AA-B6F0D24EA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434" y="1483267"/>
            <a:ext cx="1373451" cy="137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CB103A4-2F89-AC45-90B8-911C539442B1}"/>
              </a:ext>
            </a:extLst>
          </p:cNvPr>
          <p:cNvSpPr txBox="1"/>
          <p:nvPr/>
        </p:nvSpPr>
        <p:spPr>
          <a:xfrm>
            <a:off x="3705901" y="816889"/>
            <a:ext cx="227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モバイルルーター</a:t>
            </a:r>
            <a:endParaRPr lang="en-JP" dirty="0"/>
          </a:p>
        </p:txBody>
      </p:sp>
      <p:cxnSp>
        <p:nvCxnSpPr>
          <p:cNvPr id="2080" name="Straight Connector 2079">
            <a:extLst>
              <a:ext uri="{FF2B5EF4-FFF2-40B4-BE49-F238E27FC236}">
                <a16:creationId xmlns:a16="http://schemas.microsoft.com/office/drawing/2014/main" id="{A7A2C720-0872-7543-B137-5CC0D688CB51}"/>
              </a:ext>
            </a:extLst>
          </p:cNvPr>
          <p:cNvCxnSpPr>
            <a:cxnSpLocks/>
          </p:cNvCxnSpPr>
          <p:nvPr/>
        </p:nvCxnSpPr>
        <p:spPr>
          <a:xfrm>
            <a:off x="2205628" y="1508588"/>
            <a:ext cx="171134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738A346-83CC-C741-855A-3F09EEE36E22}"/>
              </a:ext>
            </a:extLst>
          </p:cNvPr>
          <p:cNvCxnSpPr>
            <a:cxnSpLocks/>
          </p:cNvCxnSpPr>
          <p:nvPr/>
        </p:nvCxnSpPr>
        <p:spPr>
          <a:xfrm flipH="1" flipV="1">
            <a:off x="2222816" y="1508588"/>
            <a:ext cx="3294" cy="101393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F1C7216-F9A6-C341-80A9-E0EF5DD20CA6}"/>
              </a:ext>
            </a:extLst>
          </p:cNvPr>
          <p:cNvCxnSpPr>
            <a:cxnSpLocks/>
          </p:cNvCxnSpPr>
          <p:nvPr/>
        </p:nvCxnSpPr>
        <p:spPr>
          <a:xfrm>
            <a:off x="5240326" y="1492051"/>
            <a:ext cx="1482053" cy="82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8751DB4-29C6-3345-AD61-CBB72EFA4DB2}"/>
              </a:ext>
            </a:extLst>
          </p:cNvPr>
          <p:cNvCxnSpPr>
            <a:cxnSpLocks/>
          </p:cNvCxnSpPr>
          <p:nvPr/>
        </p:nvCxnSpPr>
        <p:spPr>
          <a:xfrm flipV="1">
            <a:off x="6690940" y="1500319"/>
            <a:ext cx="0" cy="23813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6" descr="無線WiFi&#10;&#10;">
            <a:extLst>
              <a:ext uri="{FF2B5EF4-FFF2-40B4-BE49-F238E27FC236}">
                <a16:creationId xmlns:a16="http://schemas.microsoft.com/office/drawing/2014/main" id="{CC4996B8-59DD-EF4F-BD65-CBBE5A20F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116" y="1069119"/>
            <a:ext cx="736201" cy="73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3" name="TextBox 2092">
            <a:extLst>
              <a:ext uri="{FF2B5EF4-FFF2-40B4-BE49-F238E27FC236}">
                <a16:creationId xmlns:a16="http://schemas.microsoft.com/office/drawing/2014/main" id="{195E70ED-EBA3-364D-ABEE-CDCD1CF28D87}"/>
              </a:ext>
            </a:extLst>
          </p:cNvPr>
          <p:cNvSpPr txBox="1"/>
          <p:nvPr/>
        </p:nvSpPr>
        <p:spPr>
          <a:xfrm>
            <a:off x="5690939" y="941036"/>
            <a:ext cx="171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>
                <a:solidFill>
                  <a:srgbClr val="FF0000"/>
                </a:solidFill>
              </a:rPr>
              <a:t>無線LAN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935775F-D087-7549-ACD0-118622F104F9}"/>
              </a:ext>
            </a:extLst>
          </p:cNvPr>
          <p:cNvSpPr txBox="1"/>
          <p:nvPr/>
        </p:nvSpPr>
        <p:spPr>
          <a:xfrm>
            <a:off x="3676606" y="3407733"/>
            <a:ext cx="171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有線LAN</a:t>
            </a:r>
          </a:p>
        </p:txBody>
      </p:sp>
      <p:grpSp>
        <p:nvGrpSpPr>
          <p:cNvPr id="2100" name="Group 2099">
            <a:extLst>
              <a:ext uri="{FF2B5EF4-FFF2-40B4-BE49-F238E27FC236}">
                <a16:creationId xmlns:a16="http://schemas.microsoft.com/office/drawing/2014/main" id="{F754EDCA-FC57-D241-9676-B49EBA939A15}"/>
              </a:ext>
            </a:extLst>
          </p:cNvPr>
          <p:cNvGrpSpPr/>
          <p:nvPr/>
        </p:nvGrpSpPr>
        <p:grpSpPr>
          <a:xfrm>
            <a:off x="9551776" y="561902"/>
            <a:ext cx="1477117" cy="5293748"/>
            <a:chOff x="9740349" y="482052"/>
            <a:chExt cx="1477117" cy="5293748"/>
          </a:xfrm>
        </p:grpSpPr>
        <p:pic>
          <p:nvPicPr>
            <p:cNvPr id="4" name="Picture 10" descr="電話機　子機">
              <a:extLst>
                <a:ext uri="{FF2B5EF4-FFF2-40B4-BE49-F238E27FC236}">
                  <a16:creationId xmlns:a16="http://schemas.microsoft.com/office/drawing/2014/main" id="{547AE736-0EBE-8F47-97F9-E42267E7B4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2629" y="4601643"/>
              <a:ext cx="1174157" cy="1174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ビルのイラスト（建物） | かわいいフリー素材集 いらすとや">
              <a:extLst>
                <a:ext uri="{FF2B5EF4-FFF2-40B4-BE49-F238E27FC236}">
                  <a16:creationId xmlns:a16="http://schemas.microsoft.com/office/drawing/2014/main" id="{5899AF9D-400B-C04F-B6CB-59D8561092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2629" y="832452"/>
              <a:ext cx="929600" cy="1054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005134-D6DF-724F-A543-0673E837D4A1}"/>
                </a:ext>
              </a:extLst>
            </p:cNvPr>
            <p:cNvSpPr txBox="1"/>
            <p:nvPr/>
          </p:nvSpPr>
          <p:spPr>
            <a:xfrm>
              <a:off x="9740349" y="482052"/>
              <a:ext cx="1477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dirty="0"/>
                <a:t>IPS（NTT）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082EC9C-9BE4-B24F-AAE2-2D0C675B2C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7428" y="2189061"/>
              <a:ext cx="0" cy="2381323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1" name="Picture 2" descr="ビルのイラスト（建物） | かわいいフリー素材集 いらすとや">
            <a:extLst>
              <a:ext uri="{FF2B5EF4-FFF2-40B4-BE49-F238E27FC236}">
                <a16:creationId xmlns:a16="http://schemas.microsoft.com/office/drawing/2014/main" id="{573F0A64-A8A7-CF4C-8595-7B76F7442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265" y="255503"/>
            <a:ext cx="929600" cy="105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0881AD2-34FC-0F4E-8357-E36DC32C64B2}"/>
              </a:ext>
            </a:extLst>
          </p:cNvPr>
          <p:cNvCxnSpPr>
            <a:cxnSpLocks/>
          </p:cNvCxnSpPr>
          <p:nvPr/>
        </p:nvCxnSpPr>
        <p:spPr>
          <a:xfrm flipV="1">
            <a:off x="4666867" y="738798"/>
            <a:ext cx="0" cy="44742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1EBEA5E-4993-D14F-A676-BDDADB4B7227}"/>
              </a:ext>
            </a:extLst>
          </p:cNvPr>
          <p:cNvCxnSpPr>
            <a:cxnSpLocks/>
          </p:cNvCxnSpPr>
          <p:nvPr/>
        </p:nvCxnSpPr>
        <p:spPr>
          <a:xfrm flipV="1">
            <a:off x="4666867" y="731575"/>
            <a:ext cx="3060513" cy="1435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51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8C6111F-2FBD-4B4E-821E-BDD94965FE5B}"/>
              </a:ext>
            </a:extLst>
          </p:cNvPr>
          <p:cNvSpPr txBox="1">
            <a:spLocks/>
          </p:cNvSpPr>
          <p:nvPr/>
        </p:nvSpPr>
        <p:spPr>
          <a:xfrm>
            <a:off x="4788233" y="-1062900"/>
            <a:ext cx="7083972" cy="538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JP" sz="2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18BE2B-0B00-5741-BE0E-6A2244124AAB}"/>
              </a:ext>
            </a:extLst>
          </p:cNvPr>
          <p:cNvSpPr txBox="1">
            <a:spLocks/>
          </p:cNvSpPr>
          <p:nvPr/>
        </p:nvSpPr>
        <p:spPr>
          <a:xfrm>
            <a:off x="567391" y="207162"/>
            <a:ext cx="7083972" cy="538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JP" sz="2800" dirty="0"/>
              <a:t>物理層〜自宅〜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B647DE1-50A9-2B42-BE1B-AD60501B8784}"/>
              </a:ext>
            </a:extLst>
          </p:cNvPr>
          <p:cNvGrpSpPr/>
          <p:nvPr/>
        </p:nvGrpSpPr>
        <p:grpSpPr>
          <a:xfrm>
            <a:off x="3122143" y="426284"/>
            <a:ext cx="7435527" cy="6329509"/>
            <a:chOff x="-906932" y="282374"/>
            <a:chExt cx="7435527" cy="6329509"/>
          </a:xfrm>
        </p:grpSpPr>
        <p:pic>
          <p:nvPicPr>
            <p:cNvPr id="1026" name="Picture 2" descr="ビルのイラスト（建物） | かわいいフリー素材集 いらすとや">
              <a:extLst>
                <a:ext uri="{FF2B5EF4-FFF2-40B4-BE49-F238E27FC236}">
                  <a16:creationId xmlns:a16="http://schemas.microsoft.com/office/drawing/2014/main" id="{14715BD0-B6C7-0849-BF42-5A5C2479F5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617" y="282374"/>
              <a:ext cx="929600" cy="1054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9577CB-8BD9-5E4D-A3EC-4276F8E5D921}"/>
                </a:ext>
              </a:extLst>
            </p:cNvPr>
            <p:cNvSpPr txBox="1"/>
            <p:nvPr/>
          </p:nvSpPr>
          <p:spPr>
            <a:xfrm>
              <a:off x="-906932" y="2136726"/>
              <a:ext cx="29673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dirty="0"/>
                <a:t>NTT、光回線</a:t>
              </a:r>
            </a:p>
            <a:p>
              <a:r>
                <a:rPr lang="en-JP" dirty="0"/>
                <a:t>MACアドレス：10:66:82:B3:89:ED 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85C7AA-8473-CA4E-B46C-AEBA59351A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2418" y="1757082"/>
              <a:ext cx="0" cy="44742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10" descr="パソコン&#10;">
              <a:extLst>
                <a:ext uri="{FF2B5EF4-FFF2-40B4-BE49-F238E27FC236}">
                  <a16:creationId xmlns:a16="http://schemas.microsoft.com/office/drawing/2014/main" id="{4D2706E7-044D-E448-BBBC-711D20D172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2347" y="3151782"/>
              <a:ext cx="909870" cy="665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 印刷機">
              <a:extLst>
                <a:ext uri="{FF2B5EF4-FFF2-40B4-BE49-F238E27FC236}">
                  <a16:creationId xmlns:a16="http://schemas.microsoft.com/office/drawing/2014/main" id="{D154D69E-F8DF-194F-A27C-A882ECC569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68270" y="4263517"/>
              <a:ext cx="1313811" cy="96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350B57-DEAD-374F-BAD8-3532AE5F8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7617" y="4761883"/>
              <a:ext cx="707399" cy="12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EC8978-B29F-EC49-994D-BC52A43824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868" y="3593962"/>
              <a:ext cx="739745" cy="120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A61F3A8-C139-F942-9E4F-BD75013C1297}"/>
                </a:ext>
              </a:extLst>
            </p:cNvPr>
            <p:cNvCxnSpPr>
              <a:cxnSpLocks/>
            </p:cNvCxnSpPr>
            <p:nvPr/>
          </p:nvCxnSpPr>
          <p:spPr>
            <a:xfrm>
              <a:off x="1795017" y="3034407"/>
              <a:ext cx="6480" cy="3467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10" descr="C:\Users\ecoffey\AppData\Local\Temp\Rar$DRa0.386\30067_Device_router_default_256.png">
              <a:extLst>
                <a:ext uri="{FF2B5EF4-FFF2-40B4-BE49-F238E27FC236}">
                  <a16:creationId xmlns:a16="http://schemas.microsoft.com/office/drawing/2014/main" id="{99A01C6F-2D53-9043-9F5D-5A7F494675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71" t="28931" r="8368" b="21666"/>
            <a:stretch/>
          </p:blipFill>
          <p:spPr bwMode="auto">
            <a:xfrm>
              <a:off x="1166826" y="2269892"/>
              <a:ext cx="851184" cy="503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35EEC7-F401-5B40-A14E-AC1D8DC3D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6338" y="1674624"/>
              <a:ext cx="0" cy="44742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10" descr="電話機　子機">
              <a:extLst>
                <a:ext uri="{FF2B5EF4-FFF2-40B4-BE49-F238E27FC236}">
                  <a16:creationId xmlns:a16="http://schemas.microsoft.com/office/drawing/2014/main" id="{09CFC207-007D-DE4E-85A5-83BF30D9D1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53879" y="5437726"/>
              <a:ext cx="1174157" cy="1174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6" descr="無線WiFi&#10;&#10;">
              <a:extLst>
                <a:ext uri="{FF2B5EF4-FFF2-40B4-BE49-F238E27FC236}">
                  <a16:creationId xmlns:a16="http://schemas.microsoft.com/office/drawing/2014/main" id="{481B7220-3FD1-F444-A80D-23CFBC9C7B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8237" y="2053015"/>
              <a:ext cx="736201" cy="736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10" descr="パソコン&#10;">
              <a:extLst>
                <a:ext uri="{FF2B5EF4-FFF2-40B4-BE49-F238E27FC236}">
                  <a16:creationId xmlns:a16="http://schemas.microsoft.com/office/drawing/2014/main" id="{0F8F13E3-944A-F44F-96FB-9F3E33056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3298" y="3906285"/>
              <a:ext cx="909870" cy="665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2" descr="携帯」イラスト無料">
              <a:extLst>
                <a:ext uri="{FF2B5EF4-FFF2-40B4-BE49-F238E27FC236}">
                  <a16:creationId xmlns:a16="http://schemas.microsoft.com/office/drawing/2014/main" id="{0A459FBB-AE16-A14F-94D5-73C80CEC5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4438" y="3593962"/>
              <a:ext cx="1174157" cy="1174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EB02EA-D72C-E44A-A394-635FB65F1277}"/>
                </a:ext>
              </a:extLst>
            </p:cNvPr>
            <p:cNvCxnSpPr>
              <a:cxnSpLocks/>
            </p:cNvCxnSpPr>
            <p:nvPr/>
          </p:nvCxnSpPr>
          <p:spPr>
            <a:xfrm>
              <a:off x="4986337" y="2851860"/>
              <a:ext cx="0" cy="74210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A993002-1AEF-8345-A74C-DB0835422E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7618" y="6485453"/>
              <a:ext cx="707399" cy="124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7" name="Picture 2" descr="ビルのイラスト（建物） | かわいいフリー素材集 いらすとや">
            <a:extLst>
              <a:ext uri="{FF2B5EF4-FFF2-40B4-BE49-F238E27FC236}">
                <a16:creationId xmlns:a16="http://schemas.microsoft.com/office/drawing/2014/main" id="{E6E19798-8FF1-A84B-9D32-D5905CF4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913" y="607507"/>
            <a:ext cx="929600" cy="105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AA20842A-4B49-BF49-84CF-FE1BA7898C5E}"/>
              </a:ext>
            </a:extLst>
          </p:cNvPr>
          <p:cNvSpPr txBox="1"/>
          <p:nvPr/>
        </p:nvSpPr>
        <p:spPr>
          <a:xfrm>
            <a:off x="9383513" y="2394618"/>
            <a:ext cx="1174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ELECOM</a:t>
            </a:r>
          </a:p>
          <a:p>
            <a:endParaRPr lang="en-JP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366710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</TotalTime>
  <Words>35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物理層〜会社（工事現場事務所）〜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OIS参照モデル〜自宅〜</dc:title>
  <dc:creator>Megumi</dc:creator>
  <cp:lastModifiedBy>Megumi</cp:lastModifiedBy>
  <cp:revision>20</cp:revision>
  <dcterms:created xsi:type="dcterms:W3CDTF">2021-06-14T09:38:05Z</dcterms:created>
  <dcterms:modified xsi:type="dcterms:W3CDTF">2021-06-15T03:19:36Z</dcterms:modified>
</cp:coreProperties>
</file>